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Roboto Medium"/>
      <p:regular r:id="rId19"/>
      <p:bold r:id="rId20"/>
      <p:italic r:id="rId21"/>
      <p:boldItalic r:id="rId22"/>
    </p:embeddedFont>
    <p:embeddedFont>
      <p:font typeface="Dela Gothic One"/>
      <p:regular r:id="rId23"/>
    </p:embeddedFont>
    <p:embeddedFont>
      <p:font typeface="Jua"/>
      <p:regular r:id="rId24"/>
    </p:embeddedFont>
    <p:embeddedFont>
      <p:font typeface="Roboto Light"/>
      <p:regular r:id="rId25"/>
      <p:bold r:id="rId26"/>
      <p:italic r:id="rId27"/>
      <p:boldItalic r:id="rId28"/>
    </p:embeddedFont>
    <p:embeddedFont>
      <p:font typeface="Nanum Gothic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0F462C4-E853-4B43-8412-677C57014E56}">
  <a:tblStyle styleId="{60F462C4-E853-4B43-8412-677C57014E5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bold.fntdata"/><Relationship Id="rId22" Type="http://schemas.openxmlformats.org/officeDocument/2006/relationships/font" Target="fonts/RobotoMedium-boldItalic.fntdata"/><Relationship Id="rId21" Type="http://schemas.openxmlformats.org/officeDocument/2006/relationships/font" Target="fonts/RobotoMedium-italic.fntdata"/><Relationship Id="rId24" Type="http://schemas.openxmlformats.org/officeDocument/2006/relationships/font" Target="fonts/Jua-regular.fntdata"/><Relationship Id="rId23" Type="http://schemas.openxmlformats.org/officeDocument/2006/relationships/font" Target="fonts/DelaGothicOne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Light-bold.fntdata"/><Relationship Id="rId25" Type="http://schemas.openxmlformats.org/officeDocument/2006/relationships/font" Target="fonts/RobotoLight-regular.fntdata"/><Relationship Id="rId28" Type="http://schemas.openxmlformats.org/officeDocument/2006/relationships/font" Target="fonts/RobotoLight-boldItalic.fntdata"/><Relationship Id="rId27" Type="http://schemas.openxmlformats.org/officeDocument/2006/relationships/font" Target="fonts/RobotoLigh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anumGothic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NanumGothic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RobotoMedium-regular.fntdata"/><Relationship Id="rId18" Type="http://schemas.openxmlformats.org/officeDocument/2006/relationships/font" Target="fonts/Roboto-boldItalic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mote.fyi/gxxub29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2" name="Shape 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" name="Google Shape;18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4" name="Google Shape;18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gdab33caf8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9" name="Google Shape;1879;gdab33caf8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gfcd6c8438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1" name="Google Shape;1891;gfcd6c8438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2"/>
              </a:rPr>
              <a:t>https://mote.fyi/gxxub29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gdab33caf8f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1" name="Google Shape;1901;gdab33caf8f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gfcd6c8438e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9" name="Google Shape;1909;gfcd6c8438e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3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gfcd6c8438e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5" name="Google Shape;1915;gfcd6c8438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2" name="Shape 1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3" name="Google Shape;1923;gfcd6c8438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4" name="Google Shape;1924;gfcd6c8438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gfcd6c8438e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5" name="Google Shape;1935;gfcd6c8438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g124f19c280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6" name="Google Shape;1946;g124f19c280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1141950" y="1551250"/>
            <a:ext cx="6860100" cy="13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177550" y="2922325"/>
            <a:ext cx="47889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7430551" y="239846"/>
            <a:ext cx="646233" cy="141858"/>
          </a:xfrm>
          <a:custGeom>
            <a:rect b="b" l="l" r="r" t="t"/>
            <a:pathLst>
              <a:path extrusionOk="0" h="5550" w="25283">
                <a:moveTo>
                  <a:pt x="15084" y="1"/>
                </a:moveTo>
                <a:cubicBezTo>
                  <a:pt x="12989" y="1"/>
                  <a:pt x="10917" y="1227"/>
                  <a:pt x="9949" y="3090"/>
                </a:cubicBezTo>
                <a:cubicBezTo>
                  <a:pt x="9176" y="2238"/>
                  <a:pt x="8030" y="1752"/>
                  <a:pt x="6882" y="1752"/>
                </a:cubicBezTo>
                <a:cubicBezTo>
                  <a:pt x="6694" y="1752"/>
                  <a:pt x="6506" y="1765"/>
                  <a:pt x="6319" y="1792"/>
                </a:cubicBezTo>
                <a:cubicBezTo>
                  <a:pt x="4995" y="1986"/>
                  <a:pt x="3794" y="2865"/>
                  <a:pt x="3211" y="4072"/>
                </a:cubicBezTo>
                <a:cubicBezTo>
                  <a:pt x="2908" y="3664"/>
                  <a:pt x="2400" y="3435"/>
                  <a:pt x="1896" y="3435"/>
                </a:cubicBezTo>
                <a:cubicBezTo>
                  <a:pt x="1668" y="3435"/>
                  <a:pt x="1440" y="3482"/>
                  <a:pt x="1232" y="3581"/>
                </a:cubicBezTo>
                <a:cubicBezTo>
                  <a:pt x="568" y="3903"/>
                  <a:pt x="0" y="4834"/>
                  <a:pt x="189" y="5550"/>
                </a:cubicBezTo>
                <a:lnTo>
                  <a:pt x="25109" y="5550"/>
                </a:lnTo>
                <a:cubicBezTo>
                  <a:pt x="25283" y="4415"/>
                  <a:pt x="24577" y="3193"/>
                  <a:pt x="23483" y="2814"/>
                </a:cubicBezTo>
                <a:cubicBezTo>
                  <a:pt x="23239" y="2729"/>
                  <a:pt x="22983" y="2689"/>
                  <a:pt x="22726" y="2689"/>
                </a:cubicBezTo>
                <a:cubicBezTo>
                  <a:pt x="21840" y="2689"/>
                  <a:pt x="20943" y="3168"/>
                  <a:pt x="20507" y="3944"/>
                </a:cubicBezTo>
                <a:cubicBezTo>
                  <a:pt x="19802" y="1812"/>
                  <a:pt x="17746" y="197"/>
                  <a:pt x="15507" y="18"/>
                </a:cubicBezTo>
                <a:cubicBezTo>
                  <a:pt x="15366" y="6"/>
                  <a:pt x="15225" y="1"/>
                  <a:pt x="150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609058" y="832290"/>
            <a:ext cx="1090329" cy="239330"/>
          </a:xfrm>
          <a:custGeom>
            <a:rect b="b" l="l" r="r" t="t"/>
            <a:pathLst>
              <a:path extrusionOk="0" h="5550" w="25283">
                <a:moveTo>
                  <a:pt x="15084" y="1"/>
                </a:moveTo>
                <a:cubicBezTo>
                  <a:pt x="12989" y="1"/>
                  <a:pt x="10917" y="1227"/>
                  <a:pt x="9949" y="3090"/>
                </a:cubicBezTo>
                <a:cubicBezTo>
                  <a:pt x="9176" y="2238"/>
                  <a:pt x="8030" y="1752"/>
                  <a:pt x="6882" y="1752"/>
                </a:cubicBezTo>
                <a:cubicBezTo>
                  <a:pt x="6694" y="1752"/>
                  <a:pt x="6506" y="1765"/>
                  <a:pt x="6319" y="1792"/>
                </a:cubicBezTo>
                <a:cubicBezTo>
                  <a:pt x="4995" y="1986"/>
                  <a:pt x="3794" y="2865"/>
                  <a:pt x="3211" y="4072"/>
                </a:cubicBezTo>
                <a:cubicBezTo>
                  <a:pt x="2908" y="3664"/>
                  <a:pt x="2400" y="3435"/>
                  <a:pt x="1896" y="3435"/>
                </a:cubicBezTo>
                <a:cubicBezTo>
                  <a:pt x="1668" y="3435"/>
                  <a:pt x="1440" y="3482"/>
                  <a:pt x="1232" y="3581"/>
                </a:cubicBezTo>
                <a:cubicBezTo>
                  <a:pt x="568" y="3903"/>
                  <a:pt x="0" y="4834"/>
                  <a:pt x="189" y="5550"/>
                </a:cubicBezTo>
                <a:lnTo>
                  <a:pt x="25109" y="5550"/>
                </a:lnTo>
                <a:cubicBezTo>
                  <a:pt x="25283" y="4415"/>
                  <a:pt x="24577" y="3193"/>
                  <a:pt x="23483" y="2814"/>
                </a:cubicBezTo>
                <a:cubicBezTo>
                  <a:pt x="23239" y="2729"/>
                  <a:pt x="22983" y="2689"/>
                  <a:pt x="22726" y="2689"/>
                </a:cubicBezTo>
                <a:cubicBezTo>
                  <a:pt x="21840" y="2689"/>
                  <a:pt x="20943" y="3168"/>
                  <a:pt x="20507" y="3944"/>
                </a:cubicBezTo>
                <a:cubicBezTo>
                  <a:pt x="19802" y="1812"/>
                  <a:pt x="17746" y="197"/>
                  <a:pt x="15507" y="18"/>
                </a:cubicBezTo>
                <a:cubicBezTo>
                  <a:pt x="15366" y="6"/>
                  <a:pt x="15225" y="1"/>
                  <a:pt x="150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1156895" y="1137720"/>
            <a:ext cx="671399" cy="191436"/>
          </a:xfrm>
          <a:custGeom>
            <a:rect b="b" l="l" r="r" t="t"/>
            <a:pathLst>
              <a:path extrusionOk="0" h="10320" w="36194">
                <a:moveTo>
                  <a:pt x="21941" y="1"/>
                </a:moveTo>
                <a:cubicBezTo>
                  <a:pt x="21903" y="1"/>
                  <a:pt x="21865" y="1"/>
                  <a:pt x="21827" y="2"/>
                </a:cubicBezTo>
                <a:cubicBezTo>
                  <a:pt x="18125" y="95"/>
                  <a:pt x="14628" y="2738"/>
                  <a:pt x="13529" y="6266"/>
                </a:cubicBezTo>
                <a:cubicBezTo>
                  <a:pt x="12982" y="4958"/>
                  <a:pt x="11559" y="4250"/>
                  <a:pt x="10134" y="4250"/>
                </a:cubicBezTo>
                <a:cubicBezTo>
                  <a:pt x="9558" y="4250"/>
                  <a:pt x="8981" y="4366"/>
                  <a:pt x="8462" y="4604"/>
                </a:cubicBezTo>
                <a:cubicBezTo>
                  <a:pt x="7179" y="5192"/>
                  <a:pt x="6187" y="6409"/>
                  <a:pt x="5875" y="7789"/>
                </a:cubicBezTo>
                <a:cubicBezTo>
                  <a:pt x="5299" y="7327"/>
                  <a:pt x="4561" y="7089"/>
                  <a:pt x="3827" y="7089"/>
                </a:cubicBezTo>
                <a:cubicBezTo>
                  <a:pt x="3349" y="7089"/>
                  <a:pt x="2873" y="7190"/>
                  <a:pt x="2444" y="7395"/>
                </a:cubicBezTo>
                <a:cubicBezTo>
                  <a:pt x="1350" y="7922"/>
                  <a:pt x="0" y="9103"/>
                  <a:pt x="0" y="10320"/>
                </a:cubicBezTo>
                <a:lnTo>
                  <a:pt x="35912" y="10320"/>
                </a:lnTo>
                <a:cubicBezTo>
                  <a:pt x="36193" y="8357"/>
                  <a:pt x="34941" y="6460"/>
                  <a:pt x="33059" y="5836"/>
                </a:cubicBezTo>
                <a:cubicBezTo>
                  <a:pt x="32660" y="5705"/>
                  <a:pt x="32244" y="5642"/>
                  <a:pt x="31826" y="5642"/>
                </a:cubicBezTo>
                <a:cubicBezTo>
                  <a:pt x="30280" y="5642"/>
                  <a:pt x="28719" y="6498"/>
                  <a:pt x="27982" y="7871"/>
                </a:cubicBezTo>
                <a:cubicBezTo>
                  <a:pt x="28657" y="3699"/>
                  <a:pt x="26070" y="1567"/>
                  <a:pt x="25099" y="1005"/>
                </a:cubicBezTo>
                <a:cubicBezTo>
                  <a:pt x="24119" y="436"/>
                  <a:pt x="23068" y="1"/>
                  <a:pt x="219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567026" y="152102"/>
            <a:ext cx="872004" cy="248635"/>
          </a:xfrm>
          <a:custGeom>
            <a:rect b="b" l="l" r="r" t="t"/>
            <a:pathLst>
              <a:path extrusionOk="0" h="10320" w="36194">
                <a:moveTo>
                  <a:pt x="21941" y="1"/>
                </a:moveTo>
                <a:cubicBezTo>
                  <a:pt x="21903" y="1"/>
                  <a:pt x="21865" y="1"/>
                  <a:pt x="21827" y="2"/>
                </a:cubicBezTo>
                <a:cubicBezTo>
                  <a:pt x="18125" y="95"/>
                  <a:pt x="14628" y="2738"/>
                  <a:pt x="13529" y="6266"/>
                </a:cubicBezTo>
                <a:cubicBezTo>
                  <a:pt x="12982" y="4958"/>
                  <a:pt x="11559" y="4250"/>
                  <a:pt x="10134" y="4250"/>
                </a:cubicBezTo>
                <a:cubicBezTo>
                  <a:pt x="9558" y="4250"/>
                  <a:pt x="8981" y="4366"/>
                  <a:pt x="8462" y="4604"/>
                </a:cubicBezTo>
                <a:cubicBezTo>
                  <a:pt x="7179" y="5192"/>
                  <a:pt x="6187" y="6409"/>
                  <a:pt x="5875" y="7789"/>
                </a:cubicBezTo>
                <a:cubicBezTo>
                  <a:pt x="5299" y="7327"/>
                  <a:pt x="4561" y="7089"/>
                  <a:pt x="3827" y="7089"/>
                </a:cubicBezTo>
                <a:cubicBezTo>
                  <a:pt x="3349" y="7089"/>
                  <a:pt x="2873" y="7190"/>
                  <a:pt x="2444" y="7395"/>
                </a:cubicBezTo>
                <a:cubicBezTo>
                  <a:pt x="1350" y="7922"/>
                  <a:pt x="0" y="9103"/>
                  <a:pt x="0" y="10320"/>
                </a:cubicBezTo>
                <a:lnTo>
                  <a:pt x="35912" y="10320"/>
                </a:lnTo>
                <a:cubicBezTo>
                  <a:pt x="36193" y="8357"/>
                  <a:pt x="34941" y="6460"/>
                  <a:pt x="33059" y="5836"/>
                </a:cubicBezTo>
                <a:cubicBezTo>
                  <a:pt x="32660" y="5705"/>
                  <a:pt x="32244" y="5642"/>
                  <a:pt x="31826" y="5642"/>
                </a:cubicBezTo>
                <a:cubicBezTo>
                  <a:pt x="30280" y="5642"/>
                  <a:pt x="28719" y="6498"/>
                  <a:pt x="27982" y="7871"/>
                </a:cubicBezTo>
                <a:cubicBezTo>
                  <a:pt x="28657" y="3699"/>
                  <a:pt x="26070" y="1567"/>
                  <a:pt x="25099" y="1005"/>
                </a:cubicBezTo>
                <a:cubicBezTo>
                  <a:pt x="24119" y="436"/>
                  <a:pt x="23068" y="1"/>
                  <a:pt x="219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2798850" y="4853500"/>
            <a:ext cx="3546300" cy="3015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57150" rotWithShape="0" algn="bl" dir="17220000" dist="19050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4223391" y="3828652"/>
            <a:ext cx="759596" cy="1567433"/>
            <a:chOff x="4223391" y="3828652"/>
            <a:chExt cx="759596" cy="1567433"/>
          </a:xfrm>
        </p:grpSpPr>
        <p:sp>
          <p:nvSpPr>
            <p:cNvPr id="18" name="Google Shape;18;p2"/>
            <p:cNvSpPr/>
            <p:nvPr/>
          </p:nvSpPr>
          <p:spPr>
            <a:xfrm>
              <a:off x="4486404" y="4189185"/>
              <a:ext cx="223876" cy="1206900"/>
            </a:xfrm>
            <a:custGeom>
              <a:rect b="b" l="l" r="r" t="t"/>
              <a:pathLst>
                <a:path extrusionOk="0" h="15299" w="2838">
                  <a:moveTo>
                    <a:pt x="1735" y="0"/>
                  </a:moveTo>
                  <a:cubicBezTo>
                    <a:pt x="1720" y="0"/>
                    <a:pt x="1706" y="4"/>
                    <a:pt x="1693" y="11"/>
                  </a:cubicBezTo>
                  <a:cubicBezTo>
                    <a:pt x="757" y="482"/>
                    <a:pt x="118" y="1581"/>
                    <a:pt x="57" y="2813"/>
                  </a:cubicBezTo>
                  <a:cubicBezTo>
                    <a:pt x="0" y="3994"/>
                    <a:pt x="435" y="5160"/>
                    <a:pt x="818" y="6034"/>
                  </a:cubicBezTo>
                  <a:cubicBezTo>
                    <a:pt x="941" y="6300"/>
                    <a:pt x="1059" y="6571"/>
                    <a:pt x="1181" y="6832"/>
                  </a:cubicBezTo>
                  <a:cubicBezTo>
                    <a:pt x="1514" y="7548"/>
                    <a:pt x="1856" y="8289"/>
                    <a:pt x="2071" y="9061"/>
                  </a:cubicBezTo>
                  <a:cubicBezTo>
                    <a:pt x="2638" y="11106"/>
                    <a:pt x="2270" y="13381"/>
                    <a:pt x="1089" y="15145"/>
                  </a:cubicBezTo>
                  <a:cubicBezTo>
                    <a:pt x="1054" y="15191"/>
                    <a:pt x="1069" y="15247"/>
                    <a:pt x="1115" y="15283"/>
                  </a:cubicBezTo>
                  <a:cubicBezTo>
                    <a:pt x="1125" y="15293"/>
                    <a:pt x="1146" y="15298"/>
                    <a:pt x="1166" y="15298"/>
                  </a:cubicBezTo>
                  <a:cubicBezTo>
                    <a:pt x="1197" y="15298"/>
                    <a:pt x="1222" y="15283"/>
                    <a:pt x="1248" y="15263"/>
                  </a:cubicBezTo>
                  <a:cubicBezTo>
                    <a:pt x="2460" y="13453"/>
                    <a:pt x="2838" y="11121"/>
                    <a:pt x="2255" y="9020"/>
                  </a:cubicBezTo>
                  <a:cubicBezTo>
                    <a:pt x="2040" y="8233"/>
                    <a:pt x="1693" y="7486"/>
                    <a:pt x="1355" y="6755"/>
                  </a:cubicBezTo>
                  <a:cubicBezTo>
                    <a:pt x="1238" y="6499"/>
                    <a:pt x="1110" y="6234"/>
                    <a:pt x="997" y="5963"/>
                  </a:cubicBezTo>
                  <a:cubicBezTo>
                    <a:pt x="619" y="5099"/>
                    <a:pt x="189" y="3969"/>
                    <a:pt x="251" y="2823"/>
                  </a:cubicBezTo>
                  <a:cubicBezTo>
                    <a:pt x="307" y="1658"/>
                    <a:pt x="900" y="620"/>
                    <a:pt x="1774" y="185"/>
                  </a:cubicBezTo>
                  <a:cubicBezTo>
                    <a:pt x="1826" y="160"/>
                    <a:pt x="1846" y="103"/>
                    <a:pt x="1820" y="57"/>
                  </a:cubicBezTo>
                  <a:cubicBezTo>
                    <a:pt x="1802" y="21"/>
                    <a:pt x="1769" y="0"/>
                    <a:pt x="17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519459" y="3987775"/>
              <a:ext cx="375966" cy="324307"/>
            </a:xfrm>
            <a:custGeom>
              <a:rect b="b" l="l" r="r" t="t"/>
              <a:pathLst>
                <a:path extrusionOk="0" h="4111" w="4766">
                  <a:moveTo>
                    <a:pt x="4345" y="1"/>
                  </a:moveTo>
                  <a:cubicBezTo>
                    <a:pt x="3679" y="1"/>
                    <a:pt x="2361" y="115"/>
                    <a:pt x="1417" y="923"/>
                  </a:cubicBezTo>
                  <a:cubicBezTo>
                    <a:pt x="98" y="2048"/>
                    <a:pt x="1" y="4093"/>
                    <a:pt x="1" y="4093"/>
                  </a:cubicBezTo>
                  <a:cubicBezTo>
                    <a:pt x="1" y="4093"/>
                    <a:pt x="161" y="4110"/>
                    <a:pt x="422" y="4110"/>
                  </a:cubicBezTo>
                  <a:cubicBezTo>
                    <a:pt x="1088" y="4110"/>
                    <a:pt x="2406" y="3997"/>
                    <a:pt x="3354" y="3188"/>
                  </a:cubicBezTo>
                  <a:cubicBezTo>
                    <a:pt x="4668" y="2063"/>
                    <a:pt x="4766" y="18"/>
                    <a:pt x="4766" y="18"/>
                  </a:cubicBezTo>
                  <a:cubicBezTo>
                    <a:pt x="4766" y="18"/>
                    <a:pt x="4605" y="1"/>
                    <a:pt x="43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519064" y="4097986"/>
              <a:ext cx="463923" cy="253150"/>
            </a:xfrm>
            <a:custGeom>
              <a:rect b="b" l="l" r="r" t="t"/>
              <a:pathLst>
                <a:path extrusionOk="0" h="3209" w="5881">
                  <a:moveTo>
                    <a:pt x="3640" y="0"/>
                  </a:moveTo>
                  <a:cubicBezTo>
                    <a:pt x="3243" y="0"/>
                    <a:pt x="2827" y="57"/>
                    <a:pt x="2424" y="206"/>
                  </a:cubicBezTo>
                  <a:cubicBezTo>
                    <a:pt x="803" y="804"/>
                    <a:pt x="0" y="2691"/>
                    <a:pt x="0" y="2691"/>
                  </a:cubicBezTo>
                  <a:cubicBezTo>
                    <a:pt x="0" y="2691"/>
                    <a:pt x="1039" y="3209"/>
                    <a:pt x="2243" y="3209"/>
                  </a:cubicBezTo>
                  <a:cubicBezTo>
                    <a:pt x="2640" y="3209"/>
                    <a:pt x="3055" y="3152"/>
                    <a:pt x="3457" y="3003"/>
                  </a:cubicBezTo>
                  <a:cubicBezTo>
                    <a:pt x="5082" y="2405"/>
                    <a:pt x="5880" y="518"/>
                    <a:pt x="5880" y="518"/>
                  </a:cubicBezTo>
                  <a:cubicBezTo>
                    <a:pt x="5880" y="518"/>
                    <a:pt x="4845" y="0"/>
                    <a:pt x="36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333124" y="3828652"/>
              <a:ext cx="285643" cy="484448"/>
            </a:xfrm>
            <a:custGeom>
              <a:rect b="b" l="l" r="r" t="t"/>
              <a:pathLst>
                <a:path extrusionOk="0" h="6141" w="3621">
                  <a:moveTo>
                    <a:pt x="1182" y="0"/>
                  </a:moveTo>
                  <a:cubicBezTo>
                    <a:pt x="1182" y="0"/>
                    <a:pt x="0" y="1667"/>
                    <a:pt x="353" y="3370"/>
                  </a:cubicBezTo>
                  <a:cubicBezTo>
                    <a:pt x="696" y="5062"/>
                    <a:pt x="2444" y="6141"/>
                    <a:pt x="2444" y="6141"/>
                  </a:cubicBezTo>
                  <a:cubicBezTo>
                    <a:pt x="2444" y="6141"/>
                    <a:pt x="3620" y="4469"/>
                    <a:pt x="3273" y="2777"/>
                  </a:cubicBezTo>
                  <a:cubicBezTo>
                    <a:pt x="2930" y="1079"/>
                    <a:pt x="1182" y="0"/>
                    <a:pt x="11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223391" y="3892790"/>
              <a:ext cx="344096" cy="419524"/>
            </a:xfrm>
            <a:custGeom>
              <a:rect b="b" l="l" r="r" t="t"/>
              <a:pathLst>
                <a:path extrusionOk="0" h="5318" w="4362">
                  <a:moveTo>
                    <a:pt x="527" y="0"/>
                  </a:moveTo>
                  <a:cubicBezTo>
                    <a:pt x="527" y="0"/>
                    <a:pt x="1" y="1974"/>
                    <a:pt x="921" y="3446"/>
                  </a:cubicBezTo>
                  <a:cubicBezTo>
                    <a:pt x="1831" y="4914"/>
                    <a:pt x="3840" y="5318"/>
                    <a:pt x="3840" y="5318"/>
                  </a:cubicBezTo>
                  <a:cubicBezTo>
                    <a:pt x="3840" y="5318"/>
                    <a:pt x="4362" y="3334"/>
                    <a:pt x="3452" y="1872"/>
                  </a:cubicBezTo>
                  <a:cubicBezTo>
                    <a:pt x="2537" y="404"/>
                    <a:pt x="528" y="0"/>
                    <a:pt x="5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445619" y="3843956"/>
              <a:ext cx="310649" cy="467172"/>
            </a:xfrm>
            <a:custGeom>
              <a:rect b="b" l="l" r="r" t="t"/>
              <a:pathLst>
                <a:path extrusionOk="0" h="5922" w="3938">
                  <a:moveTo>
                    <a:pt x="2977" y="1"/>
                  </a:moveTo>
                  <a:cubicBezTo>
                    <a:pt x="2977" y="1"/>
                    <a:pt x="1115" y="844"/>
                    <a:pt x="553" y="2480"/>
                  </a:cubicBezTo>
                  <a:cubicBezTo>
                    <a:pt x="1" y="4116"/>
                    <a:pt x="952" y="5921"/>
                    <a:pt x="952" y="5921"/>
                  </a:cubicBezTo>
                  <a:cubicBezTo>
                    <a:pt x="952" y="5921"/>
                    <a:pt x="2813" y="5078"/>
                    <a:pt x="3375" y="3442"/>
                  </a:cubicBezTo>
                  <a:cubicBezTo>
                    <a:pt x="3938" y="1805"/>
                    <a:pt x="2977" y="1"/>
                    <a:pt x="29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3514737" y="4310204"/>
            <a:ext cx="749105" cy="1147586"/>
            <a:chOff x="3514737" y="4310204"/>
            <a:chExt cx="749105" cy="1147586"/>
          </a:xfrm>
        </p:grpSpPr>
        <p:sp>
          <p:nvSpPr>
            <p:cNvPr id="25" name="Google Shape;25;p2"/>
            <p:cNvSpPr/>
            <p:nvPr/>
          </p:nvSpPr>
          <p:spPr>
            <a:xfrm>
              <a:off x="3825320" y="4515321"/>
              <a:ext cx="438522" cy="942469"/>
            </a:xfrm>
            <a:custGeom>
              <a:rect b="b" l="l" r="r" t="t"/>
              <a:pathLst>
                <a:path extrusionOk="0" h="11947" w="5559">
                  <a:moveTo>
                    <a:pt x="347" y="0"/>
                  </a:moveTo>
                  <a:cubicBezTo>
                    <a:pt x="304" y="0"/>
                    <a:pt x="265" y="36"/>
                    <a:pt x="256" y="80"/>
                  </a:cubicBezTo>
                  <a:cubicBezTo>
                    <a:pt x="1" y="1471"/>
                    <a:pt x="819" y="2774"/>
                    <a:pt x="1555" y="3618"/>
                  </a:cubicBezTo>
                  <a:cubicBezTo>
                    <a:pt x="1867" y="3981"/>
                    <a:pt x="2214" y="4329"/>
                    <a:pt x="2547" y="4661"/>
                  </a:cubicBezTo>
                  <a:cubicBezTo>
                    <a:pt x="3104" y="5218"/>
                    <a:pt x="3671" y="5786"/>
                    <a:pt x="4106" y="6445"/>
                  </a:cubicBezTo>
                  <a:cubicBezTo>
                    <a:pt x="5139" y="8010"/>
                    <a:pt x="5354" y="10065"/>
                    <a:pt x="4663" y="11819"/>
                  </a:cubicBezTo>
                  <a:cubicBezTo>
                    <a:pt x="4643" y="11865"/>
                    <a:pt x="4663" y="11921"/>
                    <a:pt x="4714" y="11941"/>
                  </a:cubicBezTo>
                  <a:cubicBezTo>
                    <a:pt x="4725" y="11947"/>
                    <a:pt x="4740" y="11947"/>
                    <a:pt x="4750" y="11947"/>
                  </a:cubicBezTo>
                  <a:cubicBezTo>
                    <a:pt x="4791" y="11947"/>
                    <a:pt x="4827" y="11921"/>
                    <a:pt x="4842" y="11890"/>
                  </a:cubicBezTo>
                  <a:cubicBezTo>
                    <a:pt x="5558" y="10086"/>
                    <a:pt x="5333" y="7959"/>
                    <a:pt x="4265" y="6333"/>
                  </a:cubicBezTo>
                  <a:cubicBezTo>
                    <a:pt x="3820" y="5658"/>
                    <a:pt x="3237" y="5080"/>
                    <a:pt x="2680" y="4518"/>
                  </a:cubicBezTo>
                  <a:cubicBezTo>
                    <a:pt x="2352" y="4186"/>
                    <a:pt x="2010" y="3848"/>
                    <a:pt x="1703" y="3490"/>
                  </a:cubicBezTo>
                  <a:cubicBezTo>
                    <a:pt x="992" y="2677"/>
                    <a:pt x="200" y="1435"/>
                    <a:pt x="445" y="111"/>
                  </a:cubicBezTo>
                  <a:cubicBezTo>
                    <a:pt x="456" y="60"/>
                    <a:pt x="420" y="8"/>
                    <a:pt x="369" y="3"/>
                  </a:cubicBezTo>
                  <a:cubicBezTo>
                    <a:pt x="361" y="1"/>
                    <a:pt x="354" y="0"/>
                    <a:pt x="3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847093" y="4324325"/>
              <a:ext cx="289666" cy="436485"/>
            </a:xfrm>
            <a:custGeom>
              <a:rect b="b" l="l" r="r" t="t"/>
              <a:pathLst>
                <a:path extrusionOk="0" h="5533" w="3672">
                  <a:moveTo>
                    <a:pt x="2767" y="1"/>
                  </a:moveTo>
                  <a:cubicBezTo>
                    <a:pt x="2767" y="1"/>
                    <a:pt x="1028" y="799"/>
                    <a:pt x="517" y="2327"/>
                  </a:cubicBezTo>
                  <a:cubicBezTo>
                    <a:pt x="1" y="3856"/>
                    <a:pt x="900" y="5533"/>
                    <a:pt x="900" y="5533"/>
                  </a:cubicBezTo>
                  <a:cubicBezTo>
                    <a:pt x="900" y="5533"/>
                    <a:pt x="2639" y="4735"/>
                    <a:pt x="3150" y="3207"/>
                  </a:cubicBezTo>
                  <a:cubicBezTo>
                    <a:pt x="3672" y="1683"/>
                    <a:pt x="2767" y="1"/>
                    <a:pt x="27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897503" y="4401797"/>
              <a:ext cx="330449" cy="358623"/>
            </a:xfrm>
            <a:custGeom>
              <a:rect b="b" l="l" r="r" t="t"/>
              <a:pathLst>
                <a:path extrusionOk="0" h="4546" w="4189">
                  <a:moveTo>
                    <a:pt x="3932" y="1"/>
                  </a:moveTo>
                  <a:cubicBezTo>
                    <a:pt x="3932" y="1"/>
                    <a:pt x="2025" y="149"/>
                    <a:pt x="1018" y="1401"/>
                  </a:cubicBezTo>
                  <a:cubicBezTo>
                    <a:pt x="1" y="2654"/>
                    <a:pt x="261" y="4546"/>
                    <a:pt x="261" y="4546"/>
                  </a:cubicBezTo>
                  <a:cubicBezTo>
                    <a:pt x="261" y="4546"/>
                    <a:pt x="2169" y="4397"/>
                    <a:pt x="3176" y="3145"/>
                  </a:cubicBezTo>
                  <a:cubicBezTo>
                    <a:pt x="4188" y="1887"/>
                    <a:pt x="3932" y="1"/>
                    <a:pt x="39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602303" y="4419547"/>
              <a:ext cx="333210" cy="340478"/>
            </a:xfrm>
            <a:custGeom>
              <a:rect b="b" l="l" r="r" t="t"/>
              <a:pathLst>
                <a:path extrusionOk="0" h="4316" w="4224">
                  <a:moveTo>
                    <a:pt x="138" y="1"/>
                  </a:moveTo>
                  <a:lnTo>
                    <a:pt x="138" y="1"/>
                  </a:lnTo>
                  <a:cubicBezTo>
                    <a:pt x="138" y="1"/>
                    <a:pt x="0" y="1897"/>
                    <a:pt x="1084" y="3094"/>
                  </a:cubicBezTo>
                  <a:cubicBezTo>
                    <a:pt x="2173" y="4285"/>
                    <a:pt x="4080" y="4316"/>
                    <a:pt x="4080" y="4316"/>
                  </a:cubicBezTo>
                  <a:cubicBezTo>
                    <a:pt x="4080" y="4316"/>
                    <a:pt x="4223" y="2409"/>
                    <a:pt x="3134" y="1222"/>
                  </a:cubicBezTo>
                  <a:cubicBezTo>
                    <a:pt x="2050" y="31"/>
                    <a:pt x="138" y="1"/>
                    <a:pt x="1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514737" y="4528023"/>
              <a:ext cx="409886" cy="251020"/>
            </a:xfrm>
            <a:custGeom>
              <a:rect b="b" l="l" r="r" t="t"/>
              <a:pathLst>
                <a:path extrusionOk="0" h="3182" w="5196">
                  <a:moveTo>
                    <a:pt x="1617" y="0"/>
                  </a:moveTo>
                  <a:cubicBezTo>
                    <a:pt x="724" y="0"/>
                    <a:pt x="1" y="256"/>
                    <a:pt x="1" y="256"/>
                  </a:cubicBezTo>
                  <a:cubicBezTo>
                    <a:pt x="1" y="256"/>
                    <a:pt x="527" y="2082"/>
                    <a:pt x="1964" y="2823"/>
                  </a:cubicBezTo>
                  <a:cubicBezTo>
                    <a:pt x="2490" y="3095"/>
                    <a:pt x="3065" y="3181"/>
                    <a:pt x="3582" y="3181"/>
                  </a:cubicBezTo>
                  <a:cubicBezTo>
                    <a:pt x="4474" y="3181"/>
                    <a:pt x="5195" y="2925"/>
                    <a:pt x="5195" y="2925"/>
                  </a:cubicBezTo>
                  <a:cubicBezTo>
                    <a:pt x="5195" y="2925"/>
                    <a:pt x="4674" y="1095"/>
                    <a:pt x="3237" y="359"/>
                  </a:cubicBezTo>
                  <a:cubicBezTo>
                    <a:pt x="2712" y="87"/>
                    <a:pt x="2136" y="0"/>
                    <a:pt x="16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738622" y="4310204"/>
              <a:ext cx="267026" cy="450605"/>
            </a:xfrm>
            <a:custGeom>
              <a:rect b="b" l="l" r="r" t="t"/>
              <a:pathLst>
                <a:path extrusionOk="0" h="5712" w="3385">
                  <a:moveTo>
                    <a:pt x="1089" y="1"/>
                  </a:moveTo>
                  <a:cubicBezTo>
                    <a:pt x="1089" y="1"/>
                    <a:pt x="0" y="1565"/>
                    <a:pt x="333" y="3145"/>
                  </a:cubicBezTo>
                  <a:cubicBezTo>
                    <a:pt x="665" y="4725"/>
                    <a:pt x="2296" y="5712"/>
                    <a:pt x="2296" y="5712"/>
                  </a:cubicBezTo>
                  <a:cubicBezTo>
                    <a:pt x="2296" y="5712"/>
                    <a:pt x="3385" y="4147"/>
                    <a:pt x="3053" y="2568"/>
                  </a:cubicBezTo>
                  <a:cubicBezTo>
                    <a:pt x="2720" y="993"/>
                    <a:pt x="1089" y="1"/>
                    <a:pt x="10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" name="Google Shape;31;p2"/>
          <p:cNvGrpSpPr/>
          <p:nvPr/>
        </p:nvGrpSpPr>
        <p:grpSpPr>
          <a:xfrm>
            <a:off x="5224484" y="4423571"/>
            <a:ext cx="589365" cy="1004798"/>
            <a:chOff x="5224484" y="4423571"/>
            <a:chExt cx="589365" cy="1004798"/>
          </a:xfrm>
        </p:grpSpPr>
        <p:sp>
          <p:nvSpPr>
            <p:cNvPr id="32" name="Google Shape;32;p2"/>
            <p:cNvSpPr/>
            <p:nvPr/>
          </p:nvSpPr>
          <p:spPr>
            <a:xfrm>
              <a:off x="5224484" y="4590031"/>
              <a:ext cx="399000" cy="838337"/>
            </a:xfrm>
            <a:custGeom>
              <a:rect b="b" l="l" r="r" t="t"/>
              <a:pathLst>
                <a:path extrusionOk="0" h="10627" w="5058">
                  <a:moveTo>
                    <a:pt x="4379" y="1"/>
                  </a:moveTo>
                  <a:cubicBezTo>
                    <a:pt x="4369" y="1"/>
                    <a:pt x="4357" y="3"/>
                    <a:pt x="4346" y="7"/>
                  </a:cubicBezTo>
                  <a:cubicBezTo>
                    <a:pt x="4300" y="23"/>
                    <a:pt x="4270" y="74"/>
                    <a:pt x="4290" y="125"/>
                  </a:cubicBezTo>
                  <a:cubicBezTo>
                    <a:pt x="4858" y="1812"/>
                    <a:pt x="4331" y="3826"/>
                    <a:pt x="3022" y="5028"/>
                  </a:cubicBezTo>
                  <a:cubicBezTo>
                    <a:pt x="2756" y="5278"/>
                    <a:pt x="2439" y="5493"/>
                    <a:pt x="2148" y="5713"/>
                  </a:cubicBezTo>
                  <a:cubicBezTo>
                    <a:pt x="1637" y="6081"/>
                    <a:pt x="1105" y="6465"/>
                    <a:pt x="737" y="6996"/>
                  </a:cubicBezTo>
                  <a:cubicBezTo>
                    <a:pt x="1" y="8050"/>
                    <a:pt x="67" y="9491"/>
                    <a:pt x="108" y="10539"/>
                  </a:cubicBezTo>
                  <a:cubicBezTo>
                    <a:pt x="108" y="10591"/>
                    <a:pt x="154" y="10626"/>
                    <a:pt x="205" y="10626"/>
                  </a:cubicBezTo>
                  <a:cubicBezTo>
                    <a:pt x="261" y="10621"/>
                    <a:pt x="307" y="10575"/>
                    <a:pt x="302" y="10519"/>
                  </a:cubicBezTo>
                  <a:cubicBezTo>
                    <a:pt x="246" y="9195"/>
                    <a:pt x="251" y="8029"/>
                    <a:pt x="890" y="7099"/>
                  </a:cubicBezTo>
                  <a:cubicBezTo>
                    <a:pt x="1243" y="6592"/>
                    <a:pt x="1734" y="6240"/>
                    <a:pt x="2255" y="5861"/>
                  </a:cubicBezTo>
                  <a:cubicBezTo>
                    <a:pt x="2562" y="5641"/>
                    <a:pt x="2869" y="5417"/>
                    <a:pt x="3150" y="5161"/>
                  </a:cubicBezTo>
                  <a:cubicBezTo>
                    <a:pt x="4520" y="3919"/>
                    <a:pt x="5057" y="1822"/>
                    <a:pt x="4469" y="64"/>
                  </a:cubicBezTo>
                  <a:cubicBezTo>
                    <a:pt x="4453" y="27"/>
                    <a:pt x="4418" y="1"/>
                    <a:pt x="4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547137" y="4455837"/>
              <a:ext cx="213463" cy="283601"/>
            </a:xfrm>
            <a:custGeom>
              <a:rect b="b" l="l" r="r" t="t"/>
              <a:pathLst>
                <a:path extrusionOk="0" h="3595" w="2706">
                  <a:moveTo>
                    <a:pt x="2250" y="1"/>
                  </a:moveTo>
                  <a:lnTo>
                    <a:pt x="2250" y="1"/>
                  </a:lnTo>
                  <a:cubicBezTo>
                    <a:pt x="2250" y="1"/>
                    <a:pt x="993" y="379"/>
                    <a:pt x="497" y="1371"/>
                  </a:cubicBezTo>
                  <a:cubicBezTo>
                    <a:pt x="1" y="2368"/>
                    <a:pt x="456" y="3595"/>
                    <a:pt x="456" y="3595"/>
                  </a:cubicBezTo>
                  <a:cubicBezTo>
                    <a:pt x="456" y="3595"/>
                    <a:pt x="1714" y="3217"/>
                    <a:pt x="2204" y="2225"/>
                  </a:cubicBezTo>
                  <a:cubicBezTo>
                    <a:pt x="2705" y="1233"/>
                    <a:pt x="2250" y="1"/>
                    <a:pt x="22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583031" y="4522185"/>
              <a:ext cx="230818" cy="217493"/>
            </a:xfrm>
            <a:custGeom>
              <a:rect b="b" l="l" r="r" t="t"/>
              <a:pathLst>
                <a:path extrusionOk="0" h="2757" w="2926">
                  <a:moveTo>
                    <a:pt x="2811" y="1"/>
                  </a:moveTo>
                  <a:cubicBezTo>
                    <a:pt x="2476" y="1"/>
                    <a:pt x="1473" y="56"/>
                    <a:pt x="809" y="678"/>
                  </a:cubicBezTo>
                  <a:cubicBezTo>
                    <a:pt x="1" y="1440"/>
                    <a:pt x="1" y="2754"/>
                    <a:pt x="1" y="2754"/>
                  </a:cubicBezTo>
                  <a:cubicBezTo>
                    <a:pt x="1" y="2754"/>
                    <a:pt x="42" y="2756"/>
                    <a:pt x="113" y="2756"/>
                  </a:cubicBezTo>
                  <a:cubicBezTo>
                    <a:pt x="448" y="2756"/>
                    <a:pt x="1452" y="2701"/>
                    <a:pt x="2112" y="2074"/>
                  </a:cubicBezTo>
                  <a:cubicBezTo>
                    <a:pt x="2925" y="1312"/>
                    <a:pt x="2925" y="3"/>
                    <a:pt x="2925" y="3"/>
                  </a:cubicBezTo>
                  <a:cubicBezTo>
                    <a:pt x="2925" y="3"/>
                    <a:pt x="2884" y="1"/>
                    <a:pt x="28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386205" y="4478006"/>
              <a:ext cx="223166" cy="260644"/>
            </a:xfrm>
            <a:custGeom>
              <a:rect b="b" l="l" r="r" t="t"/>
              <a:pathLst>
                <a:path extrusionOk="0" h="3304" w="2829">
                  <a:moveTo>
                    <a:pt x="277" y="1"/>
                  </a:moveTo>
                  <a:cubicBezTo>
                    <a:pt x="277" y="1"/>
                    <a:pt x="1" y="1279"/>
                    <a:pt x="630" y="2194"/>
                  </a:cubicBezTo>
                  <a:cubicBezTo>
                    <a:pt x="1253" y="3109"/>
                    <a:pt x="2552" y="3304"/>
                    <a:pt x="2552" y="3304"/>
                  </a:cubicBezTo>
                  <a:cubicBezTo>
                    <a:pt x="2552" y="3304"/>
                    <a:pt x="2828" y="2025"/>
                    <a:pt x="2199" y="1115"/>
                  </a:cubicBezTo>
                  <a:cubicBezTo>
                    <a:pt x="1576" y="200"/>
                    <a:pt x="277" y="1"/>
                    <a:pt x="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328932" y="4552164"/>
              <a:ext cx="258664" cy="190829"/>
            </a:xfrm>
            <a:custGeom>
              <a:rect b="b" l="l" r="r" t="t"/>
              <a:pathLst>
                <a:path extrusionOk="0" h="2419" w="3279">
                  <a:moveTo>
                    <a:pt x="628" y="0"/>
                  </a:moveTo>
                  <a:cubicBezTo>
                    <a:pt x="260" y="0"/>
                    <a:pt x="1" y="53"/>
                    <a:pt x="1" y="53"/>
                  </a:cubicBezTo>
                  <a:cubicBezTo>
                    <a:pt x="1" y="53"/>
                    <a:pt x="185" y="1351"/>
                    <a:pt x="1085" y="1990"/>
                  </a:cubicBezTo>
                  <a:cubicBezTo>
                    <a:pt x="1581" y="2339"/>
                    <a:pt x="2189" y="2418"/>
                    <a:pt x="2639" y="2418"/>
                  </a:cubicBezTo>
                  <a:cubicBezTo>
                    <a:pt x="3013" y="2418"/>
                    <a:pt x="3278" y="2364"/>
                    <a:pt x="3278" y="2364"/>
                  </a:cubicBezTo>
                  <a:cubicBezTo>
                    <a:pt x="3278" y="2364"/>
                    <a:pt x="3094" y="1070"/>
                    <a:pt x="2194" y="431"/>
                  </a:cubicBezTo>
                  <a:cubicBezTo>
                    <a:pt x="1693" y="79"/>
                    <a:pt x="1079" y="0"/>
                    <a:pt x="6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491915" y="4423571"/>
              <a:ext cx="162188" cy="316260"/>
            </a:xfrm>
            <a:custGeom>
              <a:rect b="b" l="l" r="r" t="t"/>
              <a:pathLst>
                <a:path extrusionOk="0" h="4009" w="2056">
                  <a:moveTo>
                    <a:pt x="885" y="1"/>
                  </a:moveTo>
                  <a:cubicBezTo>
                    <a:pt x="885" y="1"/>
                    <a:pt x="0" y="967"/>
                    <a:pt x="77" y="2071"/>
                  </a:cubicBezTo>
                  <a:cubicBezTo>
                    <a:pt x="154" y="3176"/>
                    <a:pt x="1166" y="4009"/>
                    <a:pt x="1166" y="4009"/>
                  </a:cubicBezTo>
                  <a:cubicBezTo>
                    <a:pt x="1166" y="4009"/>
                    <a:pt x="2056" y="3043"/>
                    <a:pt x="1979" y="1938"/>
                  </a:cubicBezTo>
                  <a:cubicBezTo>
                    <a:pt x="1902" y="834"/>
                    <a:pt x="885" y="1"/>
                    <a:pt x="885" y="1"/>
                  </a:cubicBezTo>
                  <a:close/>
                </a:path>
              </a:pathLst>
            </a:custGeom>
            <a:solidFill>
              <a:srgbClr val="FF89AB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" name="Google Shape;38;p2"/>
          <p:cNvGrpSpPr/>
          <p:nvPr/>
        </p:nvGrpSpPr>
        <p:grpSpPr>
          <a:xfrm>
            <a:off x="5874273" y="4162466"/>
            <a:ext cx="485311" cy="783755"/>
            <a:chOff x="5829873" y="4014204"/>
            <a:chExt cx="485311" cy="783755"/>
          </a:xfrm>
        </p:grpSpPr>
        <p:sp>
          <p:nvSpPr>
            <p:cNvPr id="39" name="Google Shape;39;p2"/>
            <p:cNvSpPr/>
            <p:nvPr/>
          </p:nvSpPr>
          <p:spPr>
            <a:xfrm>
              <a:off x="6073874" y="4183978"/>
              <a:ext cx="239258" cy="613981"/>
            </a:xfrm>
            <a:custGeom>
              <a:rect b="b" l="l" r="r" t="t"/>
              <a:pathLst>
                <a:path extrusionOk="0" h="7783" w="3033">
                  <a:moveTo>
                    <a:pt x="309" y="0"/>
                  </a:moveTo>
                  <a:cubicBezTo>
                    <a:pt x="261" y="0"/>
                    <a:pt x="215" y="39"/>
                    <a:pt x="205" y="88"/>
                  </a:cubicBezTo>
                  <a:cubicBezTo>
                    <a:pt x="103" y="895"/>
                    <a:pt x="1" y="1729"/>
                    <a:pt x="62" y="2557"/>
                  </a:cubicBezTo>
                  <a:cubicBezTo>
                    <a:pt x="124" y="3493"/>
                    <a:pt x="395" y="4306"/>
                    <a:pt x="845" y="4909"/>
                  </a:cubicBezTo>
                  <a:cubicBezTo>
                    <a:pt x="1085" y="5226"/>
                    <a:pt x="1366" y="5492"/>
                    <a:pt x="1637" y="5747"/>
                  </a:cubicBezTo>
                  <a:cubicBezTo>
                    <a:pt x="1790" y="5896"/>
                    <a:pt x="1944" y="6044"/>
                    <a:pt x="2092" y="6197"/>
                  </a:cubicBezTo>
                  <a:cubicBezTo>
                    <a:pt x="2578" y="6709"/>
                    <a:pt x="2833" y="7204"/>
                    <a:pt x="2839" y="7685"/>
                  </a:cubicBezTo>
                  <a:cubicBezTo>
                    <a:pt x="2839" y="7736"/>
                    <a:pt x="2885" y="7782"/>
                    <a:pt x="2936" y="7782"/>
                  </a:cubicBezTo>
                  <a:cubicBezTo>
                    <a:pt x="2987" y="7782"/>
                    <a:pt x="3033" y="7736"/>
                    <a:pt x="3033" y="7680"/>
                  </a:cubicBezTo>
                  <a:cubicBezTo>
                    <a:pt x="3028" y="7153"/>
                    <a:pt x="2757" y="6611"/>
                    <a:pt x="2235" y="6059"/>
                  </a:cubicBezTo>
                  <a:cubicBezTo>
                    <a:pt x="2082" y="5901"/>
                    <a:pt x="1918" y="5752"/>
                    <a:pt x="1765" y="5609"/>
                  </a:cubicBezTo>
                  <a:cubicBezTo>
                    <a:pt x="1499" y="5354"/>
                    <a:pt x="1223" y="5088"/>
                    <a:pt x="998" y="4796"/>
                  </a:cubicBezTo>
                  <a:cubicBezTo>
                    <a:pt x="574" y="4219"/>
                    <a:pt x="318" y="3442"/>
                    <a:pt x="251" y="2547"/>
                  </a:cubicBezTo>
                  <a:cubicBezTo>
                    <a:pt x="200" y="1734"/>
                    <a:pt x="303" y="911"/>
                    <a:pt x="400" y="113"/>
                  </a:cubicBezTo>
                  <a:cubicBezTo>
                    <a:pt x="405" y="62"/>
                    <a:pt x="369" y="11"/>
                    <a:pt x="318" y="1"/>
                  </a:cubicBezTo>
                  <a:cubicBezTo>
                    <a:pt x="315" y="0"/>
                    <a:pt x="312" y="0"/>
                    <a:pt x="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048472" y="4046470"/>
              <a:ext cx="213068" cy="283601"/>
            </a:xfrm>
            <a:custGeom>
              <a:rect b="b" l="l" r="r" t="t"/>
              <a:pathLst>
                <a:path extrusionOk="0" h="3595" w="2701">
                  <a:moveTo>
                    <a:pt x="2250" y="0"/>
                  </a:moveTo>
                  <a:cubicBezTo>
                    <a:pt x="2250" y="0"/>
                    <a:pt x="988" y="379"/>
                    <a:pt x="497" y="1370"/>
                  </a:cubicBezTo>
                  <a:cubicBezTo>
                    <a:pt x="1" y="2367"/>
                    <a:pt x="451" y="3595"/>
                    <a:pt x="451" y="3595"/>
                  </a:cubicBezTo>
                  <a:cubicBezTo>
                    <a:pt x="451" y="3595"/>
                    <a:pt x="1714" y="3216"/>
                    <a:pt x="2204" y="2224"/>
                  </a:cubicBezTo>
                  <a:cubicBezTo>
                    <a:pt x="2700" y="1232"/>
                    <a:pt x="2250" y="0"/>
                    <a:pt x="22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083972" y="4112345"/>
              <a:ext cx="231212" cy="217177"/>
            </a:xfrm>
            <a:custGeom>
              <a:rect b="b" l="l" r="r" t="t"/>
              <a:pathLst>
                <a:path extrusionOk="0" h="2753" w="2931">
                  <a:moveTo>
                    <a:pt x="2806" y="1"/>
                  </a:moveTo>
                  <a:cubicBezTo>
                    <a:pt x="2460" y="1"/>
                    <a:pt x="1467" y="58"/>
                    <a:pt x="814" y="679"/>
                  </a:cubicBezTo>
                  <a:cubicBezTo>
                    <a:pt x="1" y="1440"/>
                    <a:pt x="1" y="2749"/>
                    <a:pt x="1" y="2749"/>
                  </a:cubicBezTo>
                  <a:cubicBezTo>
                    <a:pt x="1" y="2749"/>
                    <a:pt x="46" y="2752"/>
                    <a:pt x="125" y="2752"/>
                  </a:cubicBezTo>
                  <a:cubicBezTo>
                    <a:pt x="471" y="2752"/>
                    <a:pt x="1464" y="2695"/>
                    <a:pt x="2117" y="2074"/>
                  </a:cubicBezTo>
                  <a:cubicBezTo>
                    <a:pt x="2930" y="1318"/>
                    <a:pt x="2930" y="4"/>
                    <a:pt x="2930" y="4"/>
                  </a:cubicBezTo>
                  <a:cubicBezTo>
                    <a:pt x="2930" y="4"/>
                    <a:pt x="2885" y="1"/>
                    <a:pt x="28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87540" y="4068639"/>
              <a:ext cx="222771" cy="260644"/>
            </a:xfrm>
            <a:custGeom>
              <a:rect b="b" l="l" r="r" t="t"/>
              <a:pathLst>
                <a:path extrusionOk="0" h="3304" w="2824">
                  <a:moveTo>
                    <a:pt x="277" y="0"/>
                  </a:moveTo>
                  <a:cubicBezTo>
                    <a:pt x="277" y="1"/>
                    <a:pt x="1" y="1279"/>
                    <a:pt x="625" y="2194"/>
                  </a:cubicBezTo>
                  <a:cubicBezTo>
                    <a:pt x="1254" y="3109"/>
                    <a:pt x="2552" y="3303"/>
                    <a:pt x="2552" y="3303"/>
                  </a:cubicBezTo>
                  <a:cubicBezTo>
                    <a:pt x="2552" y="3303"/>
                    <a:pt x="2823" y="2025"/>
                    <a:pt x="2199" y="1115"/>
                  </a:cubicBezTo>
                  <a:cubicBezTo>
                    <a:pt x="1571" y="200"/>
                    <a:pt x="277" y="1"/>
                    <a:pt x="2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829873" y="4142718"/>
              <a:ext cx="259058" cy="190908"/>
            </a:xfrm>
            <a:custGeom>
              <a:rect b="b" l="l" r="r" t="t"/>
              <a:pathLst>
                <a:path extrusionOk="0" h="2420" w="3284">
                  <a:moveTo>
                    <a:pt x="630" y="1"/>
                  </a:moveTo>
                  <a:cubicBezTo>
                    <a:pt x="261" y="1"/>
                    <a:pt x="1" y="53"/>
                    <a:pt x="1" y="53"/>
                  </a:cubicBezTo>
                  <a:cubicBezTo>
                    <a:pt x="1" y="53"/>
                    <a:pt x="190" y="1352"/>
                    <a:pt x="1090" y="1991"/>
                  </a:cubicBezTo>
                  <a:cubicBezTo>
                    <a:pt x="1584" y="2340"/>
                    <a:pt x="2192" y="2419"/>
                    <a:pt x="2643" y="2419"/>
                  </a:cubicBezTo>
                  <a:cubicBezTo>
                    <a:pt x="3017" y="2419"/>
                    <a:pt x="3283" y="2364"/>
                    <a:pt x="3283" y="2364"/>
                  </a:cubicBezTo>
                  <a:cubicBezTo>
                    <a:pt x="3283" y="2364"/>
                    <a:pt x="3094" y="1071"/>
                    <a:pt x="2194" y="432"/>
                  </a:cubicBezTo>
                  <a:cubicBezTo>
                    <a:pt x="1696" y="80"/>
                    <a:pt x="1081" y="1"/>
                    <a:pt x="6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992856" y="4014204"/>
              <a:ext cx="162582" cy="316260"/>
            </a:xfrm>
            <a:custGeom>
              <a:rect b="b" l="l" r="r" t="t"/>
              <a:pathLst>
                <a:path extrusionOk="0" h="4009" w="2061">
                  <a:moveTo>
                    <a:pt x="890" y="0"/>
                  </a:moveTo>
                  <a:cubicBezTo>
                    <a:pt x="890" y="0"/>
                    <a:pt x="0" y="967"/>
                    <a:pt x="77" y="2071"/>
                  </a:cubicBezTo>
                  <a:cubicBezTo>
                    <a:pt x="154" y="3175"/>
                    <a:pt x="1171" y="4009"/>
                    <a:pt x="1171" y="4009"/>
                  </a:cubicBezTo>
                  <a:cubicBezTo>
                    <a:pt x="1171" y="4009"/>
                    <a:pt x="2061" y="3042"/>
                    <a:pt x="1984" y="1938"/>
                  </a:cubicBezTo>
                  <a:cubicBezTo>
                    <a:pt x="1902" y="834"/>
                    <a:pt x="890" y="0"/>
                    <a:pt x="8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" name="Google Shape;45;p2"/>
          <p:cNvGrpSpPr/>
          <p:nvPr/>
        </p:nvGrpSpPr>
        <p:grpSpPr>
          <a:xfrm>
            <a:off x="2828812" y="4306247"/>
            <a:ext cx="503279" cy="1001021"/>
            <a:chOff x="2828812" y="4306247"/>
            <a:chExt cx="503279" cy="1001021"/>
          </a:xfrm>
        </p:grpSpPr>
        <p:sp>
          <p:nvSpPr>
            <p:cNvPr id="46" name="Google Shape;46;p2"/>
            <p:cNvSpPr/>
            <p:nvPr/>
          </p:nvSpPr>
          <p:spPr>
            <a:xfrm>
              <a:off x="3008159" y="4484845"/>
              <a:ext cx="242359" cy="822423"/>
            </a:xfrm>
            <a:custGeom>
              <a:rect b="b" l="l" r="r" t="t"/>
              <a:pathLst>
                <a:path extrusionOk="0" h="10154" w="2992">
                  <a:moveTo>
                    <a:pt x="723" y="1"/>
                  </a:moveTo>
                  <a:cubicBezTo>
                    <a:pt x="714" y="1"/>
                    <a:pt x="705" y="2"/>
                    <a:pt x="696" y="5"/>
                  </a:cubicBezTo>
                  <a:cubicBezTo>
                    <a:pt x="645" y="25"/>
                    <a:pt x="614" y="76"/>
                    <a:pt x="630" y="127"/>
                  </a:cubicBezTo>
                  <a:cubicBezTo>
                    <a:pt x="860" y="818"/>
                    <a:pt x="1161" y="1497"/>
                    <a:pt x="1448" y="2147"/>
                  </a:cubicBezTo>
                  <a:cubicBezTo>
                    <a:pt x="1673" y="2658"/>
                    <a:pt x="1903" y="3185"/>
                    <a:pt x="2102" y="3706"/>
                  </a:cubicBezTo>
                  <a:cubicBezTo>
                    <a:pt x="2644" y="5158"/>
                    <a:pt x="2792" y="6380"/>
                    <a:pt x="2547" y="7433"/>
                  </a:cubicBezTo>
                  <a:cubicBezTo>
                    <a:pt x="2240" y="8758"/>
                    <a:pt x="1233" y="9795"/>
                    <a:pt x="88" y="9964"/>
                  </a:cubicBezTo>
                  <a:cubicBezTo>
                    <a:pt x="37" y="9969"/>
                    <a:pt x="1" y="10020"/>
                    <a:pt x="6" y="10071"/>
                  </a:cubicBezTo>
                  <a:cubicBezTo>
                    <a:pt x="11" y="10123"/>
                    <a:pt x="57" y="10153"/>
                    <a:pt x="103" y="10153"/>
                  </a:cubicBezTo>
                  <a:cubicBezTo>
                    <a:pt x="108" y="10153"/>
                    <a:pt x="108" y="10153"/>
                    <a:pt x="118" y="10148"/>
                  </a:cubicBezTo>
                  <a:cubicBezTo>
                    <a:pt x="1345" y="9969"/>
                    <a:pt x="2419" y="8870"/>
                    <a:pt x="2741" y="7469"/>
                  </a:cubicBezTo>
                  <a:cubicBezTo>
                    <a:pt x="2992" y="6380"/>
                    <a:pt x="2843" y="5128"/>
                    <a:pt x="2286" y="3635"/>
                  </a:cubicBezTo>
                  <a:cubicBezTo>
                    <a:pt x="2087" y="3108"/>
                    <a:pt x="1852" y="2581"/>
                    <a:pt x="1627" y="2070"/>
                  </a:cubicBezTo>
                  <a:cubicBezTo>
                    <a:pt x="1340" y="1426"/>
                    <a:pt x="1039" y="756"/>
                    <a:pt x="819" y="71"/>
                  </a:cubicBezTo>
                  <a:cubicBezTo>
                    <a:pt x="802" y="29"/>
                    <a:pt x="764" y="1"/>
                    <a:pt x="7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064052" y="4315400"/>
              <a:ext cx="203478" cy="308186"/>
            </a:xfrm>
            <a:custGeom>
              <a:rect b="b" l="l" r="r" t="t"/>
              <a:pathLst>
                <a:path extrusionOk="0" h="3805" w="2512">
                  <a:moveTo>
                    <a:pt x="1898" y="0"/>
                  </a:moveTo>
                  <a:cubicBezTo>
                    <a:pt x="1898" y="0"/>
                    <a:pt x="706" y="553"/>
                    <a:pt x="359" y="1601"/>
                  </a:cubicBezTo>
                  <a:cubicBezTo>
                    <a:pt x="1" y="2649"/>
                    <a:pt x="620" y="3804"/>
                    <a:pt x="620" y="3804"/>
                  </a:cubicBezTo>
                  <a:cubicBezTo>
                    <a:pt x="620" y="3804"/>
                    <a:pt x="1806" y="3257"/>
                    <a:pt x="2159" y="2209"/>
                  </a:cubicBezTo>
                  <a:cubicBezTo>
                    <a:pt x="2511" y="1161"/>
                    <a:pt x="1898" y="0"/>
                    <a:pt x="189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099290" y="4370477"/>
              <a:ext cx="232801" cy="253109"/>
            </a:xfrm>
            <a:custGeom>
              <a:rect b="b" l="l" r="r" t="t"/>
              <a:pathLst>
                <a:path extrusionOk="0" h="3125" w="2874">
                  <a:moveTo>
                    <a:pt x="2695" y="0"/>
                  </a:moveTo>
                  <a:lnTo>
                    <a:pt x="2695" y="0"/>
                  </a:lnTo>
                  <a:cubicBezTo>
                    <a:pt x="2695" y="0"/>
                    <a:pt x="1391" y="103"/>
                    <a:pt x="696" y="967"/>
                  </a:cubicBezTo>
                  <a:cubicBezTo>
                    <a:pt x="1" y="1826"/>
                    <a:pt x="179" y="3124"/>
                    <a:pt x="179" y="3124"/>
                  </a:cubicBezTo>
                  <a:cubicBezTo>
                    <a:pt x="179" y="3124"/>
                    <a:pt x="1478" y="3022"/>
                    <a:pt x="2179" y="2158"/>
                  </a:cubicBezTo>
                  <a:cubicBezTo>
                    <a:pt x="2874" y="1299"/>
                    <a:pt x="2695" y="0"/>
                    <a:pt x="2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890538" y="4383275"/>
              <a:ext cx="234907" cy="239907"/>
            </a:xfrm>
            <a:custGeom>
              <a:rect b="b" l="l" r="r" t="t"/>
              <a:pathLst>
                <a:path extrusionOk="0" h="2962" w="2900">
                  <a:moveTo>
                    <a:pt x="98" y="1"/>
                  </a:moveTo>
                  <a:cubicBezTo>
                    <a:pt x="98" y="1"/>
                    <a:pt x="1" y="1305"/>
                    <a:pt x="747" y="2123"/>
                  </a:cubicBezTo>
                  <a:cubicBezTo>
                    <a:pt x="1494" y="2941"/>
                    <a:pt x="2808" y="2961"/>
                    <a:pt x="2808" y="2961"/>
                  </a:cubicBezTo>
                  <a:cubicBezTo>
                    <a:pt x="2808" y="2961"/>
                    <a:pt x="2900" y="1657"/>
                    <a:pt x="2153" y="839"/>
                  </a:cubicBezTo>
                  <a:cubicBezTo>
                    <a:pt x="1407" y="21"/>
                    <a:pt x="98" y="1"/>
                    <a:pt x="9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828812" y="4459898"/>
              <a:ext cx="289179" cy="176893"/>
            </a:xfrm>
            <a:custGeom>
              <a:rect b="b" l="l" r="r" t="t"/>
              <a:pathLst>
                <a:path extrusionOk="0" h="2184" w="3570">
                  <a:moveTo>
                    <a:pt x="1104" y="1"/>
                  </a:moveTo>
                  <a:cubicBezTo>
                    <a:pt x="493" y="1"/>
                    <a:pt x="1" y="175"/>
                    <a:pt x="1" y="175"/>
                  </a:cubicBezTo>
                  <a:cubicBezTo>
                    <a:pt x="1" y="175"/>
                    <a:pt x="364" y="1427"/>
                    <a:pt x="1351" y="1938"/>
                  </a:cubicBezTo>
                  <a:cubicBezTo>
                    <a:pt x="1712" y="2125"/>
                    <a:pt x="2108" y="2184"/>
                    <a:pt x="2464" y="2184"/>
                  </a:cubicBezTo>
                  <a:cubicBezTo>
                    <a:pt x="3075" y="2184"/>
                    <a:pt x="3570" y="2010"/>
                    <a:pt x="3570" y="2010"/>
                  </a:cubicBezTo>
                  <a:cubicBezTo>
                    <a:pt x="3570" y="2010"/>
                    <a:pt x="3201" y="747"/>
                    <a:pt x="2220" y="246"/>
                  </a:cubicBezTo>
                  <a:cubicBezTo>
                    <a:pt x="1857" y="60"/>
                    <a:pt x="1460" y="1"/>
                    <a:pt x="11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986611" y="4306247"/>
              <a:ext cx="188574" cy="317743"/>
            </a:xfrm>
            <a:custGeom>
              <a:rect b="b" l="l" r="r" t="t"/>
              <a:pathLst>
                <a:path extrusionOk="0" h="3923" w="2328">
                  <a:moveTo>
                    <a:pt x="752" y="1"/>
                  </a:moveTo>
                  <a:cubicBezTo>
                    <a:pt x="752" y="1"/>
                    <a:pt x="1" y="1075"/>
                    <a:pt x="231" y="2158"/>
                  </a:cubicBezTo>
                  <a:cubicBezTo>
                    <a:pt x="461" y="3242"/>
                    <a:pt x="1581" y="3922"/>
                    <a:pt x="1581" y="3922"/>
                  </a:cubicBezTo>
                  <a:cubicBezTo>
                    <a:pt x="1581" y="3922"/>
                    <a:pt x="2327" y="2849"/>
                    <a:pt x="2097" y="1765"/>
                  </a:cubicBezTo>
                  <a:cubicBezTo>
                    <a:pt x="1867" y="676"/>
                    <a:pt x="752" y="1"/>
                    <a:pt x="7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2"/>
          <p:cNvSpPr/>
          <p:nvPr/>
        </p:nvSpPr>
        <p:spPr>
          <a:xfrm>
            <a:off x="4902799" y="879475"/>
            <a:ext cx="915497" cy="200979"/>
          </a:xfrm>
          <a:custGeom>
            <a:rect b="b" l="l" r="r" t="t"/>
            <a:pathLst>
              <a:path extrusionOk="0" h="5550" w="25283">
                <a:moveTo>
                  <a:pt x="15084" y="1"/>
                </a:moveTo>
                <a:cubicBezTo>
                  <a:pt x="12989" y="1"/>
                  <a:pt x="10917" y="1227"/>
                  <a:pt x="9949" y="3090"/>
                </a:cubicBezTo>
                <a:cubicBezTo>
                  <a:pt x="9176" y="2238"/>
                  <a:pt x="8030" y="1752"/>
                  <a:pt x="6882" y="1752"/>
                </a:cubicBezTo>
                <a:cubicBezTo>
                  <a:pt x="6694" y="1752"/>
                  <a:pt x="6506" y="1765"/>
                  <a:pt x="6319" y="1792"/>
                </a:cubicBezTo>
                <a:cubicBezTo>
                  <a:pt x="4995" y="1986"/>
                  <a:pt x="3794" y="2865"/>
                  <a:pt x="3211" y="4072"/>
                </a:cubicBezTo>
                <a:cubicBezTo>
                  <a:pt x="2908" y="3664"/>
                  <a:pt x="2400" y="3435"/>
                  <a:pt x="1896" y="3435"/>
                </a:cubicBezTo>
                <a:cubicBezTo>
                  <a:pt x="1668" y="3435"/>
                  <a:pt x="1440" y="3482"/>
                  <a:pt x="1232" y="3581"/>
                </a:cubicBezTo>
                <a:cubicBezTo>
                  <a:pt x="568" y="3903"/>
                  <a:pt x="0" y="4834"/>
                  <a:pt x="189" y="5550"/>
                </a:cubicBezTo>
                <a:lnTo>
                  <a:pt x="25109" y="5550"/>
                </a:lnTo>
                <a:cubicBezTo>
                  <a:pt x="25283" y="4415"/>
                  <a:pt x="24577" y="3193"/>
                  <a:pt x="23483" y="2814"/>
                </a:cubicBezTo>
                <a:cubicBezTo>
                  <a:pt x="23239" y="2729"/>
                  <a:pt x="22983" y="2689"/>
                  <a:pt x="22726" y="2689"/>
                </a:cubicBezTo>
                <a:cubicBezTo>
                  <a:pt x="21840" y="2689"/>
                  <a:pt x="20943" y="3168"/>
                  <a:pt x="20507" y="3944"/>
                </a:cubicBezTo>
                <a:cubicBezTo>
                  <a:pt x="19802" y="1812"/>
                  <a:pt x="17746" y="197"/>
                  <a:pt x="15507" y="18"/>
                </a:cubicBezTo>
                <a:cubicBezTo>
                  <a:pt x="15366" y="6"/>
                  <a:pt x="15225" y="1"/>
                  <a:pt x="150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" name="Google Shape;53;p2"/>
          <p:cNvGrpSpPr/>
          <p:nvPr/>
        </p:nvGrpSpPr>
        <p:grpSpPr>
          <a:xfrm>
            <a:off x="4039897" y="239125"/>
            <a:ext cx="1064208" cy="1064180"/>
            <a:chOff x="4039897" y="239125"/>
            <a:chExt cx="1064208" cy="1064180"/>
          </a:xfrm>
        </p:grpSpPr>
        <p:sp>
          <p:nvSpPr>
            <p:cNvPr id="54" name="Google Shape;54;p2"/>
            <p:cNvSpPr/>
            <p:nvPr/>
          </p:nvSpPr>
          <p:spPr>
            <a:xfrm>
              <a:off x="4039897" y="239125"/>
              <a:ext cx="1064208" cy="1064180"/>
            </a:xfrm>
            <a:custGeom>
              <a:rect b="b" l="l" r="r" t="t"/>
              <a:pathLst>
                <a:path extrusionOk="0" h="38054" w="38055">
                  <a:moveTo>
                    <a:pt x="19030" y="0"/>
                  </a:moveTo>
                  <a:cubicBezTo>
                    <a:pt x="8518" y="0"/>
                    <a:pt x="1" y="8518"/>
                    <a:pt x="1" y="19024"/>
                  </a:cubicBezTo>
                  <a:cubicBezTo>
                    <a:pt x="1" y="29531"/>
                    <a:pt x="8518" y="38054"/>
                    <a:pt x="19030" y="38054"/>
                  </a:cubicBezTo>
                  <a:cubicBezTo>
                    <a:pt x="29537" y="38054"/>
                    <a:pt x="38055" y="29531"/>
                    <a:pt x="38055" y="19024"/>
                  </a:cubicBezTo>
                  <a:cubicBezTo>
                    <a:pt x="38055" y="8518"/>
                    <a:pt x="29537" y="0"/>
                    <a:pt x="190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191607" y="424674"/>
              <a:ext cx="760816" cy="693140"/>
            </a:xfrm>
            <a:custGeom>
              <a:rect b="b" l="l" r="r" t="t"/>
              <a:pathLst>
                <a:path extrusionOk="0" h="24786" w="27206">
                  <a:moveTo>
                    <a:pt x="13602" y="0"/>
                  </a:moveTo>
                  <a:cubicBezTo>
                    <a:pt x="10430" y="0"/>
                    <a:pt x="7258" y="1210"/>
                    <a:pt x="4837" y="3631"/>
                  </a:cubicBezTo>
                  <a:cubicBezTo>
                    <a:pt x="0" y="8468"/>
                    <a:pt x="0" y="16316"/>
                    <a:pt x="4837" y="21158"/>
                  </a:cubicBezTo>
                  <a:cubicBezTo>
                    <a:pt x="7258" y="23576"/>
                    <a:pt x="10430" y="24785"/>
                    <a:pt x="13602" y="24785"/>
                  </a:cubicBezTo>
                  <a:cubicBezTo>
                    <a:pt x="16774" y="24785"/>
                    <a:pt x="19945" y="23576"/>
                    <a:pt x="22363" y="21158"/>
                  </a:cubicBezTo>
                  <a:cubicBezTo>
                    <a:pt x="27205" y="16316"/>
                    <a:pt x="27205" y="8468"/>
                    <a:pt x="22363" y="3631"/>
                  </a:cubicBezTo>
                  <a:cubicBezTo>
                    <a:pt x="19945" y="1210"/>
                    <a:pt x="16774" y="0"/>
                    <a:pt x="1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370472" y="569533"/>
              <a:ext cx="403227" cy="403227"/>
            </a:xfrm>
            <a:custGeom>
              <a:rect b="b" l="l" r="r" t="t"/>
              <a:pathLst>
                <a:path extrusionOk="0" h="14419" w="14419">
                  <a:moveTo>
                    <a:pt x="7209" y="0"/>
                  </a:moveTo>
                  <a:cubicBezTo>
                    <a:pt x="3226" y="0"/>
                    <a:pt x="0" y="3232"/>
                    <a:pt x="0" y="7209"/>
                  </a:cubicBezTo>
                  <a:cubicBezTo>
                    <a:pt x="0" y="11192"/>
                    <a:pt x="3226" y="14418"/>
                    <a:pt x="7209" y="14418"/>
                  </a:cubicBezTo>
                  <a:cubicBezTo>
                    <a:pt x="11187" y="14418"/>
                    <a:pt x="14418" y="11192"/>
                    <a:pt x="14418" y="7209"/>
                  </a:cubicBezTo>
                  <a:cubicBezTo>
                    <a:pt x="14418" y="3232"/>
                    <a:pt x="11187" y="0"/>
                    <a:pt x="7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2"/>
          <p:cNvSpPr/>
          <p:nvPr/>
        </p:nvSpPr>
        <p:spPr>
          <a:xfrm>
            <a:off x="3007950" y="174425"/>
            <a:ext cx="1275115" cy="363574"/>
          </a:xfrm>
          <a:custGeom>
            <a:rect b="b" l="l" r="r" t="t"/>
            <a:pathLst>
              <a:path extrusionOk="0" h="10320" w="36194">
                <a:moveTo>
                  <a:pt x="21941" y="1"/>
                </a:moveTo>
                <a:cubicBezTo>
                  <a:pt x="21903" y="1"/>
                  <a:pt x="21865" y="1"/>
                  <a:pt x="21827" y="2"/>
                </a:cubicBezTo>
                <a:cubicBezTo>
                  <a:pt x="18125" y="95"/>
                  <a:pt x="14628" y="2738"/>
                  <a:pt x="13529" y="6266"/>
                </a:cubicBezTo>
                <a:cubicBezTo>
                  <a:pt x="12982" y="4958"/>
                  <a:pt x="11559" y="4250"/>
                  <a:pt x="10134" y="4250"/>
                </a:cubicBezTo>
                <a:cubicBezTo>
                  <a:pt x="9558" y="4250"/>
                  <a:pt x="8981" y="4366"/>
                  <a:pt x="8462" y="4604"/>
                </a:cubicBezTo>
                <a:cubicBezTo>
                  <a:pt x="7179" y="5192"/>
                  <a:pt x="6187" y="6409"/>
                  <a:pt x="5875" y="7789"/>
                </a:cubicBezTo>
                <a:cubicBezTo>
                  <a:pt x="5299" y="7327"/>
                  <a:pt x="4561" y="7089"/>
                  <a:pt x="3827" y="7089"/>
                </a:cubicBezTo>
                <a:cubicBezTo>
                  <a:pt x="3349" y="7089"/>
                  <a:pt x="2873" y="7190"/>
                  <a:pt x="2444" y="7395"/>
                </a:cubicBezTo>
                <a:cubicBezTo>
                  <a:pt x="1350" y="7922"/>
                  <a:pt x="0" y="9103"/>
                  <a:pt x="0" y="10320"/>
                </a:cubicBezTo>
                <a:lnTo>
                  <a:pt x="35912" y="10320"/>
                </a:lnTo>
                <a:cubicBezTo>
                  <a:pt x="36193" y="8357"/>
                  <a:pt x="34941" y="6460"/>
                  <a:pt x="33059" y="5836"/>
                </a:cubicBezTo>
                <a:cubicBezTo>
                  <a:pt x="32660" y="5705"/>
                  <a:pt x="32244" y="5642"/>
                  <a:pt x="31826" y="5642"/>
                </a:cubicBezTo>
                <a:cubicBezTo>
                  <a:pt x="30280" y="5642"/>
                  <a:pt x="28719" y="6498"/>
                  <a:pt x="27982" y="7871"/>
                </a:cubicBezTo>
                <a:cubicBezTo>
                  <a:pt x="28657" y="3699"/>
                  <a:pt x="26070" y="1567"/>
                  <a:pt x="25099" y="1005"/>
                </a:cubicBezTo>
                <a:cubicBezTo>
                  <a:pt x="24119" y="436"/>
                  <a:pt x="23068" y="1"/>
                  <a:pt x="219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" name="Google Shape;58;p2"/>
          <p:cNvGrpSpPr/>
          <p:nvPr/>
        </p:nvGrpSpPr>
        <p:grpSpPr>
          <a:xfrm>
            <a:off x="-21351" y="3745337"/>
            <a:ext cx="3191542" cy="1479850"/>
            <a:chOff x="-21350" y="3572901"/>
            <a:chExt cx="3441015" cy="1595526"/>
          </a:xfrm>
        </p:grpSpPr>
        <p:sp>
          <p:nvSpPr>
            <p:cNvPr id="59" name="Google Shape;59;p2"/>
            <p:cNvSpPr/>
            <p:nvPr/>
          </p:nvSpPr>
          <p:spPr>
            <a:xfrm>
              <a:off x="-21339" y="3572901"/>
              <a:ext cx="3441005" cy="1574767"/>
            </a:xfrm>
            <a:custGeom>
              <a:rect b="b" l="l" r="r" t="t"/>
              <a:pathLst>
                <a:path extrusionOk="0" h="36415" w="79570">
                  <a:moveTo>
                    <a:pt x="13656" y="0"/>
                  </a:moveTo>
                  <a:cubicBezTo>
                    <a:pt x="7235" y="0"/>
                    <a:pt x="256" y="4936"/>
                    <a:pt x="256" y="4936"/>
                  </a:cubicBezTo>
                  <a:lnTo>
                    <a:pt x="0" y="36414"/>
                  </a:lnTo>
                  <a:lnTo>
                    <a:pt x="79569" y="36414"/>
                  </a:lnTo>
                  <a:lnTo>
                    <a:pt x="71865" y="29231"/>
                  </a:lnTo>
                  <a:cubicBezTo>
                    <a:pt x="67867" y="25503"/>
                    <a:pt x="62620" y="23417"/>
                    <a:pt x="57186" y="23417"/>
                  </a:cubicBezTo>
                  <a:cubicBezTo>
                    <a:pt x="56740" y="23417"/>
                    <a:pt x="56294" y="23431"/>
                    <a:pt x="55846" y="23459"/>
                  </a:cubicBezTo>
                  <a:cubicBezTo>
                    <a:pt x="54987" y="23510"/>
                    <a:pt x="54210" y="23612"/>
                    <a:pt x="53576" y="23781"/>
                  </a:cubicBezTo>
                  <a:cubicBezTo>
                    <a:pt x="51815" y="24240"/>
                    <a:pt x="50149" y="24445"/>
                    <a:pt x="48578" y="24445"/>
                  </a:cubicBezTo>
                  <a:cubicBezTo>
                    <a:pt x="38332" y="24445"/>
                    <a:pt x="32153" y="15743"/>
                    <a:pt x="30308" y="12303"/>
                  </a:cubicBezTo>
                  <a:cubicBezTo>
                    <a:pt x="28176" y="8335"/>
                    <a:pt x="22082" y="1106"/>
                    <a:pt x="15282" y="114"/>
                  </a:cubicBezTo>
                  <a:cubicBezTo>
                    <a:pt x="14747" y="36"/>
                    <a:pt x="14204" y="0"/>
                    <a:pt x="136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-21340" y="4132489"/>
              <a:ext cx="2938474" cy="1035920"/>
            </a:xfrm>
            <a:custGeom>
              <a:rect b="b" l="l" r="r" t="t"/>
              <a:pathLst>
                <a:path extrusionOk="0" h="23639" w="67054">
                  <a:moveTo>
                    <a:pt x="9948" y="1"/>
                  </a:moveTo>
                  <a:cubicBezTo>
                    <a:pt x="4490" y="1"/>
                    <a:pt x="0" y="1224"/>
                    <a:pt x="0" y="1224"/>
                  </a:cubicBezTo>
                  <a:lnTo>
                    <a:pt x="16" y="23638"/>
                  </a:lnTo>
                  <a:lnTo>
                    <a:pt x="67054" y="23638"/>
                  </a:lnTo>
                  <a:lnTo>
                    <a:pt x="53536" y="16920"/>
                  </a:lnTo>
                  <a:cubicBezTo>
                    <a:pt x="50647" y="15485"/>
                    <a:pt x="47462" y="14708"/>
                    <a:pt x="44236" y="14708"/>
                  </a:cubicBezTo>
                  <a:cubicBezTo>
                    <a:pt x="43990" y="14708"/>
                    <a:pt x="43745" y="14713"/>
                    <a:pt x="43499" y="14722"/>
                  </a:cubicBezTo>
                  <a:cubicBezTo>
                    <a:pt x="43256" y="14731"/>
                    <a:pt x="43016" y="14735"/>
                    <a:pt x="42780" y="14735"/>
                  </a:cubicBezTo>
                  <a:cubicBezTo>
                    <a:pt x="32500" y="14735"/>
                    <a:pt x="28628" y="6298"/>
                    <a:pt x="21116" y="2359"/>
                  </a:cubicBezTo>
                  <a:cubicBezTo>
                    <a:pt x="17659" y="545"/>
                    <a:pt x="13588" y="1"/>
                    <a:pt x="99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-21350" y="4441404"/>
              <a:ext cx="1925880" cy="727022"/>
            </a:xfrm>
            <a:custGeom>
              <a:rect b="b" l="l" r="r" t="t"/>
              <a:pathLst>
                <a:path extrusionOk="0" h="18336" w="48572">
                  <a:moveTo>
                    <a:pt x="12395" y="1"/>
                  </a:moveTo>
                  <a:cubicBezTo>
                    <a:pt x="5264" y="1"/>
                    <a:pt x="31" y="2184"/>
                    <a:pt x="31" y="2184"/>
                  </a:cubicBezTo>
                  <a:cubicBezTo>
                    <a:pt x="31" y="6259"/>
                    <a:pt x="1" y="18335"/>
                    <a:pt x="1" y="18335"/>
                  </a:cubicBezTo>
                  <a:lnTo>
                    <a:pt x="48572" y="18335"/>
                  </a:lnTo>
                  <a:cubicBezTo>
                    <a:pt x="46281" y="15196"/>
                    <a:pt x="35340" y="6259"/>
                    <a:pt x="23228" y="1852"/>
                  </a:cubicBezTo>
                  <a:cubicBezTo>
                    <a:pt x="19430" y="472"/>
                    <a:pt x="15708" y="1"/>
                    <a:pt x="123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" name="Google Shape;62;p2"/>
          <p:cNvGrpSpPr/>
          <p:nvPr/>
        </p:nvGrpSpPr>
        <p:grpSpPr>
          <a:xfrm>
            <a:off x="5968199" y="3729428"/>
            <a:ext cx="3191772" cy="1479945"/>
            <a:chOff x="5657628" y="3551900"/>
            <a:chExt cx="3486370" cy="1616543"/>
          </a:xfrm>
        </p:grpSpPr>
        <p:sp>
          <p:nvSpPr>
            <p:cNvPr id="63" name="Google Shape;63;p2"/>
            <p:cNvSpPr/>
            <p:nvPr/>
          </p:nvSpPr>
          <p:spPr>
            <a:xfrm flipH="1">
              <a:off x="5657628" y="3551900"/>
              <a:ext cx="3486360" cy="1595523"/>
            </a:xfrm>
            <a:custGeom>
              <a:rect b="b" l="l" r="r" t="t"/>
              <a:pathLst>
                <a:path extrusionOk="0" h="36415" w="79570">
                  <a:moveTo>
                    <a:pt x="13656" y="0"/>
                  </a:moveTo>
                  <a:cubicBezTo>
                    <a:pt x="7235" y="0"/>
                    <a:pt x="256" y="4936"/>
                    <a:pt x="256" y="4936"/>
                  </a:cubicBezTo>
                  <a:lnTo>
                    <a:pt x="0" y="36414"/>
                  </a:lnTo>
                  <a:lnTo>
                    <a:pt x="79569" y="36414"/>
                  </a:lnTo>
                  <a:lnTo>
                    <a:pt x="71865" y="29231"/>
                  </a:lnTo>
                  <a:cubicBezTo>
                    <a:pt x="67867" y="25503"/>
                    <a:pt x="62620" y="23417"/>
                    <a:pt x="57186" y="23417"/>
                  </a:cubicBezTo>
                  <a:cubicBezTo>
                    <a:pt x="56740" y="23417"/>
                    <a:pt x="56294" y="23431"/>
                    <a:pt x="55846" y="23459"/>
                  </a:cubicBezTo>
                  <a:cubicBezTo>
                    <a:pt x="54987" y="23510"/>
                    <a:pt x="54210" y="23612"/>
                    <a:pt x="53576" y="23781"/>
                  </a:cubicBezTo>
                  <a:cubicBezTo>
                    <a:pt x="51815" y="24240"/>
                    <a:pt x="50149" y="24445"/>
                    <a:pt x="48578" y="24445"/>
                  </a:cubicBezTo>
                  <a:cubicBezTo>
                    <a:pt x="38332" y="24445"/>
                    <a:pt x="32153" y="15743"/>
                    <a:pt x="30308" y="12303"/>
                  </a:cubicBezTo>
                  <a:cubicBezTo>
                    <a:pt x="28176" y="8335"/>
                    <a:pt x="22082" y="1106"/>
                    <a:pt x="15282" y="114"/>
                  </a:cubicBezTo>
                  <a:cubicBezTo>
                    <a:pt x="14747" y="36"/>
                    <a:pt x="14204" y="0"/>
                    <a:pt x="136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flipH="1">
              <a:off x="6166790" y="4118857"/>
              <a:ext cx="2977198" cy="1049572"/>
            </a:xfrm>
            <a:custGeom>
              <a:rect b="b" l="l" r="r" t="t"/>
              <a:pathLst>
                <a:path extrusionOk="0" h="23639" w="67054">
                  <a:moveTo>
                    <a:pt x="9948" y="1"/>
                  </a:moveTo>
                  <a:cubicBezTo>
                    <a:pt x="4490" y="1"/>
                    <a:pt x="0" y="1224"/>
                    <a:pt x="0" y="1224"/>
                  </a:cubicBezTo>
                  <a:lnTo>
                    <a:pt x="16" y="23638"/>
                  </a:lnTo>
                  <a:lnTo>
                    <a:pt x="67054" y="23638"/>
                  </a:lnTo>
                  <a:lnTo>
                    <a:pt x="53536" y="16920"/>
                  </a:lnTo>
                  <a:cubicBezTo>
                    <a:pt x="50647" y="15485"/>
                    <a:pt x="47462" y="14708"/>
                    <a:pt x="44236" y="14708"/>
                  </a:cubicBezTo>
                  <a:cubicBezTo>
                    <a:pt x="43990" y="14708"/>
                    <a:pt x="43745" y="14713"/>
                    <a:pt x="43499" y="14722"/>
                  </a:cubicBezTo>
                  <a:cubicBezTo>
                    <a:pt x="43256" y="14731"/>
                    <a:pt x="43016" y="14735"/>
                    <a:pt x="42780" y="14735"/>
                  </a:cubicBezTo>
                  <a:cubicBezTo>
                    <a:pt x="32500" y="14735"/>
                    <a:pt x="28628" y="6298"/>
                    <a:pt x="21116" y="2359"/>
                  </a:cubicBezTo>
                  <a:cubicBezTo>
                    <a:pt x="17659" y="545"/>
                    <a:pt x="13588" y="1"/>
                    <a:pt x="99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flipH="1">
              <a:off x="7192740" y="4431839"/>
              <a:ext cx="1951259" cy="736603"/>
            </a:xfrm>
            <a:custGeom>
              <a:rect b="b" l="l" r="r" t="t"/>
              <a:pathLst>
                <a:path extrusionOk="0" h="18336" w="48572">
                  <a:moveTo>
                    <a:pt x="12395" y="1"/>
                  </a:moveTo>
                  <a:cubicBezTo>
                    <a:pt x="5264" y="1"/>
                    <a:pt x="31" y="2184"/>
                    <a:pt x="31" y="2184"/>
                  </a:cubicBezTo>
                  <a:cubicBezTo>
                    <a:pt x="31" y="6259"/>
                    <a:pt x="1" y="18335"/>
                    <a:pt x="1" y="18335"/>
                  </a:cubicBezTo>
                  <a:lnTo>
                    <a:pt x="48572" y="18335"/>
                  </a:lnTo>
                  <a:cubicBezTo>
                    <a:pt x="46281" y="15196"/>
                    <a:pt x="35340" y="6259"/>
                    <a:pt x="23228" y="1852"/>
                  </a:cubicBezTo>
                  <a:cubicBezTo>
                    <a:pt x="19430" y="472"/>
                    <a:pt x="15708" y="1"/>
                    <a:pt x="123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" name="Google Shape;66;p2"/>
          <p:cNvGrpSpPr/>
          <p:nvPr/>
        </p:nvGrpSpPr>
        <p:grpSpPr>
          <a:xfrm>
            <a:off x="-589840" y="-295556"/>
            <a:ext cx="2303243" cy="2676133"/>
            <a:chOff x="-658920" y="-295550"/>
            <a:chExt cx="2418103" cy="2809588"/>
          </a:xfrm>
        </p:grpSpPr>
        <p:sp>
          <p:nvSpPr>
            <p:cNvPr id="67" name="Google Shape;67;p2"/>
            <p:cNvSpPr/>
            <p:nvPr/>
          </p:nvSpPr>
          <p:spPr>
            <a:xfrm rot="2002007">
              <a:off x="-158746" y="96139"/>
              <a:ext cx="1362029" cy="2226899"/>
            </a:xfrm>
            <a:custGeom>
              <a:rect b="b" l="l" r="r" t="t"/>
              <a:pathLst>
                <a:path extrusionOk="0" h="39139" w="23939">
                  <a:moveTo>
                    <a:pt x="726" y="9408"/>
                  </a:moveTo>
                  <a:cubicBezTo>
                    <a:pt x="726" y="9409"/>
                    <a:pt x="725" y="9409"/>
                    <a:pt x="724" y="9409"/>
                  </a:cubicBezTo>
                  <a:lnTo>
                    <a:pt x="724" y="9409"/>
                  </a:lnTo>
                  <a:cubicBezTo>
                    <a:pt x="725" y="9410"/>
                    <a:pt x="726" y="9410"/>
                    <a:pt x="726" y="9410"/>
                  </a:cubicBezTo>
                  <a:lnTo>
                    <a:pt x="726" y="9410"/>
                  </a:lnTo>
                  <a:cubicBezTo>
                    <a:pt x="726" y="9409"/>
                    <a:pt x="726" y="9409"/>
                    <a:pt x="726" y="9408"/>
                  </a:cubicBezTo>
                  <a:close/>
                  <a:moveTo>
                    <a:pt x="5757" y="1"/>
                  </a:moveTo>
                  <a:cubicBezTo>
                    <a:pt x="5681" y="6"/>
                    <a:pt x="4995" y="2148"/>
                    <a:pt x="4898" y="2373"/>
                  </a:cubicBezTo>
                  <a:cubicBezTo>
                    <a:pt x="4300" y="3759"/>
                    <a:pt x="3538" y="5073"/>
                    <a:pt x="2644" y="6295"/>
                  </a:cubicBezTo>
                  <a:cubicBezTo>
                    <a:pt x="2199" y="6903"/>
                    <a:pt x="1718" y="7491"/>
                    <a:pt x="1207" y="8048"/>
                  </a:cubicBezTo>
                  <a:cubicBezTo>
                    <a:pt x="777" y="8514"/>
                    <a:pt x="51" y="8877"/>
                    <a:pt x="598" y="9490"/>
                  </a:cubicBezTo>
                  <a:cubicBezTo>
                    <a:pt x="644" y="9465"/>
                    <a:pt x="679" y="9440"/>
                    <a:pt x="724" y="9409"/>
                  </a:cubicBezTo>
                  <a:lnTo>
                    <a:pt x="724" y="9409"/>
                  </a:lnTo>
                  <a:cubicBezTo>
                    <a:pt x="722" y="9409"/>
                    <a:pt x="719" y="9409"/>
                    <a:pt x="716" y="9408"/>
                  </a:cubicBezTo>
                  <a:cubicBezTo>
                    <a:pt x="1340" y="8984"/>
                    <a:pt x="1907" y="8381"/>
                    <a:pt x="2419" y="7828"/>
                  </a:cubicBezTo>
                  <a:cubicBezTo>
                    <a:pt x="4407" y="5671"/>
                    <a:pt x="5752" y="2915"/>
                    <a:pt x="6176" y="6"/>
                  </a:cubicBezTo>
                  <a:cubicBezTo>
                    <a:pt x="6038" y="6"/>
                    <a:pt x="5895" y="1"/>
                    <a:pt x="5757" y="1"/>
                  </a:cubicBezTo>
                  <a:close/>
                  <a:moveTo>
                    <a:pt x="726" y="9410"/>
                  </a:moveTo>
                  <a:cubicBezTo>
                    <a:pt x="348" y="12758"/>
                    <a:pt x="0" y="16285"/>
                    <a:pt x="1319" y="19383"/>
                  </a:cubicBezTo>
                  <a:cubicBezTo>
                    <a:pt x="2362" y="21827"/>
                    <a:pt x="4336" y="23729"/>
                    <a:pt x="5716" y="25989"/>
                  </a:cubicBezTo>
                  <a:cubicBezTo>
                    <a:pt x="6519" y="27292"/>
                    <a:pt x="7107" y="28714"/>
                    <a:pt x="7475" y="30196"/>
                  </a:cubicBezTo>
                  <a:cubicBezTo>
                    <a:pt x="7649" y="30882"/>
                    <a:pt x="7777" y="31572"/>
                    <a:pt x="7853" y="32272"/>
                  </a:cubicBezTo>
                  <a:cubicBezTo>
                    <a:pt x="8119" y="34583"/>
                    <a:pt x="7874" y="36950"/>
                    <a:pt x="7092" y="39139"/>
                  </a:cubicBezTo>
                  <a:lnTo>
                    <a:pt x="9720" y="36853"/>
                  </a:lnTo>
                  <a:cubicBezTo>
                    <a:pt x="11095" y="35053"/>
                    <a:pt x="11258" y="32523"/>
                    <a:pt x="10609" y="30345"/>
                  </a:cubicBezTo>
                  <a:cubicBezTo>
                    <a:pt x="10599" y="30324"/>
                    <a:pt x="10594" y="30304"/>
                    <a:pt x="10589" y="30278"/>
                  </a:cubicBezTo>
                  <a:cubicBezTo>
                    <a:pt x="12281" y="28862"/>
                    <a:pt x="13810" y="27241"/>
                    <a:pt x="15098" y="25759"/>
                  </a:cubicBezTo>
                  <a:cubicBezTo>
                    <a:pt x="18237" y="22164"/>
                    <a:pt x="20865" y="18136"/>
                    <a:pt x="23938" y="14480"/>
                  </a:cubicBezTo>
                  <a:cubicBezTo>
                    <a:pt x="23688" y="14301"/>
                    <a:pt x="23452" y="14112"/>
                    <a:pt x="23212" y="13918"/>
                  </a:cubicBezTo>
                  <a:cubicBezTo>
                    <a:pt x="21356" y="14961"/>
                    <a:pt x="20027" y="16730"/>
                    <a:pt x="18948" y="18565"/>
                  </a:cubicBezTo>
                  <a:cubicBezTo>
                    <a:pt x="17869" y="20401"/>
                    <a:pt x="16975" y="22348"/>
                    <a:pt x="15681" y="24041"/>
                  </a:cubicBezTo>
                  <a:cubicBezTo>
                    <a:pt x="14168" y="26040"/>
                    <a:pt x="12169" y="27584"/>
                    <a:pt x="10021" y="28847"/>
                  </a:cubicBezTo>
                  <a:cubicBezTo>
                    <a:pt x="9270" y="27226"/>
                    <a:pt x="8170" y="25764"/>
                    <a:pt x="7020" y="24373"/>
                  </a:cubicBezTo>
                  <a:cubicBezTo>
                    <a:pt x="5527" y="22579"/>
                    <a:pt x="3917" y="20856"/>
                    <a:pt x="2751" y="18826"/>
                  </a:cubicBezTo>
                  <a:cubicBezTo>
                    <a:pt x="1585" y="16801"/>
                    <a:pt x="875" y="14398"/>
                    <a:pt x="1381" y="12118"/>
                  </a:cubicBezTo>
                  <a:cubicBezTo>
                    <a:pt x="1493" y="11602"/>
                    <a:pt x="1667" y="11085"/>
                    <a:pt x="1621" y="10559"/>
                  </a:cubicBezTo>
                  <a:cubicBezTo>
                    <a:pt x="1575" y="10035"/>
                    <a:pt x="1242" y="9492"/>
                    <a:pt x="726" y="94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rot="2002007">
              <a:off x="478996" y="435830"/>
              <a:ext cx="984753" cy="392534"/>
            </a:xfrm>
            <a:custGeom>
              <a:rect b="b" l="l" r="r" t="t"/>
              <a:pathLst>
                <a:path extrusionOk="0" h="6899" w="17308">
                  <a:moveTo>
                    <a:pt x="11730" y="1"/>
                  </a:moveTo>
                  <a:cubicBezTo>
                    <a:pt x="11597" y="1"/>
                    <a:pt x="9558" y="1824"/>
                    <a:pt x="9316" y="1996"/>
                  </a:cubicBezTo>
                  <a:cubicBezTo>
                    <a:pt x="7798" y="3100"/>
                    <a:pt x="6146" y="4036"/>
                    <a:pt x="4423" y="4777"/>
                  </a:cubicBezTo>
                  <a:cubicBezTo>
                    <a:pt x="3559" y="5145"/>
                    <a:pt x="2669" y="5467"/>
                    <a:pt x="1770" y="5738"/>
                  </a:cubicBezTo>
                  <a:cubicBezTo>
                    <a:pt x="1023" y="5963"/>
                    <a:pt x="1" y="5897"/>
                    <a:pt x="205" y="6899"/>
                  </a:cubicBezTo>
                  <a:cubicBezTo>
                    <a:pt x="1202" y="6873"/>
                    <a:pt x="2260" y="6566"/>
                    <a:pt x="3211" y="6280"/>
                  </a:cubicBezTo>
                  <a:cubicBezTo>
                    <a:pt x="4484" y="5897"/>
                    <a:pt x="5712" y="5370"/>
                    <a:pt x="6867" y="4726"/>
                  </a:cubicBezTo>
                  <a:cubicBezTo>
                    <a:pt x="7445" y="4951"/>
                    <a:pt x="8069" y="5089"/>
                    <a:pt x="8651" y="5222"/>
                  </a:cubicBezTo>
                  <a:cubicBezTo>
                    <a:pt x="9718" y="5460"/>
                    <a:pt x="10812" y="5579"/>
                    <a:pt x="11906" y="5579"/>
                  </a:cubicBezTo>
                  <a:cubicBezTo>
                    <a:pt x="13748" y="5579"/>
                    <a:pt x="15591" y="5240"/>
                    <a:pt x="17307" y="4557"/>
                  </a:cubicBezTo>
                  <a:cubicBezTo>
                    <a:pt x="17236" y="4439"/>
                    <a:pt x="17164" y="4312"/>
                    <a:pt x="17103" y="4189"/>
                  </a:cubicBezTo>
                  <a:cubicBezTo>
                    <a:pt x="17100" y="4185"/>
                    <a:pt x="17088" y="4183"/>
                    <a:pt x="17069" y="4183"/>
                  </a:cubicBezTo>
                  <a:cubicBezTo>
                    <a:pt x="16785" y="4183"/>
                    <a:pt x="14843" y="4605"/>
                    <a:pt x="14623" y="4629"/>
                  </a:cubicBezTo>
                  <a:cubicBezTo>
                    <a:pt x="13855" y="4718"/>
                    <a:pt x="13081" y="4762"/>
                    <a:pt x="12308" y="4762"/>
                  </a:cubicBezTo>
                  <a:cubicBezTo>
                    <a:pt x="11569" y="4762"/>
                    <a:pt x="10831" y="4721"/>
                    <a:pt x="10098" y="4639"/>
                  </a:cubicBezTo>
                  <a:cubicBezTo>
                    <a:pt x="9342" y="4557"/>
                    <a:pt x="8600" y="4439"/>
                    <a:pt x="7859" y="4271"/>
                  </a:cubicBezTo>
                  <a:lnTo>
                    <a:pt x="7706" y="4230"/>
                  </a:lnTo>
                  <a:cubicBezTo>
                    <a:pt x="9398" y="3172"/>
                    <a:pt x="10927" y="1827"/>
                    <a:pt x="12179" y="278"/>
                  </a:cubicBezTo>
                  <a:cubicBezTo>
                    <a:pt x="12031" y="186"/>
                    <a:pt x="11877" y="89"/>
                    <a:pt x="11734" y="2"/>
                  </a:cubicBezTo>
                  <a:cubicBezTo>
                    <a:pt x="11733" y="1"/>
                    <a:pt x="11732" y="1"/>
                    <a:pt x="11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rot="2002007">
              <a:off x="255282" y="1091461"/>
              <a:ext cx="1448397" cy="635883"/>
            </a:xfrm>
            <a:custGeom>
              <a:rect b="b" l="l" r="r" t="t"/>
              <a:pathLst>
                <a:path extrusionOk="0" h="11176" w="25457">
                  <a:moveTo>
                    <a:pt x="16168" y="0"/>
                  </a:moveTo>
                  <a:cubicBezTo>
                    <a:pt x="14616" y="0"/>
                    <a:pt x="12962" y="855"/>
                    <a:pt x="12531" y="2338"/>
                  </a:cubicBezTo>
                  <a:cubicBezTo>
                    <a:pt x="11551" y="1132"/>
                    <a:pt x="10001" y="413"/>
                    <a:pt x="8448" y="413"/>
                  </a:cubicBezTo>
                  <a:cubicBezTo>
                    <a:pt x="8242" y="413"/>
                    <a:pt x="8037" y="426"/>
                    <a:pt x="7833" y="451"/>
                  </a:cubicBezTo>
                  <a:cubicBezTo>
                    <a:pt x="6089" y="676"/>
                    <a:pt x="4494" y="1852"/>
                    <a:pt x="3763" y="3457"/>
                  </a:cubicBezTo>
                  <a:cubicBezTo>
                    <a:pt x="3504" y="3346"/>
                    <a:pt x="3227" y="3293"/>
                    <a:pt x="2949" y="3293"/>
                  </a:cubicBezTo>
                  <a:cubicBezTo>
                    <a:pt x="2019" y="3293"/>
                    <a:pt x="1077" y="3877"/>
                    <a:pt x="762" y="4766"/>
                  </a:cubicBezTo>
                  <a:cubicBezTo>
                    <a:pt x="0" y="6929"/>
                    <a:pt x="2991" y="8396"/>
                    <a:pt x="4499" y="9204"/>
                  </a:cubicBezTo>
                  <a:cubicBezTo>
                    <a:pt x="5608" y="9802"/>
                    <a:pt x="6878" y="10119"/>
                    <a:pt x="8143" y="10119"/>
                  </a:cubicBezTo>
                  <a:cubicBezTo>
                    <a:pt x="9335" y="10119"/>
                    <a:pt x="10524" y="9838"/>
                    <a:pt x="11570" y="9245"/>
                  </a:cubicBezTo>
                  <a:cubicBezTo>
                    <a:pt x="12316" y="10469"/>
                    <a:pt x="13761" y="11175"/>
                    <a:pt x="15187" y="11175"/>
                  </a:cubicBezTo>
                  <a:cubicBezTo>
                    <a:pt x="15881" y="11175"/>
                    <a:pt x="16571" y="11008"/>
                    <a:pt x="17174" y="10651"/>
                  </a:cubicBezTo>
                  <a:cubicBezTo>
                    <a:pt x="17619" y="10390"/>
                    <a:pt x="18028" y="10037"/>
                    <a:pt x="18529" y="9894"/>
                  </a:cubicBezTo>
                  <a:cubicBezTo>
                    <a:pt x="18719" y="9839"/>
                    <a:pt x="18912" y="9816"/>
                    <a:pt x="19106" y="9816"/>
                  </a:cubicBezTo>
                  <a:cubicBezTo>
                    <a:pt x="19749" y="9816"/>
                    <a:pt x="20407" y="10060"/>
                    <a:pt x="21059" y="10135"/>
                  </a:cubicBezTo>
                  <a:cubicBezTo>
                    <a:pt x="21192" y="10150"/>
                    <a:pt x="21325" y="10157"/>
                    <a:pt x="21458" y="10157"/>
                  </a:cubicBezTo>
                  <a:cubicBezTo>
                    <a:pt x="22595" y="10157"/>
                    <a:pt x="23734" y="9621"/>
                    <a:pt x="24439" y="8724"/>
                  </a:cubicBezTo>
                  <a:cubicBezTo>
                    <a:pt x="25231" y="7721"/>
                    <a:pt x="25456" y="6305"/>
                    <a:pt x="25022" y="5104"/>
                  </a:cubicBezTo>
                  <a:cubicBezTo>
                    <a:pt x="24362" y="3289"/>
                    <a:pt x="22470" y="2282"/>
                    <a:pt x="20737" y="1428"/>
                  </a:cubicBezTo>
                  <a:cubicBezTo>
                    <a:pt x="19321" y="738"/>
                    <a:pt x="17843" y="32"/>
                    <a:pt x="16264" y="1"/>
                  </a:cubicBezTo>
                  <a:cubicBezTo>
                    <a:pt x="16232" y="1"/>
                    <a:pt x="16200" y="0"/>
                    <a:pt x="161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rot="2002007">
              <a:off x="-389121" y="6437"/>
              <a:ext cx="1310823" cy="709565"/>
            </a:xfrm>
            <a:custGeom>
              <a:rect b="b" l="l" r="r" t="t"/>
              <a:pathLst>
                <a:path extrusionOk="0" h="12471" w="23039">
                  <a:moveTo>
                    <a:pt x="13273" y="1"/>
                  </a:moveTo>
                  <a:cubicBezTo>
                    <a:pt x="12957" y="1"/>
                    <a:pt x="12640" y="41"/>
                    <a:pt x="12332" y="122"/>
                  </a:cubicBezTo>
                  <a:cubicBezTo>
                    <a:pt x="11289" y="403"/>
                    <a:pt x="10384" y="1164"/>
                    <a:pt x="9929" y="2141"/>
                  </a:cubicBezTo>
                  <a:cubicBezTo>
                    <a:pt x="9334" y="1317"/>
                    <a:pt x="8322" y="825"/>
                    <a:pt x="7313" y="825"/>
                  </a:cubicBezTo>
                  <a:cubicBezTo>
                    <a:pt x="7082" y="825"/>
                    <a:pt x="6852" y="851"/>
                    <a:pt x="6627" y="904"/>
                  </a:cubicBezTo>
                  <a:cubicBezTo>
                    <a:pt x="5410" y="1185"/>
                    <a:pt x="4413" y="2248"/>
                    <a:pt x="4208" y="3481"/>
                  </a:cubicBezTo>
                  <a:cubicBezTo>
                    <a:pt x="3923" y="3140"/>
                    <a:pt x="3481" y="2962"/>
                    <a:pt x="3042" y="2962"/>
                  </a:cubicBezTo>
                  <a:cubicBezTo>
                    <a:pt x="2709" y="2962"/>
                    <a:pt x="2377" y="3064"/>
                    <a:pt x="2117" y="3276"/>
                  </a:cubicBezTo>
                  <a:cubicBezTo>
                    <a:pt x="1504" y="3782"/>
                    <a:pt x="1447" y="4708"/>
                    <a:pt x="1877" y="5347"/>
                  </a:cubicBezTo>
                  <a:cubicBezTo>
                    <a:pt x="1749" y="5311"/>
                    <a:pt x="1625" y="5294"/>
                    <a:pt x="1505" y="5294"/>
                  </a:cubicBezTo>
                  <a:cubicBezTo>
                    <a:pt x="747" y="5294"/>
                    <a:pt x="195" y="5979"/>
                    <a:pt x="98" y="6753"/>
                  </a:cubicBezTo>
                  <a:cubicBezTo>
                    <a:pt x="1" y="7545"/>
                    <a:pt x="496" y="8246"/>
                    <a:pt x="854" y="8920"/>
                  </a:cubicBezTo>
                  <a:cubicBezTo>
                    <a:pt x="1400" y="9972"/>
                    <a:pt x="2448" y="10704"/>
                    <a:pt x="3525" y="10704"/>
                  </a:cubicBezTo>
                  <a:cubicBezTo>
                    <a:pt x="4154" y="10704"/>
                    <a:pt x="4794" y="10454"/>
                    <a:pt x="5348" y="9871"/>
                  </a:cubicBezTo>
                  <a:cubicBezTo>
                    <a:pt x="5579" y="10996"/>
                    <a:pt x="6540" y="11932"/>
                    <a:pt x="7675" y="12121"/>
                  </a:cubicBezTo>
                  <a:cubicBezTo>
                    <a:pt x="7823" y="12147"/>
                    <a:pt x="7973" y="12159"/>
                    <a:pt x="8123" y="12159"/>
                  </a:cubicBezTo>
                  <a:cubicBezTo>
                    <a:pt x="9115" y="12159"/>
                    <a:pt x="10104" y="11618"/>
                    <a:pt x="10615" y="10761"/>
                  </a:cubicBezTo>
                  <a:cubicBezTo>
                    <a:pt x="11535" y="11344"/>
                    <a:pt x="12465" y="11937"/>
                    <a:pt x="13508" y="12249"/>
                  </a:cubicBezTo>
                  <a:cubicBezTo>
                    <a:pt x="13967" y="12390"/>
                    <a:pt x="14452" y="12471"/>
                    <a:pt x="14932" y="12471"/>
                  </a:cubicBezTo>
                  <a:cubicBezTo>
                    <a:pt x="15544" y="12471"/>
                    <a:pt x="16148" y="12340"/>
                    <a:pt x="16678" y="12039"/>
                  </a:cubicBezTo>
                  <a:cubicBezTo>
                    <a:pt x="17624" y="11497"/>
                    <a:pt x="18238" y="10316"/>
                    <a:pt x="17905" y="9278"/>
                  </a:cubicBezTo>
                  <a:lnTo>
                    <a:pt x="17905" y="9278"/>
                  </a:lnTo>
                  <a:cubicBezTo>
                    <a:pt x="18278" y="9428"/>
                    <a:pt x="18673" y="9498"/>
                    <a:pt x="19069" y="9498"/>
                  </a:cubicBezTo>
                  <a:cubicBezTo>
                    <a:pt x="20579" y="9498"/>
                    <a:pt x="22108" y="8482"/>
                    <a:pt x="22517" y="7003"/>
                  </a:cubicBezTo>
                  <a:cubicBezTo>
                    <a:pt x="23038" y="5137"/>
                    <a:pt x="21658" y="2985"/>
                    <a:pt x="19746" y="2668"/>
                  </a:cubicBezTo>
                  <a:cubicBezTo>
                    <a:pt x="19076" y="2560"/>
                    <a:pt x="18371" y="2652"/>
                    <a:pt x="17731" y="2427"/>
                  </a:cubicBezTo>
                  <a:cubicBezTo>
                    <a:pt x="16811" y="2105"/>
                    <a:pt x="16218" y="1226"/>
                    <a:pt x="15426" y="669"/>
                  </a:cubicBezTo>
                  <a:cubicBezTo>
                    <a:pt x="14800" y="231"/>
                    <a:pt x="14037" y="1"/>
                    <a:pt x="13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rot="2002007">
              <a:off x="955974" y="452989"/>
              <a:ext cx="729859" cy="320616"/>
            </a:xfrm>
            <a:custGeom>
              <a:rect b="b" l="l" r="r" t="t"/>
              <a:pathLst>
                <a:path extrusionOk="0" h="5635" w="12828">
                  <a:moveTo>
                    <a:pt x="4389" y="1"/>
                  </a:moveTo>
                  <a:cubicBezTo>
                    <a:pt x="4045" y="1"/>
                    <a:pt x="3724" y="114"/>
                    <a:pt x="3375" y="162"/>
                  </a:cubicBezTo>
                  <a:cubicBezTo>
                    <a:pt x="2735" y="243"/>
                    <a:pt x="2127" y="269"/>
                    <a:pt x="1513" y="494"/>
                  </a:cubicBezTo>
                  <a:cubicBezTo>
                    <a:pt x="1099" y="647"/>
                    <a:pt x="695" y="857"/>
                    <a:pt x="414" y="1205"/>
                  </a:cubicBezTo>
                  <a:cubicBezTo>
                    <a:pt x="133" y="1542"/>
                    <a:pt x="0" y="2028"/>
                    <a:pt x="169" y="2437"/>
                  </a:cubicBezTo>
                  <a:cubicBezTo>
                    <a:pt x="368" y="2943"/>
                    <a:pt x="941" y="3193"/>
                    <a:pt x="1473" y="3306"/>
                  </a:cubicBezTo>
                  <a:cubicBezTo>
                    <a:pt x="1999" y="3423"/>
                    <a:pt x="2572" y="3459"/>
                    <a:pt x="3032" y="3761"/>
                  </a:cubicBezTo>
                  <a:cubicBezTo>
                    <a:pt x="3441" y="4027"/>
                    <a:pt x="3697" y="4461"/>
                    <a:pt x="3993" y="4845"/>
                  </a:cubicBezTo>
                  <a:cubicBezTo>
                    <a:pt x="4295" y="5228"/>
                    <a:pt x="4694" y="5601"/>
                    <a:pt x="5179" y="5632"/>
                  </a:cubicBezTo>
                  <a:cubicBezTo>
                    <a:pt x="5202" y="5634"/>
                    <a:pt x="5225" y="5634"/>
                    <a:pt x="5248" y="5634"/>
                  </a:cubicBezTo>
                  <a:cubicBezTo>
                    <a:pt x="5845" y="5634"/>
                    <a:pt x="6331" y="5133"/>
                    <a:pt x="6897" y="4906"/>
                  </a:cubicBezTo>
                  <a:cubicBezTo>
                    <a:pt x="7168" y="4797"/>
                    <a:pt x="7453" y="4754"/>
                    <a:pt x="7742" y="4754"/>
                  </a:cubicBezTo>
                  <a:cubicBezTo>
                    <a:pt x="8201" y="4754"/>
                    <a:pt x="8671" y="4863"/>
                    <a:pt x="9116" y="4988"/>
                  </a:cubicBezTo>
                  <a:cubicBezTo>
                    <a:pt x="9733" y="5162"/>
                    <a:pt x="10360" y="5372"/>
                    <a:pt x="10993" y="5372"/>
                  </a:cubicBezTo>
                  <a:cubicBezTo>
                    <a:pt x="11105" y="5372"/>
                    <a:pt x="11217" y="5366"/>
                    <a:pt x="11330" y="5351"/>
                  </a:cubicBezTo>
                  <a:cubicBezTo>
                    <a:pt x="12076" y="5249"/>
                    <a:pt x="12828" y="4661"/>
                    <a:pt x="12802" y="3909"/>
                  </a:cubicBezTo>
                  <a:cubicBezTo>
                    <a:pt x="12782" y="3311"/>
                    <a:pt x="12276" y="2815"/>
                    <a:pt x="11708" y="2631"/>
                  </a:cubicBezTo>
                  <a:cubicBezTo>
                    <a:pt x="11427" y="2537"/>
                    <a:pt x="11135" y="2503"/>
                    <a:pt x="10840" y="2503"/>
                  </a:cubicBezTo>
                  <a:cubicBezTo>
                    <a:pt x="10539" y="2503"/>
                    <a:pt x="10236" y="2539"/>
                    <a:pt x="9939" y="2585"/>
                  </a:cubicBezTo>
                  <a:cubicBezTo>
                    <a:pt x="9592" y="1854"/>
                    <a:pt x="8917" y="1291"/>
                    <a:pt x="8145" y="1082"/>
                  </a:cubicBezTo>
                  <a:cubicBezTo>
                    <a:pt x="7521" y="918"/>
                    <a:pt x="6867" y="974"/>
                    <a:pt x="6258" y="755"/>
                  </a:cubicBezTo>
                  <a:cubicBezTo>
                    <a:pt x="5675" y="550"/>
                    <a:pt x="5215" y="105"/>
                    <a:pt x="4581" y="13"/>
                  </a:cubicBezTo>
                  <a:cubicBezTo>
                    <a:pt x="4516" y="5"/>
                    <a:pt x="4452" y="1"/>
                    <a:pt x="4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rot="2002007">
              <a:off x="-389121" y="6437"/>
              <a:ext cx="1310823" cy="709565"/>
            </a:xfrm>
            <a:custGeom>
              <a:rect b="b" l="l" r="r" t="t"/>
              <a:pathLst>
                <a:path extrusionOk="0" h="12471" w="23039">
                  <a:moveTo>
                    <a:pt x="13273" y="1"/>
                  </a:moveTo>
                  <a:cubicBezTo>
                    <a:pt x="12957" y="1"/>
                    <a:pt x="12640" y="41"/>
                    <a:pt x="12332" y="122"/>
                  </a:cubicBezTo>
                  <a:cubicBezTo>
                    <a:pt x="11289" y="403"/>
                    <a:pt x="10384" y="1164"/>
                    <a:pt x="9929" y="2141"/>
                  </a:cubicBezTo>
                  <a:cubicBezTo>
                    <a:pt x="9334" y="1317"/>
                    <a:pt x="8322" y="825"/>
                    <a:pt x="7313" y="825"/>
                  </a:cubicBezTo>
                  <a:cubicBezTo>
                    <a:pt x="7082" y="825"/>
                    <a:pt x="6852" y="851"/>
                    <a:pt x="6627" y="904"/>
                  </a:cubicBezTo>
                  <a:cubicBezTo>
                    <a:pt x="5410" y="1185"/>
                    <a:pt x="4413" y="2248"/>
                    <a:pt x="4208" y="3481"/>
                  </a:cubicBezTo>
                  <a:cubicBezTo>
                    <a:pt x="3923" y="3140"/>
                    <a:pt x="3481" y="2962"/>
                    <a:pt x="3042" y="2962"/>
                  </a:cubicBezTo>
                  <a:cubicBezTo>
                    <a:pt x="2709" y="2962"/>
                    <a:pt x="2377" y="3064"/>
                    <a:pt x="2117" y="3276"/>
                  </a:cubicBezTo>
                  <a:cubicBezTo>
                    <a:pt x="1504" y="3782"/>
                    <a:pt x="1447" y="4708"/>
                    <a:pt x="1877" y="5347"/>
                  </a:cubicBezTo>
                  <a:cubicBezTo>
                    <a:pt x="1749" y="5311"/>
                    <a:pt x="1625" y="5294"/>
                    <a:pt x="1505" y="5294"/>
                  </a:cubicBezTo>
                  <a:cubicBezTo>
                    <a:pt x="747" y="5294"/>
                    <a:pt x="195" y="5979"/>
                    <a:pt x="98" y="6753"/>
                  </a:cubicBezTo>
                  <a:cubicBezTo>
                    <a:pt x="1" y="7545"/>
                    <a:pt x="496" y="8246"/>
                    <a:pt x="854" y="8920"/>
                  </a:cubicBezTo>
                  <a:cubicBezTo>
                    <a:pt x="1400" y="9972"/>
                    <a:pt x="2448" y="10704"/>
                    <a:pt x="3525" y="10704"/>
                  </a:cubicBezTo>
                  <a:cubicBezTo>
                    <a:pt x="4154" y="10704"/>
                    <a:pt x="4794" y="10454"/>
                    <a:pt x="5348" y="9871"/>
                  </a:cubicBezTo>
                  <a:cubicBezTo>
                    <a:pt x="5579" y="10996"/>
                    <a:pt x="6540" y="11932"/>
                    <a:pt x="7675" y="12121"/>
                  </a:cubicBezTo>
                  <a:cubicBezTo>
                    <a:pt x="7823" y="12147"/>
                    <a:pt x="7973" y="12159"/>
                    <a:pt x="8123" y="12159"/>
                  </a:cubicBezTo>
                  <a:cubicBezTo>
                    <a:pt x="9115" y="12159"/>
                    <a:pt x="10104" y="11618"/>
                    <a:pt x="10615" y="10761"/>
                  </a:cubicBezTo>
                  <a:cubicBezTo>
                    <a:pt x="11535" y="11344"/>
                    <a:pt x="12465" y="11937"/>
                    <a:pt x="13508" y="12249"/>
                  </a:cubicBezTo>
                  <a:cubicBezTo>
                    <a:pt x="13967" y="12390"/>
                    <a:pt x="14452" y="12471"/>
                    <a:pt x="14932" y="12471"/>
                  </a:cubicBezTo>
                  <a:cubicBezTo>
                    <a:pt x="15544" y="12471"/>
                    <a:pt x="16148" y="12340"/>
                    <a:pt x="16678" y="12039"/>
                  </a:cubicBezTo>
                  <a:cubicBezTo>
                    <a:pt x="17624" y="11497"/>
                    <a:pt x="18238" y="10316"/>
                    <a:pt x="17905" y="9278"/>
                  </a:cubicBezTo>
                  <a:lnTo>
                    <a:pt x="17905" y="9278"/>
                  </a:lnTo>
                  <a:cubicBezTo>
                    <a:pt x="18278" y="9428"/>
                    <a:pt x="18673" y="9498"/>
                    <a:pt x="19069" y="9498"/>
                  </a:cubicBezTo>
                  <a:cubicBezTo>
                    <a:pt x="20579" y="9498"/>
                    <a:pt x="22108" y="8482"/>
                    <a:pt x="22517" y="7003"/>
                  </a:cubicBezTo>
                  <a:cubicBezTo>
                    <a:pt x="23038" y="5137"/>
                    <a:pt x="21658" y="2985"/>
                    <a:pt x="19746" y="2668"/>
                  </a:cubicBezTo>
                  <a:cubicBezTo>
                    <a:pt x="19076" y="2560"/>
                    <a:pt x="18371" y="2652"/>
                    <a:pt x="17731" y="2427"/>
                  </a:cubicBezTo>
                  <a:cubicBezTo>
                    <a:pt x="16811" y="2105"/>
                    <a:pt x="16218" y="1226"/>
                    <a:pt x="15426" y="669"/>
                  </a:cubicBezTo>
                  <a:cubicBezTo>
                    <a:pt x="14800" y="231"/>
                    <a:pt x="14037" y="1"/>
                    <a:pt x="13273" y="1"/>
                  </a:cubicBezTo>
                  <a:close/>
                </a:path>
              </a:pathLst>
            </a:custGeom>
            <a:solidFill>
              <a:srgbClr val="B2CE54">
                <a:alpha val="68630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rot="2002007">
              <a:off x="-224840" y="94158"/>
              <a:ext cx="980941" cy="530737"/>
            </a:xfrm>
            <a:custGeom>
              <a:rect b="b" l="l" r="r" t="t"/>
              <a:pathLst>
                <a:path extrusionOk="0" h="9328" w="17241">
                  <a:moveTo>
                    <a:pt x="9934" y="0"/>
                  </a:moveTo>
                  <a:cubicBezTo>
                    <a:pt x="9695" y="0"/>
                    <a:pt x="9458" y="30"/>
                    <a:pt x="9229" y="92"/>
                  </a:cubicBezTo>
                  <a:cubicBezTo>
                    <a:pt x="8447" y="307"/>
                    <a:pt x="7772" y="874"/>
                    <a:pt x="7435" y="1600"/>
                  </a:cubicBezTo>
                  <a:cubicBezTo>
                    <a:pt x="6984" y="986"/>
                    <a:pt x="6222" y="618"/>
                    <a:pt x="5465" y="618"/>
                  </a:cubicBezTo>
                  <a:cubicBezTo>
                    <a:pt x="5295" y="618"/>
                    <a:pt x="5126" y="637"/>
                    <a:pt x="4960" y="675"/>
                  </a:cubicBezTo>
                  <a:cubicBezTo>
                    <a:pt x="4050" y="890"/>
                    <a:pt x="3304" y="1677"/>
                    <a:pt x="3150" y="2597"/>
                  </a:cubicBezTo>
                  <a:cubicBezTo>
                    <a:pt x="2942" y="2345"/>
                    <a:pt x="2613" y="2213"/>
                    <a:pt x="2284" y="2213"/>
                  </a:cubicBezTo>
                  <a:cubicBezTo>
                    <a:pt x="2033" y="2213"/>
                    <a:pt x="1783" y="2290"/>
                    <a:pt x="1586" y="2449"/>
                  </a:cubicBezTo>
                  <a:cubicBezTo>
                    <a:pt x="1126" y="2822"/>
                    <a:pt x="1085" y="3523"/>
                    <a:pt x="1402" y="3993"/>
                  </a:cubicBezTo>
                  <a:cubicBezTo>
                    <a:pt x="1305" y="3966"/>
                    <a:pt x="1212" y="3953"/>
                    <a:pt x="1123" y="3953"/>
                  </a:cubicBezTo>
                  <a:cubicBezTo>
                    <a:pt x="553" y="3953"/>
                    <a:pt x="139" y="4467"/>
                    <a:pt x="72" y="5041"/>
                  </a:cubicBezTo>
                  <a:cubicBezTo>
                    <a:pt x="1" y="5634"/>
                    <a:pt x="369" y="6161"/>
                    <a:pt x="635" y="6662"/>
                  </a:cubicBezTo>
                  <a:cubicBezTo>
                    <a:pt x="1045" y="7456"/>
                    <a:pt x="1830" y="8005"/>
                    <a:pt x="2636" y="8005"/>
                  </a:cubicBezTo>
                  <a:cubicBezTo>
                    <a:pt x="3107" y="8005"/>
                    <a:pt x="3584" y="7818"/>
                    <a:pt x="3999" y="7383"/>
                  </a:cubicBezTo>
                  <a:cubicBezTo>
                    <a:pt x="4173" y="8226"/>
                    <a:pt x="4894" y="8922"/>
                    <a:pt x="5748" y="9060"/>
                  </a:cubicBezTo>
                  <a:cubicBezTo>
                    <a:pt x="5858" y="9078"/>
                    <a:pt x="5969" y="9087"/>
                    <a:pt x="6080" y="9087"/>
                  </a:cubicBezTo>
                  <a:cubicBezTo>
                    <a:pt x="6824" y="9087"/>
                    <a:pt x="7559" y="8683"/>
                    <a:pt x="7946" y="8047"/>
                  </a:cubicBezTo>
                  <a:cubicBezTo>
                    <a:pt x="8636" y="8482"/>
                    <a:pt x="9332" y="8927"/>
                    <a:pt x="10109" y="9162"/>
                  </a:cubicBezTo>
                  <a:cubicBezTo>
                    <a:pt x="10453" y="9268"/>
                    <a:pt x="10817" y="9328"/>
                    <a:pt x="11177" y="9328"/>
                  </a:cubicBezTo>
                  <a:cubicBezTo>
                    <a:pt x="11636" y="9328"/>
                    <a:pt x="12088" y="9230"/>
                    <a:pt x="12481" y="9004"/>
                  </a:cubicBezTo>
                  <a:cubicBezTo>
                    <a:pt x="13192" y="8600"/>
                    <a:pt x="13647" y="7715"/>
                    <a:pt x="13401" y="6938"/>
                  </a:cubicBezTo>
                  <a:lnTo>
                    <a:pt x="13401" y="6938"/>
                  </a:lnTo>
                  <a:cubicBezTo>
                    <a:pt x="13682" y="7052"/>
                    <a:pt x="13979" y="7105"/>
                    <a:pt x="14276" y="7105"/>
                  </a:cubicBezTo>
                  <a:cubicBezTo>
                    <a:pt x="15405" y="7105"/>
                    <a:pt x="16545" y="6341"/>
                    <a:pt x="16852" y="5241"/>
                  </a:cubicBezTo>
                  <a:cubicBezTo>
                    <a:pt x="17241" y="3845"/>
                    <a:pt x="16208" y="2229"/>
                    <a:pt x="14777" y="1999"/>
                  </a:cubicBezTo>
                  <a:cubicBezTo>
                    <a:pt x="14276" y="1917"/>
                    <a:pt x="13749" y="1989"/>
                    <a:pt x="13268" y="1820"/>
                  </a:cubicBezTo>
                  <a:cubicBezTo>
                    <a:pt x="12578" y="1585"/>
                    <a:pt x="12138" y="925"/>
                    <a:pt x="11540" y="506"/>
                  </a:cubicBezTo>
                  <a:cubicBezTo>
                    <a:pt x="11078" y="174"/>
                    <a:pt x="10504" y="0"/>
                    <a:pt x="99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rot="2002007">
              <a:off x="954974" y="452989"/>
              <a:ext cx="729859" cy="320616"/>
            </a:xfrm>
            <a:custGeom>
              <a:rect b="b" l="l" r="r" t="t"/>
              <a:pathLst>
                <a:path extrusionOk="0" h="5635" w="12828">
                  <a:moveTo>
                    <a:pt x="4389" y="1"/>
                  </a:moveTo>
                  <a:cubicBezTo>
                    <a:pt x="4045" y="1"/>
                    <a:pt x="3724" y="114"/>
                    <a:pt x="3375" y="162"/>
                  </a:cubicBezTo>
                  <a:cubicBezTo>
                    <a:pt x="2735" y="243"/>
                    <a:pt x="2127" y="269"/>
                    <a:pt x="1513" y="494"/>
                  </a:cubicBezTo>
                  <a:cubicBezTo>
                    <a:pt x="1099" y="647"/>
                    <a:pt x="695" y="857"/>
                    <a:pt x="414" y="1205"/>
                  </a:cubicBezTo>
                  <a:cubicBezTo>
                    <a:pt x="133" y="1542"/>
                    <a:pt x="0" y="2028"/>
                    <a:pt x="169" y="2437"/>
                  </a:cubicBezTo>
                  <a:cubicBezTo>
                    <a:pt x="368" y="2943"/>
                    <a:pt x="941" y="3193"/>
                    <a:pt x="1473" y="3306"/>
                  </a:cubicBezTo>
                  <a:cubicBezTo>
                    <a:pt x="1999" y="3423"/>
                    <a:pt x="2572" y="3459"/>
                    <a:pt x="3032" y="3761"/>
                  </a:cubicBezTo>
                  <a:cubicBezTo>
                    <a:pt x="3441" y="4027"/>
                    <a:pt x="3697" y="4461"/>
                    <a:pt x="3993" y="4845"/>
                  </a:cubicBezTo>
                  <a:cubicBezTo>
                    <a:pt x="4295" y="5228"/>
                    <a:pt x="4694" y="5601"/>
                    <a:pt x="5179" y="5632"/>
                  </a:cubicBezTo>
                  <a:cubicBezTo>
                    <a:pt x="5202" y="5634"/>
                    <a:pt x="5225" y="5634"/>
                    <a:pt x="5248" y="5634"/>
                  </a:cubicBezTo>
                  <a:cubicBezTo>
                    <a:pt x="5845" y="5634"/>
                    <a:pt x="6331" y="5133"/>
                    <a:pt x="6897" y="4906"/>
                  </a:cubicBezTo>
                  <a:cubicBezTo>
                    <a:pt x="7168" y="4797"/>
                    <a:pt x="7453" y="4754"/>
                    <a:pt x="7742" y="4754"/>
                  </a:cubicBezTo>
                  <a:cubicBezTo>
                    <a:pt x="8201" y="4754"/>
                    <a:pt x="8671" y="4863"/>
                    <a:pt x="9116" y="4988"/>
                  </a:cubicBezTo>
                  <a:cubicBezTo>
                    <a:pt x="9733" y="5162"/>
                    <a:pt x="10360" y="5372"/>
                    <a:pt x="10993" y="5372"/>
                  </a:cubicBezTo>
                  <a:cubicBezTo>
                    <a:pt x="11105" y="5372"/>
                    <a:pt x="11217" y="5366"/>
                    <a:pt x="11330" y="5351"/>
                  </a:cubicBezTo>
                  <a:cubicBezTo>
                    <a:pt x="12076" y="5249"/>
                    <a:pt x="12828" y="4661"/>
                    <a:pt x="12802" y="3909"/>
                  </a:cubicBezTo>
                  <a:cubicBezTo>
                    <a:pt x="12782" y="3311"/>
                    <a:pt x="12276" y="2815"/>
                    <a:pt x="11708" y="2631"/>
                  </a:cubicBezTo>
                  <a:cubicBezTo>
                    <a:pt x="11427" y="2537"/>
                    <a:pt x="11135" y="2503"/>
                    <a:pt x="10840" y="2503"/>
                  </a:cubicBezTo>
                  <a:cubicBezTo>
                    <a:pt x="10539" y="2503"/>
                    <a:pt x="10236" y="2539"/>
                    <a:pt x="9939" y="2585"/>
                  </a:cubicBezTo>
                  <a:cubicBezTo>
                    <a:pt x="9592" y="1854"/>
                    <a:pt x="8917" y="1291"/>
                    <a:pt x="8145" y="1082"/>
                  </a:cubicBezTo>
                  <a:cubicBezTo>
                    <a:pt x="7521" y="918"/>
                    <a:pt x="6867" y="974"/>
                    <a:pt x="6258" y="755"/>
                  </a:cubicBezTo>
                  <a:cubicBezTo>
                    <a:pt x="5675" y="550"/>
                    <a:pt x="5215" y="105"/>
                    <a:pt x="4581" y="13"/>
                  </a:cubicBezTo>
                  <a:cubicBezTo>
                    <a:pt x="4516" y="5"/>
                    <a:pt x="4452" y="1"/>
                    <a:pt x="4389" y="1"/>
                  </a:cubicBezTo>
                  <a:close/>
                </a:path>
              </a:pathLst>
            </a:custGeom>
            <a:solidFill>
              <a:srgbClr val="B2CE54">
                <a:alpha val="68630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2002007">
              <a:off x="1071146" y="507559"/>
              <a:ext cx="497497" cy="218258"/>
            </a:xfrm>
            <a:custGeom>
              <a:rect b="b" l="l" r="r" t="t"/>
              <a:pathLst>
                <a:path extrusionOk="0" h="3836" w="8744">
                  <a:moveTo>
                    <a:pt x="2981" y="1"/>
                  </a:moveTo>
                  <a:cubicBezTo>
                    <a:pt x="2745" y="1"/>
                    <a:pt x="2527" y="78"/>
                    <a:pt x="2291" y="113"/>
                  </a:cubicBezTo>
                  <a:cubicBezTo>
                    <a:pt x="1856" y="154"/>
                    <a:pt x="1447" y="174"/>
                    <a:pt x="1028" y="327"/>
                  </a:cubicBezTo>
                  <a:cubicBezTo>
                    <a:pt x="747" y="430"/>
                    <a:pt x="471" y="578"/>
                    <a:pt x="282" y="813"/>
                  </a:cubicBezTo>
                  <a:cubicBezTo>
                    <a:pt x="87" y="1043"/>
                    <a:pt x="1" y="1375"/>
                    <a:pt x="108" y="1657"/>
                  </a:cubicBezTo>
                  <a:cubicBezTo>
                    <a:pt x="246" y="2004"/>
                    <a:pt x="629" y="2168"/>
                    <a:pt x="998" y="2250"/>
                  </a:cubicBezTo>
                  <a:cubicBezTo>
                    <a:pt x="1361" y="2326"/>
                    <a:pt x="1749" y="2352"/>
                    <a:pt x="2056" y="2556"/>
                  </a:cubicBezTo>
                  <a:cubicBezTo>
                    <a:pt x="2337" y="2735"/>
                    <a:pt x="2511" y="3037"/>
                    <a:pt x="2715" y="3298"/>
                  </a:cubicBezTo>
                  <a:cubicBezTo>
                    <a:pt x="2920" y="3564"/>
                    <a:pt x="3186" y="3809"/>
                    <a:pt x="3518" y="3835"/>
                  </a:cubicBezTo>
                  <a:cubicBezTo>
                    <a:pt x="3533" y="3836"/>
                    <a:pt x="3547" y="3836"/>
                    <a:pt x="3561" y="3836"/>
                  </a:cubicBezTo>
                  <a:cubicBezTo>
                    <a:pt x="3971" y="3836"/>
                    <a:pt x="4309" y="3492"/>
                    <a:pt x="4689" y="3339"/>
                  </a:cubicBezTo>
                  <a:cubicBezTo>
                    <a:pt x="4876" y="3263"/>
                    <a:pt x="5071" y="3233"/>
                    <a:pt x="5269" y="3233"/>
                  </a:cubicBezTo>
                  <a:cubicBezTo>
                    <a:pt x="5581" y="3233"/>
                    <a:pt x="5899" y="3307"/>
                    <a:pt x="6202" y="3395"/>
                  </a:cubicBezTo>
                  <a:cubicBezTo>
                    <a:pt x="6626" y="3517"/>
                    <a:pt x="7062" y="3658"/>
                    <a:pt x="7498" y="3658"/>
                  </a:cubicBezTo>
                  <a:cubicBezTo>
                    <a:pt x="7572" y="3658"/>
                    <a:pt x="7647" y="3654"/>
                    <a:pt x="7721" y="3645"/>
                  </a:cubicBezTo>
                  <a:cubicBezTo>
                    <a:pt x="8232" y="3574"/>
                    <a:pt x="8743" y="3170"/>
                    <a:pt x="8723" y="2659"/>
                  </a:cubicBezTo>
                  <a:cubicBezTo>
                    <a:pt x="8708" y="2250"/>
                    <a:pt x="8365" y="1917"/>
                    <a:pt x="7982" y="1790"/>
                  </a:cubicBezTo>
                  <a:cubicBezTo>
                    <a:pt x="7795" y="1727"/>
                    <a:pt x="7599" y="1705"/>
                    <a:pt x="7401" y="1705"/>
                  </a:cubicBezTo>
                  <a:cubicBezTo>
                    <a:pt x="7191" y="1705"/>
                    <a:pt x="6980" y="1730"/>
                    <a:pt x="6775" y="1759"/>
                  </a:cubicBezTo>
                  <a:cubicBezTo>
                    <a:pt x="6535" y="1263"/>
                    <a:pt x="6074" y="880"/>
                    <a:pt x="5548" y="736"/>
                  </a:cubicBezTo>
                  <a:cubicBezTo>
                    <a:pt x="5123" y="624"/>
                    <a:pt x="4679" y="660"/>
                    <a:pt x="4259" y="511"/>
                  </a:cubicBezTo>
                  <a:cubicBezTo>
                    <a:pt x="3866" y="373"/>
                    <a:pt x="3554" y="67"/>
                    <a:pt x="3119" y="10"/>
                  </a:cubicBezTo>
                  <a:cubicBezTo>
                    <a:pt x="3072" y="4"/>
                    <a:pt x="3026" y="1"/>
                    <a:pt x="29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rot="2002007">
              <a:off x="255282" y="1091461"/>
              <a:ext cx="1448397" cy="635883"/>
            </a:xfrm>
            <a:custGeom>
              <a:rect b="b" l="l" r="r" t="t"/>
              <a:pathLst>
                <a:path extrusionOk="0" h="11176" w="25457">
                  <a:moveTo>
                    <a:pt x="16168" y="0"/>
                  </a:moveTo>
                  <a:cubicBezTo>
                    <a:pt x="14616" y="0"/>
                    <a:pt x="12962" y="855"/>
                    <a:pt x="12531" y="2338"/>
                  </a:cubicBezTo>
                  <a:cubicBezTo>
                    <a:pt x="11551" y="1132"/>
                    <a:pt x="10001" y="413"/>
                    <a:pt x="8448" y="413"/>
                  </a:cubicBezTo>
                  <a:cubicBezTo>
                    <a:pt x="8242" y="413"/>
                    <a:pt x="8037" y="426"/>
                    <a:pt x="7833" y="451"/>
                  </a:cubicBezTo>
                  <a:cubicBezTo>
                    <a:pt x="6089" y="676"/>
                    <a:pt x="4494" y="1852"/>
                    <a:pt x="3763" y="3457"/>
                  </a:cubicBezTo>
                  <a:cubicBezTo>
                    <a:pt x="3504" y="3346"/>
                    <a:pt x="3227" y="3293"/>
                    <a:pt x="2949" y="3293"/>
                  </a:cubicBezTo>
                  <a:cubicBezTo>
                    <a:pt x="2019" y="3293"/>
                    <a:pt x="1077" y="3877"/>
                    <a:pt x="762" y="4766"/>
                  </a:cubicBezTo>
                  <a:cubicBezTo>
                    <a:pt x="0" y="6929"/>
                    <a:pt x="2991" y="8396"/>
                    <a:pt x="4499" y="9204"/>
                  </a:cubicBezTo>
                  <a:cubicBezTo>
                    <a:pt x="5608" y="9802"/>
                    <a:pt x="6878" y="10119"/>
                    <a:pt x="8143" y="10119"/>
                  </a:cubicBezTo>
                  <a:cubicBezTo>
                    <a:pt x="9335" y="10119"/>
                    <a:pt x="10524" y="9838"/>
                    <a:pt x="11570" y="9245"/>
                  </a:cubicBezTo>
                  <a:cubicBezTo>
                    <a:pt x="12316" y="10469"/>
                    <a:pt x="13761" y="11175"/>
                    <a:pt x="15187" y="11175"/>
                  </a:cubicBezTo>
                  <a:cubicBezTo>
                    <a:pt x="15881" y="11175"/>
                    <a:pt x="16571" y="11008"/>
                    <a:pt x="17174" y="10651"/>
                  </a:cubicBezTo>
                  <a:cubicBezTo>
                    <a:pt x="17619" y="10390"/>
                    <a:pt x="18028" y="10037"/>
                    <a:pt x="18529" y="9894"/>
                  </a:cubicBezTo>
                  <a:cubicBezTo>
                    <a:pt x="18719" y="9839"/>
                    <a:pt x="18912" y="9816"/>
                    <a:pt x="19106" y="9816"/>
                  </a:cubicBezTo>
                  <a:cubicBezTo>
                    <a:pt x="19749" y="9816"/>
                    <a:pt x="20407" y="10060"/>
                    <a:pt x="21059" y="10135"/>
                  </a:cubicBezTo>
                  <a:cubicBezTo>
                    <a:pt x="21192" y="10150"/>
                    <a:pt x="21325" y="10157"/>
                    <a:pt x="21458" y="10157"/>
                  </a:cubicBezTo>
                  <a:cubicBezTo>
                    <a:pt x="22595" y="10157"/>
                    <a:pt x="23734" y="9621"/>
                    <a:pt x="24439" y="8724"/>
                  </a:cubicBezTo>
                  <a:cubicBezTo>
                    <a:pt x="25231" y="7721"/>
                    <a:pt x="25456" y="6305"/>
                    <a:pt x="25022" y="5104"/>
                  </a:cubicBezTo>
                  <a:cubicBezTo>
                    <a:pt x="24362" y="3289"/>
                    <a:pt x="22470" y="2282"/>
                    <a:pt x="20737" y="1428"/>
                  </a:cubicBezTo>
                  <a:cubicBezTo>
                    <a:pt x="19321" y="738"/>
                    <a:pt x="17843" y="32"/>
                    <a:pt x="16264" y="1"/>
                  </a:cubicBezTo>
                  <a:cubicBezTo>
                    <a:pt x="16232" y="1"/>
                    <a:pt x="16200" y="0"/>
                    <a:pt x="16168" y="0"/>
                  </a:cubicBezTo>
                  <a:close/>
                </a:path>
              </a:pathLst>
            </a:custGeom>
            <a:solidFill>
              <a:srgbClr val="B2CE54">
                <a:alpha val="68630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rot="2002007">
              <a:off x="452458" y="1174517"/>
              <a:ext cx="1063895" cy="466386"/>
            </a:xfrm>
            <a:custGeom>
              <a:rect b="b" l="l" r="r" t="t"/>
              <a:pathLst>
                <a:path extrusionOk="0" h="8197" w="18699">
                  <a:moveTo>
                    <a:pt x="11894" y="0"/>
                  </a:moveTo>
                  <a:cubicBezTo>
                    <a:pt x="10754" y="0"/>
                    <a:pt x="9526" y="621"/>
                    <a:pt x="9209" y="1713"/>
                  </a:cubicBezTo>
                  <a:cubicBezTo>
                    <a:pt x="8492" y="830"/>
                    <a:pt x="7354" y="304"/>
                    <a:pt x="6219" y="304"/>
                  </a:cubicBezTo>
                  <a:cubicBezTo>
                    <a:pt x="6067" y="304"/>
                    <a:pt x="5914" y="313"/>
                    <a:pt x="5763" y="333"/>
                  </a:cubicBezTo>
                  <a:cubicBezTo>
                    <a:pt x="4480" y="502"/>
                    <a:pt x="3309" y="1360"/>
                    <a:pt x="2772" y="2536"/>
                  </a:cubicBezTo>
                  <a:cubicBezTo>
                    <a:pt x="2581" y="2454"/>
                    <a:pt x="2377" y="2415"/>
                    <a:pt x="2172" y="2415"/>
                  </a:cubicBezTo>
                  <a:cubicBezTo>
                    <a:pt x="1488" y="2415"/>
                    <a:pt x="795" y="2844"/>
                    <a:pt x="563" y="3498"/>
                  </a:cubicBezTo>
                  <a:cubicBezTo>
                    <a:pt x="1" y="5083"/>
                    <a:pt x="2199" y="6161"/>
                    <a:pt x="3309" y="6749"/>
                  </a:cubicBezTo>
                  <a:cubicBezTo>
                    <a:pt x="4134" y="7187"/>
                    <a:pt x="5072" y="7419"/>
                    <a:pt x="6005" y="7419"/>
                  </a:cubicBezTo>
                  <a:cubicBezTo>
                    <a:pt x="6882" y="7419"/>
                    <a:pt x="7753" y="7214"/>
                    <a:pt x="8519" y="6780"/>
                  </a:cubicBezTo>
                  <a:cubicBezTo>
                    <a:pt x="9069" y="7678"/>
                    <a:pt x="10129" y="8196"/>
                    <a:pt x="11173" y="8196"/>
                  </a:cubicBezTo>
                  <a:cubicBezTo>
                    <a:pt x="11680" y="8196"/>
                    <a:pt x="12184" y="8074"/>
                    <a:pt x="12624" y="7813"/>
                  </a:cubicBezTo>
                  <a:cubicBezTo>
                    <a:pt x="12951" y="7618"/>
                    <a:pt x="13253" y="7358"/>
                    <a:pt x="13616" y="7255"/>
                  </a:cubicBezTo>
                  <a:cubicBezTo>
                    <a:pt x="13754" y="7216"/>
                    <a:pt x="13894" y="7200"/>
                    <a:pt x="14035" y="7200"/>
                  </a:cubicBezTo>
                  <a:cubicBezTo>
                    <a:pt x="14508" y="7200"/>
                    <a:pt x="14991" y="7379"/>
                    <a:pt x="15472" y="7434"/>
                  </a:cubicBezTo>
                  <a:cubicBezTo>
                    <a:pt x="15567" y="7445"/>
                    <a:pt x="15663" y="7450"/>
                    <a:pt x="15759" y="7450"/>
                  </a:cubicBezTo>
                  <a:cubicBezTo>
                    <a:pt x="16594" y="7450"/>
                    <a:pt x="17433" y="7057"/>
                    <a:pt x="17952" y="6396"/>
                  </a:cubicBezTo>
                  <a:cubicBezTo>
                    <a:pt x="18529" y="5665"/>
                    <a:pt x="18698" y="4622"/>
                    <a:pt x="18376" y="3748"/>
                  </a:cubicBezTo>
                  <a:cubicBezTo>
                    <a:pt x="17890" y="2419"/>
                    <a:pt x="16510" y="1677"/>
                    <a:pt x="15232" y="1049"/>
                  </a:cubicBezTo>
                  <a:cubicBezTo>
                    <a:pt x="14194" y="542"/>
                    <a:pt x="13110" y="21"/>
                    <a:pt x="11949" y="1"/>
                  </a:cubicBezTo>
                  <a:cubicBezTo>
                    <a:pt x="11931" y="0"/>
                    <a:pt x="11912" y="0"/>
                    <a:pt x="118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" name="Google Shape;78;p2"/>
          <p:cNvGrpSpPr/>
          <p:nvPr/>
        </p:nvGrpSpPr>
        <p:grpSpPr>
          <a:xfrm flipH="1">
            <a:off x="7465368" y="-307952"/>
            <a:ext cx="2216917" cy="2575830"/>
            <a:chOff x="-658920" y="-295550"/>
            <a:chExt cx="2418103" cy="2809588"/>
          </a:xfrm>
        </p:grpSpPr>
        <p:sp>
          <p:nvSpPr>
            <p:cNvPr id="79" name="Google Shape;79;p2"/>
            <p:cNvSpPr/>
            <p:nvPr/>
          </p:nvSpPr>
          <p:spPr>
            <a:xfrm rot="2002007">
              <a:off x="-158746" y="96139"/>
              <a:ext cx="1362029" cy="2226899"/>
            </a:xfrm>
            <a:custGeom>
              <a:rect b="b" l="l" r="r" t="t"/>
              <a:pathLst>
                <a:path extrusionOk="0" h="39139" w="23939">
                  <a:moveTo>
                    <a:pt x="726" y="9408"/>
                  </a:moveTo>
                  <a:cubicBezTo>
                    <a:pt x="726" y="9409"/>
                    <a:pt x="725" y="9409"/>
                    <a:pt x="724" y="9409"/>
                  </a:cubicBezTo>
                  <a:lnTo>
                    <a:pt x="724" y="9409"/>
                  </a:lnTo>
                  <a:cubicBezTo>
                    <a:pt x="725" y="9410"/>
                    <a:pt x="726" y="9410"/>
                    <a:pt x="726" y="9410"/>
                  </a:cubicBezTo>
                  <a:lnTo>
                    <a:pt x="726" y="9410"/>
                  </a:lnTo>
                  <a:cubicBezTo>
                    <a:pt x="726" y="9409"/>
                    <a:pt x="726" y="9409"/>
                    <a:pt x="726" y="9408"/>
                  </a:cubicBezTo>
                  <a:close/>
                  <a:moveTo>
                    <a:pt x="5757" y="1"/>
                  </a:moveTo>
                  <a:cubicBezTo>
                    <a:pt x="5681" y="6"/>
                    <a:pt x="4995" y="2148"/>
                    <a:pt x="4898" y="2373"/>
                  </a:cubicBezTo>
                  <a:cubicBezTo>
                    <a:pt x="4300" y="3759"/>
                    <a:pt x="3538" y="5073"/>
                    <a:pt x="2644" y="6295"/>
                  </a:cubicBezTo>
                  <a:cubicBezTo>
                    <a:pt x="2199" y="6903"/>
                    <a:pt x="1718" y="7491"/>
                    <a:pt x="1207" y="8048"/>
                  </a:cubicBezTo>
                  <a:cubicBezTo>
                    <a:pt x="777" y="8514"/>
                    <a:pt x="51" y="8877"/>
                    <a:pt x="598" y="9490"/>
                  </a:cubicBezTo>
                  <a:cubicBezTo>
                    <a:pt x="644" y="9465"/>
                    <a:pt x="679" y="9440"/>
                    <a:pt x="724" y="9409"/>
                  </a:cubicBezTo>
                  <a:lnTo>
                    <a:pt x="724" y="9409"/>
                  </a:lnTo>
                  <a:cubicBezTo>
                    <a:pt x="722" y="9409"/>
                    <a:pt x="719" y="9409"/>
                    <a:pt x="716" y="9408"/>
                  </a:cubicBezTo>
                  <a:cubicBezTo>
                    <a:pt x="1340" y="8984"/>
                    <a:pt x="1907" y="8381"/>
                    <a:pt x="2419" y="7828"/>
                  </a:cubicBezTo>
                  <a:cubicBezTo>
                    <a:pt x="4407" y="5671"/>
                    <a:pt x="5752" y="2915"/>
                    <a:pt x="6176" y="6"/>
                  </a:cubicBezTo>
                  <a:cubicBezTo>
                    <a:pt x="6038" y="6"/>
                    <a:pt x="5895" y="1"/>
                    <a:pt x="5757" y="1"/>
                  </a:cubicBezTo>
                  <a:close/>
                  <a:moveTo>
                    <a:pt x="726" y="9410"/>
                  </a:moveTo>
                  <a:cubicBezTo>
                    <a:pt x="348" y="12758"/>
                    <a:pt x="0" y="16285"/>
                    <a:pt x="1319" y="19383"/>
                  </a:cubicBezTo>
                  <a:cubicBezTo>
                    <a:pt x="2362" y="21827"/>
                    <a:pt x="4336" y="23729"/>
                    <a:pt x="5716" y="25989"/>
                  </a:cubicBezTo>
                  <a:cubicBezTo>
                    <a:pt x="6519" y="27292"/>
                    <a:pt x="7107" y="28714"/>
                    <a:pt x="7475" y="30196"/>
                  </a:cubicBezTo>
                  <a:cubicBezTo>
                    <a:pt x="7649" y="30882"/>
                    <a:pt x="7777" y="31572"/>
                    <a:pt x="7853" y="32272"/>
                  </a:cubicBezTo>
                  <a:cubicBezTo>
                    <a:pt x="8119" y="34583"/>
                    <a:pt x="7874" y="36950"/>
                    <a:pt x="7092" y="39139"/>
                  </a:cubicBezTo>
                  <a:lnTo>
                    <a:pt x="9720" y="36853"/>
                  </a:lnTo>
                  <a:cubicBezTo>
                    <a:pt x="11095" y="35053"/>
                    <a:pt x="11258" y="32523"/>
                    <a:pt x="10609" y="30345"/>
                  </a:cubicBezTo>
                  <a:cubicBezTo>
                    <a:pt x="10599" y="30324"/>
                    <a:pt x="10594" y="30304"/>
                    <a:pt x="10589" y="30278"/>
                  </a:cubicBezTo>
                  <a:cubicBezTo>
                    <a:pt x="12281" y="28862"/>
                    <a:pt x="13810" y="27241"/>
                    <a:pt x="15098" y="25759"/>
                  </a:cubicBezTo>
                  <a:cubicBezTo>
                    <a:pt x="18237" y="22164"/>
                    <a:pt x="20865" y="18136"/>
                    <a:pt x="23938" y="14480"/>
                  </a:cubicBezTo>
                  <a:cubicBezTo>
                    <a:pt x="23688" y="14301"/>
                    <a:pt x="23452" y="14112"/>
                    <a:pt x="23212" y="13918"/>
                  </a:cubicBezTo>
                  <a:cubicBezTo>
                    <a:pt x="21356" y="14961"/>
                    <a:pt x="20027" y="16730"/>
                    <a:pt x="18948" y="18565"/>
                  </a:cubicBezTo>
                  <a:cubicBezTo>
                    <a:pt x="17869" y="20401"/>
                    <a:pt x="16975" y="22348"/>
                    <a:pt x="15681" y="24041"/>
                  </a:cubicBezTo>
                  <a:cubicBezTo>
                    <a:pt x="14168" y="26040"/>
                    <a:pt x="12169" y="27584"/>
                    <a:pt x="10021" y="28847"/>
                  </a:cubicBezTo>
                  <a:cubicBezTo>
                    <a:pt x="9270" y="27226"/>
                    <a:pt x="8170" y="25764"/>
                    <a:pt x="7020" y="24373"/>
                  </a:cubicBezTo>
                  <a:cubicBezTo>
                    <a:pt x="5527" y="22579"/>
                    <a:pt x="3917" y="20856"/>
                    <a:pt x="2751" y="18826"/>
                  </a:cubicBezTo>
                  <a:cubicBezTo>
                    <a:pt x="1585" y="16801"/>
                    <a:pt x="875" y="14398"/>
                    <a:pt x="1381" y="12118"/>
                  </a:cubicBezTo>
                  <a:cubicBezTo>
                    <a:pt x="1493" y="11602"/>
                    <a:pt x="1667" y="11085"/>
                    <a:pt x="1621" y="10559"/>
                  </a:cubicBezTo>
                  <a:cubicBezTo>
                    <a:pt x="1575" y="10035"/>
                    <a:pt x="1242" y="9492"/>
                    <a:pt x="726" y="94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 rot="2002007">
              <a:off x="478996" y="435830"/>
              <a:ext cx="984753" cy="392534"/>
            </a:xfrm>
            <a:custGeom>
              <a:rect b="b" l="l" r="r" t="t"/>
              <a:pathLst>
                <a:path extrusionOk="0" h="6899" w="17308">
                  <a:moveTo>
                    <a:pt x="11730" y="1"/>
                  </a:moveTo>
                  <a:cubicBezTo>
                    <a:pt x="11597" y="1"/>
                    <a:pt x="9558" y="1824"/>
                    <a:pt x="9316" y="1996"/>
                  </a:cubicBezTo>
                  <a:cubicBezTo>
                    <a:pt x="7798" y="3100"/>
                    <a:pt x="6146" y="4036"/>
                    <a:pt x="4423" y="4777"/>
                  </a:cubicBezTo>
                  <a:cubicBezTo>
                    <a:pt x="3559" y="5145"/>
                    <a:pt x="2669" y="5467"/>
                    <a:pt x="1770" y="5738"/>
                  </a:cubicBezTo>
                  <a:cubicBezTo>
                    <a:pt x="1023" y="5963"/>
                    <a:pt x="1" y="5897"/>
                    <a:pt x="205" y="6899"/>
                  </a:cubicBezTo>
                  <a:cubicBezTo>
                    <a:pt x="1202" y="6873"/>
                    <a:pt x="2260" y="6566"/>
                    <a:pt x="3211" y="6280"/>
                  </a:cubicBezTo>
                  <a:cubicBezTo>
                    <a:pt x="4484" y="5897"/>
                    <a:pt x="5712" y="5370"/>
                    <a:pt x="6867" y="4726"/>
                  </a:cubicBezTo>
                  <a:cubicBezTo>
                    <a:pt x="7445" y="4951"/>
                    <a:pt x="8069" y="5089"/>
                    <a:pt x="8651" y="5222"/>
                  </a:cubicBezTo>
                  <a:cubicBezTo>
                    <a:pt x="9718" y="5460"/>
                    <a:pt x="10812" y="5579"/>
                    <a:pt x="11906" y="5579"/>
                  </a:cubicBezTo>
                  <a:cubicBezTo>
                    <a:pt x="13748" y="5579"/>
                    <a:pt x="15591" y="5240"/>
                    <a:pt x="17307" y="4557"/>
                  </a:cubicBezTo>
                  <a:cubicBezTo>
                    <a:pt x="17236" y="4439"/>
                    <a:pt x="17164" y="4312"/>
                    <a:pt x="17103" y="4189"/>
                  </a:cubicBezTo>
                  <a:cubicBezTo>
                    <a:pt x="17100" y="4185"/>
                    <a:pt x="17088" y="4183"/>
                    <a:pt x="17069" y="4183"/>
                  </a:cubicBezTo>
                  <a:cubicBezTo>
                    <a:pt x="16785" y="4183"/>
                    <a:pt x="14843" y="4605"/>
                    <a:pt x="14623" y="4629"/>
                  </a:cubicBezTo>
                  <a:cubicBezTo>
                    <a:pt x="13855" y="4718"/>
                    <a:pt x="13081" y="4762"/>
                    <a:pt x="12308" y="4762"/>
                  </a:cubicBezTo>
                  <a:cubicBezTo>
                    <a:pt x="11569" y="4762"/>
                    <a:pt x="10831" y="4721"/>
                    <a:pt x="10098" y="4639"/>
                  </a:cubicBezTo>
                  <a:cubicBezTo>
                    <a:pt x="9342" y="4557"/>
                    <a:pt x="8600" y="4439"/>
                    <a:pt x="7859" y="4271"/>
                  </a:cubicBezTo>
                  <a:lnTo>
                    <a:pt x="7706" y="4230"/>
                  </a:lnTo>
                  <a:cubicBezTo>
                    <a:pt x="9398" y="3172"/>
                    <a:pt x="10927" y="1827"/>
                    <a:pt x="12179" y="278"/>
                  </a:cubicBezTo>
                  <a:cubicBezTo>
                    <a:pt x="12031" y="186"/>
                    <a:pt x="11877" y="89"/>
                    <a:pt x="11734" y="2"/>
                  </a:cubicBezTo>
                  <a:cubicBezTo>
                    <a:pt x="11733" y="1"/>
                    <a:pt x="11732" y="1"/>
                    <a:pt x="11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 rot="2002007">
              <a:off x="255282" y="1091461"/>
              <a:ext cx="1448397" cy="635883"/>
            </a:xfrm>
            <a:custGeom>
              <a:rect b="b" l="l" r="r" t="t"/>
              <a:pathLst>
                <a:path extrusionOk="0" h="11176" w="25457">
                  <a:moveTo>
                    <a:pt x="16168" y="0"/>
                  </a:moveTo>
                  <a:cubicBezTo>
                    <a:pt x="14616" y="0"/>
                    <a:pt x="12962" y="855"/>
                    <a:pt x="12531" y="2338"/>
                  </a:cubicBezTo>
                  <a:cubicBezTo>
                    <a:pt x="11551" y="1132"/>
                    <a:pt x="10001" y="413"/>
                    <a:pt x="8448" y="413"/>
                  </a:cubicBezTo>
                  <a:cubicBezTo>
                    <a:pt x="8242" y="413"/>
                    <a:pt x="8037" y="426"/>
                    <a:pt x="7833" y="451"/>
                  </a:cubicBezTo>
                  <a:cubicBezTo>
                    <a:pt x="6089" y="676"/>
                    <a:pt x="4494" y="1852"/>
                    <a:pt x="3763" y="3457"/>
                  </a:cubicBezTo>
                  <a:cubicBezTo>
                    <a:pt x="3504" y="3346"/>
                    <a:pt x="3227" y="3293"/>
                    <a:pt x="2949" y="3293"/>
                  </a:cubicBezTo>
                  <a:cubicBezTo>
                    <a:pt x="2019" y="3293"/>
                    <a:pt x="1077" y="3877"/>
                    <a:pt x="762" y="4766"/>
                  </a:cubicBezTo>
                  <a:cubicBezTo>
                    <a:pt x="0" y="6929"/>
                    <a:pt x="2991" y="8396"/>
                    <a:pt x="4499" y="9204"/>
                  </a:cubicBezTo>
                  <a:cubicBezTo>
                    <a:pt x="5608" y="9802"/>
                    <a:pt x="6878" y="10119"/>
                    <a:pt x="8143" y="10119"/>
                  </a:cubicBezTo>
                  <a:cubicBezTo>
                    <a:pt x="9335" y="10119"/>
                    <a:pt x="10524" y="9838"/>
                    <a:pt x="11570" y="9245"/>
                  </a:cubicBezTo>
                  <a:cubicBezTo>
                    <a:pt x="12316" y="10469"/>
                    <a:pt x="13761" y="11175"/>
                    <a:pt x="15187" y="11175"/>
                  </a:cubicBezTo>
                  <a:cubicBezTo>
                    <a:pt x="15881" y="11175"/>
                    <a:pt x="16571" y="11008"/>
                    <a:pt x="17174" y="10651"/>
                  </a:cubicBezTo>
                  <a:cubicBezTo>
                    <a:pt x="17619" y="10390"/>
                    <a:pt x="18028" y="10037"/>
                    <a:pt x="18529" y="9894"/>
                  </a:cubicBezTo>
                  <a:cubicBezTo>
                    <a:pt x="18719" y="9839"/>
                    <a:pt x="18912" y="9816"/>
                    <a:pt x="19106" y="9816"/>
                  </a:cubicBezTo>
                  <a:cubicBezTo>
                    <a:pt x="19749" y="9816"/>
                    <a:pt x="20407" y="10060"/>
                    <a:pt x="21059" y="10135"/>
                  </a:cubicBezTo>
                  <a:cubicBezTo>
                    <a:pt x="21192" y="10150"/>
                    <a:pt x="21325" y="10157"/>
                    <a:pt x="21458" y="10157"/>
                  </a:cubicBezTo>
                  <a:cubicBezTo>
                    <a:pt x="22595" y="10157"/>
                    <a:pt x="23734" y="9621"/>
                    <a:pt x="24439" y="8724"/>
                  </a:cubicBezTo>
                  <a:cubicBezTo>
                    <a:pt x="25231" y="7721"/>
                    <a:pt x="25456" y="6305"/>
                    <a:pt x="25022" y="5104"/>
                  </a:cubicBezTo>
                  <a:cubicBezTo>
                    <a:pt x="24362" y="3289"/>
                    <a:pt x="22470" y="2282"/>
                    <a:pt x="20737" y="1428"/>
                  </a:cubicBezTo>
                  <a:cubicBezTo>
                    <a:pt x="19321" y="738"/>
                    <a:pt x="17843" y="32"/>
                    <a:pt x="16264" y="1"/>
                  </a:cubicBezTo>
                  <a:cubicBezTo>
                    <a:pt x="16232" y="1"/>
                    <a:pt x="16200" y="0"/>
                    <a:pt x="161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 rot="2002007">
              <a:off x="-389121" y="6437"/>
              <a:ext cx="1310823" cy="709565"/>
            </a:xfrm>
            <a:custGeom>
              <a:rect b="b" l="l" r="r" t="t"/>
              <a:pathLst>
                <a:path extrusionOk="0" h="12471" w="23039">
                  <a:moveTo>
                    <a:pt x="13273" y="1"/>
                  </a:moveTo>
                  <a:cubicBezTo>
                    <a:pt x="12957" y="1"/>
                    <a:pt x="12640" y="41"/>
                    <a:pt x="12332" y="122"/>
                  </a:cubicBezTo>
                  <a:cubicBezTo>
                    <a:pt x="11289" y="403"/>
                    <a:pt x="10384" y="1164"/>
                    <a:pt x="9929" y="2141"/>
                  </a:cubicBezTo>
                  <a:cubicBezTo>
                    <a:pt x="9334" y="1317"/>
                    <a:pt x="8322" y="825"/>
                    <a:pt x="7313" y="825"/>
                  </a:cubicBezTo>
                  <a:cubicBezTo>
                    <a:pt x="7082" y="825"/>
                    <a:pt x="6852" y="851"/>
                    <a:pt x="6627" y="904"/>
                  </a:cubicBezTo>
                  <a:cubicBezTo>
                    <a:pt x="5410" y="1185"/>
                    <a:pt x="4413" y="2248"/>
                    <a:pt x="4208" y="3481"/>
                  </a:cubicBezTo>
                  <a:cubicBezTo>
                    <a:pt x="3923" y="3140"/>
                    <a:pt x="3481" y="2962"/>
                    <a:pt x="3042" y="2962"/>
                  </a:cubicBezTo>
                  <a:cubicBezTo>
                    <a:pt x="2709" y="2962"/>
                    <a:pt x="2377" y="3064"/>
                    <a:pt x="2117" y="3276"/>
                  </a:cubicBezTo>
                  <a:cubicBezTo>
                    <a:pt x="1504" y="3782"/>
                    <a:pt x="1447" y="4708"/>
                    <a:pt x="1877" y="5347"/>
                  </a:cubicBezTo>
                  <a:cubicBezTo>
                    <a:pt x="1749" y="5311"/>
                    <a:pt x="1625" y="5294"/>
                    <a:pt x="1505" y="5294"/>
                  </a:cubicBezTo>
                  <a:cubicBezTo>
                    <a:pt x="747" y="5294"/>
                    <a:pt x="195" y="5979"/>
                    <a:pt x="98" y="6753"/>
                  </a:cubicBezTo>
                  <a:cubicBezTo>
                    <a:pt x="1" y="7545"/>
                    <a:pt x="496" y="8246"/>
                    <a:pt x="854" y="8920"/>
                  </a:cubicBezTo>
                  <a:cubicBezTo>
                    <a:pt x="1400" y="9972"/>
                    <a:pt x="2448" y="10704"/>
                    <a:pt x="3525" y="10704"/>
                  </a:cubicBezTo>
                  <a:cubicBezTo>
                    <a:pt x="4154" y="10704"/>
                    <a:pt x="4794" y="10454"/>
                    <a:pt x="5348" y="9871"/>
                  </a:cubicBezTo>
                  <a:cubicBezTo>
                    <a:pt x="5579" y="10996"/>
                    <a:pt x="6540" y="11932"/>
                    <a:pt x="7675" y="12121"/>
                  </a:cubicBezTo>
                  <a:cubicBezTo>
                    <a:pt x="7823" y="12147"/>
                    <a:pt x="7973" y="12159"/>
                    <a:pt x="8123" y="12159"/>
                  </a:cubicBezTo>
                  <a:cubicBezTo>
                    <a:pt x="9115" y="12159"/>
                    <a:pt x="10104" y="11618"/>
                    <a:pt x="10615" y="10761"/>
                  </a:cubicBezTo>
                  <a:cubicBezTo>
                    <a:pt x="11535" y="11344"/>
                    <a:pt x="12465" y="11937"/>
                    <a:pt x="13508" y="12249"/>
                  </a:cubicBezTo>
                  <a:cubicBezTo>
                    <a:pt x="13967" y="12390"/>
                    <a:pt x="14452" y="12471"/>
                    <a:pt x="14932" y="12471"/>
                  </a:cubicBezTo>
                  <a:cubicBezTo>
                    <a:pt x="15544" y="12471"/>
                    <a:pt x="16148" y="12340"/>
                    <a:pt x="16678" y="12039"/>
                  </a:cubicBezTo>
                  <a:cubicBezTo>
                    <a:pt x="17624" y="11497"/>
                    <a:pt x="18238" y="10316"/>
                    <a:pt x="17905" y="9278"/>
                  </a:cubicBezTo>
                  <a:lnTo>
                    <a:pt x="17905" y="9278"/>
                  </a:lnTo>
                  <a:cubicBezTo>
                    <a:pt x="18278" y="9428"/>
                    <a:pt x="18673" y="9498"/>
                    <a:pt x="19069" y="9498"/>
                  </a:cubicBezTo>
                  <a:cubicBezTo>
                    <a:pt x="20579" y="9498"/>
                    <a:pt x="22108" y="8482"/>
                    <a:pt x="22517" y="7003"/>
                  </a:cubicBezTo>
                  <a:cubicBezTo>
                    <a:pt x="23038" y="5137"/>
                    <a:pt x="21658" y="2985"/>
                    <a:pt x="19746" y="2668"/>
                  </a:cubicBezTo>
                  <a:cubicBezTo>
                    <a:pt x="19076" y="2560"/>
                    <a:pt x="18371" y="2652"/>
                    <a:pt x="17731" y="2427"/>
                  </a:cubicBezTo>
                  <a:cubicBezTo>
                    <a:pt x="16811" y="2105"/>
                    <a:pt x="16218" y="1226"/>
                    <a:pt x="15426" y="669"/>
                  </a:cubicBezTo>
                  <a:cubicBezTo>
                    <a:pt x="14800" y="231"/>
                    <a:pt x="14037" y="1"/>
                    <a:pt x="13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 rot="2002007">
              <a:off x="955974" y="452989"/>
              <a:ext cx="729859" cy="320616"/>
            </a:xfrm>
            <a:custGeom>
              <a:rect b="b" l="l" r="r" t="t"/>
              <a:pathLst>
                <a:path extrusionOk="0" h="5635" w="12828">
                  <a:moveTo>
                    <a:pt x="4389" y="1"/>
                  </a:moveTo>
                  <a:cubicBezTo>
                    <a:pt x="4045" y="1"/>
                    <a:pt x="3724" y="114"/>
                    <a:pt x="3375" y="162"/>
                  </a:cubicBezTo>
                  <a:cubicBezTo>
                    <a:pt x="2735" y="243"/>
                    <a:pt x="2127" y="269"/>
                    <a:pt x="1513" y="494"/>
                  </a:cubicBezTo>
                  <a:cubicBezTo>
                    <a:pt x="1099" y="647"/>
                    <a:pt x="695" y="857"/>
                    <a:pt x="414" y="1205"/>
                  </a:cubicBezTo>
                  <a:cubicBezTo>
                    <a:pt x="133" y="1542"/>
                    <a:pt x="0" y="2028"/>
                    <a:pt x="169" y="2437"/>
                  </a:cubicBezTo>
                  <a:cubicBezTo>
                    <a:pt x="368" y="2943"/>
                    <a:pt x="941" y="3193"/>
                    <a:pt x="1473" y="3306"/>
                  </a:cubicBezTo>
                  <a:cubicBezTo>
                    <a:pt x="1999" y="3423"/>
                    <a:pt x="2572" y="3459"/>
                    <a:pt x="3032" y="3761"/>
                  </a:cubicBezTo>
                  <a:cubicBezTo>
                    <a:pt x="3441" y="4027"/>
                    <a:pt x="3697" y="4461"/>
                    <a:pt x="3993" y="4845"/>
                  </a:cubicBezTo>
                  <a:cubicBezTo>
                    <a:pt x="4295" y="5228"/>
                    <a:pt x="4694" y="5601"/>
                    <a:pt x="5179" y="5632"/>
                  </a:cubicBezTo>
                  <a:cubicBezTo>
                    <a:pt x="5202" y="5634"/>
                    <a:pt x="5225" y="5634"/>
                    <a:pt x="5248" y="5634"/>
                  </a:cubicBezTo>
                  <a:cubicBezTo>
                    <a:pt x="5845" y="5634"/>
                    <a:pt x="6331" y="5133"/>
                    <a:pt x="6897" y="4906"/>
                  </a:cubicBezTo>
                  <a:cubicBezTo>
                    <a:pt x="7168" y="4797"/>
                    <a:pt x="7453" y="4754"/>
                    <a:pt x="7742" y="4754"/>
                  </a:cubicBezTo>
                  <a:cubicBezTo>
                    <a:pt x="8201" y="4754"/>
                    <a:pt x="8671" y="4863"/>
                    <a:pt x="9116" y="4988"/>
                  </a:cubicBezTo>
                  <a:cubicBezTo>
                    <a:pt x="9733" y="5162"/>
                    <a:pt x="10360" y="5372"/>
                    <a:pt x="10993" y="5372"/>
                  </a:cubicBezTo>
                  <a:cubicBezTo>
                    <a:pt x="11105" y="5372"/>
                    <a:pt x="11217" y="5366"/>
                    <a:pt x="11330" y="5351"/>
                  </a:cubicBezTo>
                  <a:cubicBezTo>
                    <a:pt x="12076" y="5249"/>
                    <a:pt x="12828" y="4661"/>
                    <a:pt x="12802" y="3909"/>
                  </a:cubicBezTo>
                  <a:cubicBezTo>
                    <a:pt x="12782" y="3311"/>
                    <a:pt x="12276" y="2815"/>
                    <a:pt x="11708" y="2631"/>
                  </a:cubicBezTo>
                  <a:cubicBezTo>
                    <a:pt x="11427" y="2537"/>
                    <a:pt x="11135" y="2503"/>
                    <a:pt x="10840" y="2503"/>
                  </a:cubicBezTo>
                  <a:cubicBezTo>
                    <a:pt x="10539" y="2503"/>
                    <a:pt x="10236" y="2539"/>
                    <a:pt x="9939" y="2585"/>
                  </a:cubicBezTo>
                  <a:cubicBezTo>
                    <a:pt x="9592" y="1854"/>
                    <a:pt x="8917" y="1291"/>
                    <a:pt x="8145" y="1082"/>
                  </a:cubicBezTo>
                  <a:cubicBezTo>
                    <a:pt x="7521" y="918"/>
                    <a:pt x="6867" y="974"/>
                    <a:pt x="6258" y="755"/>
                  </a:cubicBezTo>
                  <a:cubicBezTo>
                    <a:pt x="5675" y="550"/>
                    <a:pt x="5215" y="105"/>
                    <a:pt x="4581" y="13"/>
                  </a:cubicBezTo>
                  <a:cubicBezTo>
                    <a:pt x="4516" y="5"/>
                    <a:pt x="4452" y="1"/>
                    <a:pt x="4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 rot="2002007">
              <a:off x="-389121" y="6437"/>
              <a:ext cx="1310823" cy="709565"/>
            </a:xfrm>
            <a:custGeom>
              <a:rect b="b" l="l" r="r" t="t"/>
              <a:pathLst>
                <a:path extrusionOk="0" h="12471" w="23039">
                  <a:moveTo>
                    <a:pt x="13273" y="1"/>
                  </a:moveTo>
                  <a:cubicBezTo>
                    <a:pt x="12957" y="1"/>
                    <a:pt x="12640" y="41"/>
                    <a:pt x="12332" y="122"/>
                  </a:cubicBezTo>
                  <a:cubicBezTo>
                    <a:pt x="11289" y="403"/>
                    <a:pt x="10384" y="1164"/>
                    <a:pt x="9929" y="2141"/>
                  </a:cubicBezTo>
                  <a:cubicBezTo>
                    <a:pt x="9334" y="1317"/>
                    <a:pt x="8322" y="825"/>
                    <a:pt x="7313" y="825"/>
                  </a:cubicBezTo>
                  <a:cubicBezTo>
                    <a:pt x="7082" y="825"/>
                    <a:pt x="6852" y="851"/>
                    <a:pt x="6627" y="904"/>
                  </a:cubicBezTo>
                  <a:cubicBezTo>
                    <a:pt x="5410" y="1185"/>
                    <a:pt x="4413" y="2248"/>
                    <a:pt x="4208" y="3481"/>
                  </a:cubicBezTo>
                  <a:cubicBezTo>
                    <a:pt x="3923" y="3140"/>
                    <a:pt x="3481" y="2962"/>
                    <a:pt x="3042" y="2962"/>
                  </a:cubicBezTo>
                  <a:cubicBezTo>
                    <a:pt x="2709" y="2962"/>
                    <a:pt x="2377" y="3064"/>
                    <a:pt x="2117" y="3276"/>
                  </a:cubicBezTo>
                  <a:cubicBezTo>
                    <a:pt x="1504" y="3782"/>
                    <a:pt x="1447" y="4708"/>
                    <a:pt x="1877" y="5347"/>
                  </a:cubicBezTo>
                  <a:cubicBezTo>
                    <a:pt x="1749" y="5311"/>
                    <a:pt x="1625" y="5294"/>
                    <a:pt x="1505" y="5294"/>
                  </a:cubicBezTo>
                  <a:cubicBezTo>
                    <a:pt x="747" y="5294"/>
                    <a:pt x="195" y="5979"/>
                    <a:pt x="98" y="6753"/>
                  </a:cubicBezTo>
                  <a:cubicBezTo>
                    <a:pt x="1" y="7545"/>
                    <a:pt x="496" y="8246"/>
                    <a:pt x="854" y="8920"/>
                  </a:cubicBezTo>
                  <a:cubicBezTo>
                    <a:pt x="1400" y="9972"/>
                    <a:pt x="2448" y="10704"/>
                    <a:pt x="3525" y="10704"/>
                  </a:cubicBezTo>
                  <a:cubicBezTo>
                    <a:pt x="4154" y="10704"/>
                    <a:pt x="4794" y="10454"/>
                    <a:pt x="5348" y="9871"/>
                  </a:cubicBezTo>
                  <a:cubicBezTo>
                    <a:pt x="5579" y="10996"/>
                    <a:pt x="6540" y="11932"/>
                    <a:pt x="7675" y="12121"/>
                  </a:cubicBezTo>
                  <a:cubicBezTo>
                    <a:pt x="7823" y="12147"/>
                    <a:pt x="7973" y="12159"/>
                    <a:pt x="8123" y="12159"/>
                  </a:cubicBezTo>
                  <a:cubicBezTo>
                    <a:pt x="9115" y="12159"/>
                    <a:pt x="10104" y="11618"/>
                    <a:pt x="10615" y="10761"/>
                  </a:cubicBezTo>
                  <a:cubicBezTo>
                    <a:pt x="11535" y="11344"/>
                    <a:pt x="12465" y="11937"/>
                    <a:pt x="13508" y="12249"/>
                  </a:cubicBezTo>
                  <a:cubicBezTo>
                    <a:pt x="13967" y="12390"/>
                    <a:pt x="14452" y="12471"/>
                    <a:pt x="14932" y="12471"/>
                  </a:cubicBezTo>
                  <a:cubicBezTo>
                    <a:pt x="15544" y="12471"/>
                    <a:pt x="16148" y="12340"/>
                    <a:pt x="16678" y="12039"/>
                  </a:cubicBezTo>
                  <a:cubicBezTo>
                    <a:pt x="17624" y="11497"/>
                    <a:pt x="18238" y="10316"/>
                    <a:pt x="17905" y="9278"/>
                  </a:cubicBezTo>
                  <a:lnTo>
                    <a:pt x="17905" y="9278"/>
                  </a:lnTo>
                  <a:cubicBezTo>
                    <a:pt x="18278" y="9428"/>
                    <a:pt x="18673" y="9498"/>
                    <a:pt x="19069" y="9498"/>
                  </a:cubicBezTo>
                  <a:cubicBezTo>
                    <a:pt x="20579" y="9498"/>
                    <a:pt x="22108" y="8482"/>
                    <a:pt x="22517" y="7003"/>
                  </a:cubicBezTo>
                  <a:cubicBezTo>
                    <a:pt x="23038" y="5137"/>
                    <a:pt x="21658" y="2985"/>
                    <a:pt x="19746" y="2668"/>
                  </a:cubicBezTo>
                  <a:cubicBezTo>
                    <a:pt x="19076" y="2560"/>
                    <a:pt x="18371" y="2652"/>
                    <a:pt x="17731" y="2427"/>
                  </a:cubicBezTo>
                  <a:cubicBezTo>
                    <a:pt x="16811" y="2105"/>
                    <a:pt x="16218" y="1226"/>
                    <a:pt x="15426" y="669"/>
                  </a:cubicBezTo>
                  <a:cubicBezTo>
                    <a:pt x="14800" y="231"/>
                    <a:pt x="14037" y="1"/>
                    <a:pt x="13273" y="1"/>
                  </a:cubicBezTo>
                  <a:close/>
                </a:path>
              </a:pathLst>
            </a:custGeom>
            <a:solidFill>
              <a:srgbClr val="B2CE54">
                <a:alpha val="68630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 rot="2002007">
              <a:off x="-224840" y="94158"/>
              <a:ext cx="980941" cy="530737"/>
            </a:xfrm>
            <a:custGeom>
              <a:rect b="b" l="l" r="r" t="t"/>
              <a:pathLst>
                <a:path extrusionOk="0" h="9328" w="17241">
                  <a:moveTo>
                    <a:pt x="9934" y="0"/>
                  </a:moveTo>
                  <a:cubicBezTo>
                    <a:pt x="9695" y="0"/>
                    <a:pt x="9458" y="30"/>
                    <a:pt x="9229" y="92"/>
                  </a:cubicBezTo>
                  <a:cubicBezTo>
                    <a:pt x="8447" y="307"/>
                    <a:pt x="7772" y="874"/>
                    <a:pt x="7435" y="1600"/>
                  </a:cubicBezTo>
                  <a:cubicBezTo>
                    <a:pt x="6984" y="986"/>
                    <a:pt x="6222" y="618"/>
                    <a:pt x="5465" y="618"/>
                  </a:cubicBezTo>
                  <a:cubicBezTo>
                    <a:pt x="5295" y="618"/>
                    <a:pt x="5126" y="637"/>
                    <a:pt x="4960" y="675"/>
                  </a:cubicBezTo>
                  <a:cubicBezTo>
                    <a:pt x="4050" y="890"/>
                    <a:pt x="3304" y="1677"/>
                    <a:pt x="3150" y="2597"/>
                  </a:cubicBezTo>
                  <a:cubicBezTo>
                    <a:pt x="2942" y="2345"/>
                    <a:pt x="2613" y="2213"/>
                    <a:pt x="2284" y="2213"/>
                  </a:cubicBezTo>
                  <a:cubicBezTo>
                    <a:pt x="2033" y="2213"/>
                    <a:pt x="1783" y="2290"/>
                    <a:pt x="1586" y="2449"/>
                  </a:cubicBezTo>
                  <a:cubicBezTo>
                    <a:pt x="1126" y="2822"/>
                    <a:pt x="1085" y="3523"/>
                    <a:pt x="1402" y="3993"/>
                  </a:cubicBezTo>
                  <a:cubicBezTo>
                    <a:pt x="1305" y="3966"/>
                    <a:pt x="1212" y="3953"/>
                    <a:pt x="1123" y="3953"/>
                  </a:cubicBezTo>
                  <a:cubicBezTo>
                    <a:pt x="553" y="3953"/>
                    <a:pt x="139" y="4467"/>
                    <a:pt x="72" y="5041"/>
                  </a:cubicBezTo>
                  <a:cubicBezTo>
                    <a:pt x="1" y="5634"/>
                    <a:pt x="369" y="6161"/>
                    <a:pt x="635" y="6662"/>
                  </a:cubicBezTo>
                  <a:cubicBezTo>
                    <a:pt x="1045" y="7456"/>
                    <a:pt x="1830" y="8005"/>
                    <a:pt x="2636" y="8005"/>
                  </a:cubicBezTo>
                  <a:cubicBezTo>
                    <a:pt x="3107" y="8005"/>
                    <a:pt x="3584" y="7818"/>
                    <a:pt x="3999" y="7383"/>
                  </a:cubicBezTo>
                  <a:cubicBezTo>
                    <a:pt x="4173" y="8226"/>
                    <a:pt x="4894" y="8922"/>
                    <a:pt x="5748" y="9060"/>
                  </a:cubicBezTo>
                  <a:cubicBezTo>
                    <a:pt x="5858" y="9078"/>
                    <a:pt x="5969" y="9087"/>
                    <a:pt x="6080" y="9087"/>
                  </a:cubicBezTo>
                  <a:cubicBezTo>
                    <a:pt x="6824" y="9087"/>
                    <a:pt x="7559" y="8683"/>
                    <a:pt x="7946" y="8047"/>
                  </a:cubicBezTo>
                  <a:cubicBezTo>
                    <a:pt x="8636" y="8482"/>
                    <a:pt x="9332" y="8927"/>
                    <a:pt x="10109" y="9162"/>
                  </a:cubicBezTo>
                  <a:cubicBezTo>
                    <a:pt x="10453" y="9268"/>
                    <a:pt x="10817" y="9328"/>
                    <a:pt x="11177" y="9328"/>
                  </a:cubicBezTo>
                  <a:cubicBezTo>
                    <a:pt x="11636" y="9328"/>
                    <a:pt x="12088" y="9230"/>
                    <a:pt x="12481" y="9004"/>
                  </a:cubicBezTo>
                  <a:cubicBezTo>
                    <a:pt x="13192" y="8600"/>
                    <a:pt x="13647" y="7715"/>
                    <a:pt x="13401" y="6938"/>
                  </a:cubicBezTo>
                  <a:lnTo>
                    <a:pt x="13401" y="6938"/>
                  </a:lnTo>
                  <a:cubicBezTo>
                    <a:pt x="13682" y="7052"/>
                    <a:pt x="13979" y="7105"/>
                    <a:pt x="14276" y="7105"/>
                  </a:cubicBezTo>
                  <a:cubicBezTo>
                    <a:pt x="15405" y="7105"/>
                    <a:pt x="16545" y="6341"/>
                    <a:pt x="16852" y="5241"/>
                  </a:cubicBezTo>
                  <a:cubicBezTo>
                    <a:pt x="17241" y="3845"/>
                    <a:pt x="16208" y="2229"/>
                    <a:pt x="14777" y="1999"/>
                  </a:cubicBezTo>
                  <a:cubicBezTo>
                    <a:pt x="14276" y="1917"/>
                    <a:pt x="13749" y="1989"/>
                    <a:pt x="13268" y="1820"/>
                  </a:cubicBezTo>
                  <a:cubicBezTo>
                    <a:pt x="12578" y="1585"/>
                    <a:pt x="12138" y="925"/>
                    <a:pt x="11540" y="506"/>
                  </a:cubicBezTo>
                  <a:cubicBezTo>
                    <a:pt x="11078" y="174"/>
                    <a:pt x="10504" y="0"/>
                    <a:pt x="99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 rot="2002007">
              <a:off x="954974" y="452989"/>
              <a:ext cx="729859" cy="320616"/>
            </a:xfrm>
            <a:custGeom>
              <a:rect b="b" l="l" r="r" t="t"/>
              <a:pathLst>
                <a:path extrusionOk="0" h="5635" w="12828">
                  <a:moveTo>
                    <a:pt x="4389" y="1"/>
                  </a:moveTo>
                  <a:cubicBezTo>
                    <a:pt x="4045" y="1"/>
                    <a:pt x="3724" y="114"/>
                    <a:pt x="3375" y="162"/>
                  </a:cubicBezTo>
                  <a:cubicBezTo>
                    <a:pt x="2735" y="243"/>
                    <a:pt x="2127" y="269"/>
                    <a:pt x="1513" y="494"/>
                  </a:cubicBezTo>
                  <a:cubicBezTo>
                    <a:pt x="1099" y="647"/>
                    <a:pt x="695" y="857"/>
                    <a:pt x="414" y="1205"/>
                  </a:cubicBezTo>
                  <a:cubicBezTo>
                    <a:pt x="133" y="1542"/>
                    <a:pt x="0" y="2028"/>
                    <a:pt x="169" y="2437"/>
                  </a:cubicBezTo>
                  <a:cubicBezTo>
                    <a:pt x="368" y="2943"/>
                    <a:pt x="941" y="3193"/>
                    <a:pt x="1473" y="3306"/>
                  </a:cubicBezTo>
                  <a:cubicBezTo>
                    <a:pt x="1999" y="3423"/>
                    <a:pt x="2572" y="3459"/>
                    <a:pt x="3032" y="3761"/>
                  </a:cubicBezTo>
                  <a:cubicBezTo>
                    <a:pt x="3441" y="4027"/>
                    <a:pt x="3697" y="4461"/>
                    <a:pt x="3993" y="4845"/>
                  </a:cubicBezTo>
                  <a:cubicBezTo>
                    <a:pt x="4295" y="5228"/>
                    <a:pt x="4694" y="5601"/>
                    <a:pt x="5179" y="5632"/>
                  </a:cubicBezTo>
                  <a:cubicBezTo>
                    <a:pt x="5202" y="5634"/>
                    <a:pt x="5225" y="5634"/>
                    <a:pt x="5248" y="5634"/>
                  </a:cubicBezTo>
                  <a:cubicBezTo>
                    <a:pt x="5845" y="5634"/>
                    <a:pt x="6331" y="5133"/>
                    <a:pt x="6897" y="4906"/>
                  </a:cubicBezTo>
                  <a:cubicBezTo>
                    <a:pt x="7168" y="4797"/>
                    <a:pt x="7453" y="4754"/>
                    <a:pt x="7742" y="4754"/>
                  </a:cubicBezTo>
                  <a:cubicBezTo>
                    <a:pt x="8201" y="4754"/>
                    <a:pt x="8671" y="4863"/>
                    <a:pt x="9116" y="4988"/>
                  </a:cubicBezTo>
                  <a:cubicBezTo>
                    <a:pt x="9733" y="5162"/>
                    <a:pt x="10360" y="5372"/>
                    <a:pt x="10993" y="5372"/>
                  </a:cubicBezTo>
                  <a:cubicBezTo>
                    <a:pt x="11105" y="5372"/>
                    <a:pt x="11217" y="5366"/>
                    <a:pt x="11330" y="5351"/>
                  </a:cubicBezTo>
                  <a:cubicBezTo>
                    <a:pt x="12076" y="5249"/>
                    <a:pt x="12828" y="4661"/>
                    <a:pt x="12802" y="3909"/>
                  </a:cubicBezTo>
                  <a:cubicBezTo>
                    <a:pt x="12782" y="3311"/>
                    <a:pt x="12276" y="2815"/>
                    <a:pt x="11708" y="2631"/>
                  </a:cubicBezTo>
                  <a:cubicBezTo>
                    <a:pt x="11427" y="2537"/>
                    <a:pt x="11135" y="2503"/>
                    <a:pt x="10840" y="2503"/>
                  </a:cubicBezTo>
                  <a:cubicBezTo>
                    <a:pt x="10539" y="2503"/>
                    <a:pt x="10236" y="2539"/>
                    <a:pt x="9939" y="2585"/>
                  </a:cubicBezTo>
                  <a:cubicBezTo>
                    <a:pt x="9592" y="1854"/>
                    <a:pt x="8917" y="1291"/>
                    <a:pt x="8145" y="1082"/>
                  </a:cubicBezTo>
                  <a:cubicBezTo>
                    <a:pt x="7521" y="918"/>
                    <a:pt x="6867" y="974"/>
                    <a:pt x="6258" y="755"/>
                  </a:cubicBezTo>
                  <a:cubicBezTo>
                    <a:pt x="5675" y="550"/>
                    <a:pt x="5215" y="105"/>
                    <a:pt x="4581" y="13"/>
                  </a:cubicBezTo>
                  <a:cubicBezTo>
                    <a:pt x="4516" y="5"/>
                    <a:pt x="4452" y="1"/>
                    <a:pt x="4389" y="1"/>
                  </a:cubicBezTo>
                  <a:close/>
                </a:path>
              </a:pathLst>
            </a:custGeom>
            <a:solidFill>
              <a:srgbClr val="B2CE54">
                <a:alpha val="68630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 rot="2002007">
              <a:off x="1071146" y="507559"/>
              <a:ext cx="497497" cy="218258"/>
            </a:xfrm>
            <a:custGeom>
              <a:rect b="b" l="l" r="r" t="t"/>
              <a:pathLst>
                <a:path extrusionOk="0" h="3836" w="8744">
                  <a:moveTo>
                    <a:pt x="2981" y="1"/>
                  </a:moveTo>
                  <a:cubicBezTo>
                    <a:pt x="2745" y="1"/>
                    <a:pt x="2527" y="78"/>
                    <a:pt x="2291" y="113"/>
                  </a:cubicBezTo>
                  <a:cubicBezTo>
                    <a:pt x="1856" y="154"/>
                    <a:pt x="1447" y="174"/>
                    <a:pt x="1028" y="327"/>
                  </a:cubicBezTo>
                  <a:cubicBezTo>
                    <a:pt x="747" y="430"/>
                    <a:pt x="471" y="578"/>
                    <a:pt x="282" y="813"/>
                  </a:cubicBezTo>
                  <a:cubicBezTo>
                    <a:pt x="87" y="1043"/>
                    <a:pt x="1" y="1375"/>
                    <a:pt x="108" y="1657"/>
                  </a:cubicBezTo>
                  <a:cubicBezTo>
                    <a:pt x="246" y="2004"/>
                    <a:pt x="629" y="2168"/>
                    <a:pt x="998" y="2250"/>
                  </a:cubicBezTo>
                  <a:cubicBezTo>
                    <a:pt x="1361" y="2326"/>
                    <a:pt x="1749" y="2352"/>
                    <a:pt x="2056" y="2556"/>
                  </a:cubicBezTo>
                  <a:cubicBezTo>
                    <a:pt x="2337" y="2735"/>
                    <a:pt x="2511" y="3037"/>
                    <a:pt x="2715" y="3298"/>
                  </a:cubicBezTo>
                  <a:cubicBezTo>
                    <a:pt x="2920" y="3564"/>
                    <a:pt x="3186" y="3809"/>
                    <a:pt x="3518" y="3835"/>
                  </a:cubicBezTo>
                  <a:cubicBezTo>
                    <a:pt x="3533" y="3836"/>
                    <a:pt x="3547" y="3836"/>
                    <a:pt x="3561" y="3836"/>
                  </a:cubicBezTo>
                  <a:cubicBezTo>
                    <a:pt x="3971" y="3836"/>
                    <a:pt x="4309" y="3492"/>
                    <a:pt x="4689" y="3339"/>
                  </a:cubicBezTo>
                  <a:cubicBezTo>
                    <a:pt x="4876" y="3263"/>
                    <a:pt x="5071" y="3233"/>
                    <a:pt x="5269" y="3233"/>
                  </a:cubicBezTo>
                  <a:cubicBezTo>
                    <a:pt x="5581" y="3233"/>
                    <a:pt x="5899" y="3307"/>
                    <a:pt x="6202" y="3395"/>
                  </a:cubicBezTo>
                  <a:cubicBezTo>
                    <a:pt x="6626" y="3517"/>
                    <a:pt x="7062" y="3658"/>
                    <a:pt x="7498" y="3658"/>
                  </a:cubicBezTo>
                  <a:cubicBezTo>
                    <a:pt x="7572" y="3658"/>
                    <a:pt x="7647" y="3654"/>
                    <a:pt x="7721" y="3645"/>
                  </a:cubicBezTo>
                  <a:cubicBezTo>
                    <a:pt x="8232" y="3574"/>
                    <a:pt x="8743" y="3170"/>
                    <a:pt x="8723" y="2659"/>
                  </a:cubicBezTo>
                  <a:cubicBezTo>
                    <a:pt x="8708" y="2250"/>
                    <a:pt x="8365" y="1917"/>
                    <a:pt x="7982" y="1790"/>
                  </a:cubicBezTo>
                  <a:cubicBezTo>
                    <a:pt x="7795" y="1727"/>
                    <a:pt x="7599" y="1705"/>
                    <a:pt x="7401" y="1705"/>
                  </a:cubicBezTo>
                  <a:cubicBezTo>
                    <a:pt x="7191" y="1705"/>
                    <a:pt x="6980" y="1730"/>
                    <a:pt x="6775" y="1759"/>
                  </a:cubicBezTo>
                  <a:cubicBezTo>
                    <a:pt x="6535" y="1263"/>
                    <a:pt x="6074" y="880"/>
                    <a:pt x="5548" y="736"/>
                  </a:cubicBezTo>
                  <a:cubicBezTo>
                    <a:pt x="5123" y="624"/>
                    <a:pt x="4679" y="660"/>
                    <a:pt x="4259" y="511"/>
                  </a:cubicBezTo>
                  <a:cubicBezTo>
                    <a:pt x="3866" y="373"/>
                    <a:pt x="3554" y="67"/>
                    <a:pt x="3119" y="10"/>
                  </a:cubicBezTo>
                  <a:cubicBezTo>
                    <a:pt x="3072" y="4"/>
                    <a:pt x="3026" y="1"/>
                    <a:pt x="29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 rot="2002007">
              <a:off x="255282" y="1091461"/>
              <a:ext cx="1448397" cy="635883"/>
            </a:xfrm>
            <a:custGeom>
              <a:rect b="b" l="l" r="r" t="t"/>
              <a:pathLst>
                <a:path extrusionOk="0" h="11176" w="25457">
                  <a:moveTo>
                    <a:pt x="16168" y="0"/>
                  </a:moveTo>
                  <a:cubicBezTo>
                    <a:pt x="14616" y="0"/>
                    <a:pt x="12962" y="855"/>
                    <a:pt x="12531" y="2338"/>
                  </a:cubicBezTo>
                  <a:cubicBezTo>
                    <a:pt x="11551" y="1132"/>
                    <a:pt x="10001" y="413"/>
                    <a:pt x="8448" y="413"/>
                  </a:cubicBezTo>
                  <a:cubicBezTo>
                    <a:pt x="8242" y="413"/>
                    <a:pt x="8037" y="426"/>
                    <a:pt x="7833" y="451"/>
                  </a:cubicBezTo>
                  <a:cubicBezTo>
                    <a:pt x="6089" y="676"/>
                    <a:pt x="4494" y="1852"/>
                    <a:pt x="3763" y="3457"/>
                  </a:cubicBezTo>
                  <a:cubicBezTo>
                    <a:pt x="3504" y="3346"/>
                    <a:pt x="3227" y="3293"/>
                    <a:pt x="2949" y="3293"/>
                  </a:cubicBezTo>
                  <a:cubicBezTo>
                    <a:pt x="2019" y="3293"/>
                    <a:pt x="1077" y="3877"/>
                    <a:pt x="762" y="4766"/>
                  </a:cubicBezTo>
                  <a:cubicBezTo>
                    <a:pt x="0" y="6929"/>
                    <a:pt x="2991" y="8396"/>
                    <a:pt x="4499" y="9204"/>
                  </a:cubicBezTo>
                  <a:cubicBezTo>
                    <a:pt x="5608" y="9802"/>
                    <a:pt x="6878" y="10119"/>
                    <a:pt x="8143" y="10119"/>
                  </a:cubicBezTo>
                  <a:cubicBezTo>
                    <a:pt x="9335" y="10119"/>
                    <a:pt x="10524" y="9838"/>
                    <a:pt x="11570" y="9245"/>
                  </a:cubicBezTo>
                  <a:cubicBezTo>
                    <a:pt x="12316" y="10469"/>
                    <a:pt x="13761" y="11175"/>
                    <a:pt x="15187" y="11175"/>
                  </a:cubicBezTo>
                  <a:cubicBezTo>
                    <a:pt x="15881" y="11175"/>
                    <a:pt x="16571" y="11008"/>
                    <a:pt x="17174" y="10651"/>
                  </a:cubicBezTo>
                  <a:cubicBezTo>
                    <a:pt x="17619" y="10390"/>
                    <a:pt x="18028" y="10037"/>
                    <a:pt x="18529" y="9894"/>
                  </a:cubicBezTo>
                  <a:cubicBezTo>
                    <a:pt x="18719" y="9839"/>
                    <a:pt x="18912" y="9816"/>
                    <a:pt x="19106" y="9816"/>
                  </a:cubicBezTo>
                  <a:cubicBezTo>
                    <a:pt x="19749" y="9816"/>
                    <a:pt x="20407" y="10060"/>
                    <a:pt x="21059" y="10135"/>
                  </a:cubicBezTo>
                  <a:cubicBezTo>
                    <a:pt x="21192" y="10150"/>
                    <a:pt x="21325" y="10157"/>
                    <a:pt x="21458" y="10157"/>
                  </a:cubicBezTo>
                  <a:cubicBezTo>
                    <a:pt x="22595" y="10157"/>
                    <a:pt x="23734" y="9621"/>
                    <a:pt x="24439" y="8724"/>
                  </a:cubicBezTo>
                  <a:cubicBezTo>
                    <a:pt x="25231" y="7721"/>
                    <a:pt x="25456" y="6305"/>
                    <a:pt x="25022" y="5104"/>
                  </a:cubicBezTo>
                  <a:cubicBezTo>
                    <a:pt x="24362" y="3289"/>
                    <a:pt x="22470" y="2282"/>
                    <a:pt x="20737" y="1428"/>
                  </a:cubicBezTo>
                  <a:cubicBezTo>
                    <a:pt x="19321" y="738"/>
                    <a:pt x="17843" y="32"/>
                    <a:pt x="16264" y="1"/>
                  </a:cubicBezTo>
                  <a:cubicBezTo>
                    <a:pt x="16232" y="1"/>
                    <a:pt x="16200" y="0"/>
                    <a:pt x="16168" y="0"/>
                  </a:cubicBezTo>
                  <a:close/>
                </a:path>
              </a:pathLst>
            </a:custGeom>
            <a:solidFill>
              <a:srgbClr val="B2CE54">
                <a:alpha val="68630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 rot="2002007">
              <a:off x="452458" y="1174517"/>
              <a:ext cx="1063895" cy="466386"/>
            </a:xfrm>
            <a:custGeom>
              <a:rect b="b" l="l" r="r" t="t"/>
              <a:pathLst>
                <a:path extrusionOk="0" h="8197" w="18699">
                  <a:moveTo>
                    <a:pt x="11894" y="0"/>
                  </a:moveTo>
                  <a:cubicBezTo>
                    <a:pt x="10754" y="0"/>
                    <a:pt x="9526" y="621"/>
                    <a:pt x="9209" y="1713"/>
                  </a:cubicBezTo>
                  <a:cubicBezTo>
                    <a:pt x="8492" y="830"/>
                    <a:pt x="7354" y="304"/>
                    <a:pt x="6219" y="304"/>
                  </a:cubicBezTo>
                  <a:cubicBezTo>
                    <a:pt x="6067" y="304"/>
                    <a:pt x="5914" y="313"/>
                    <a:pt x="5763" y="333"/>
                  </a:cubicBezTo>
                  <a:cubicBezTo>
                    <a:pt x="4480" y="502"/>
                    <a:pt x="3309" y="1360"/>
                    <a:pt x="2772" y="2536"/>
                  </a:cubicBezTo>
                  <a:cubicBezTo>
                    <a:pt x="2581" y="2454"/>
                    <a:pt x="2377" y="2415"/>
                    <a:pt x="2172" y="2415"/>
                  </a:cubicBezTo>
                  <a:cubicBezTo>
                    <a:pt x="1488" y="2415"/>
                    <a:pt x="795" y="2844"/>
                    <a:pt x="563" y="3498"/>
                  </a:cubicBezTo>
                  <a:cubicBezTo>
                    <a:pt x="1" y="5083"/>
                    <a:pt x="2199" y="6161"/>
                    <a:pt x="3309" y="6749"/>
                  </a:cubicBezTo>
                  <a:cubicBezTo>
                    <a:pt x="4134" y="7187"/>
                    <a:pt x="5072" y="7419"/>
                    <a:pt x="6005" y="7419"/>
                  </a:cubicBezTo>
                  <a:cubicBezTo>
                    <a:pt x="6882" y="7419"/>
                    <a:pt x="7753" y="7214"/>
                    <a:pt x="8519" y="6780"/>
                  </a:cubicBezTo>
                  <a:cubicBezTo>
                    <a:pt x="9069" y="7678"/>
                    <a:pt x="10129" y="8196"/>
                    <a:pt x="11173" y="8196"/>
                  </a:cubicBezTo>
                  <a:cubicBezTo>
                    <a:pt x="11680" y="8196"/>
                    <a:pt x="12184" y="8074"/>
                    <a:pt x="12624" y="7813"/>
                  </a:cubicBezTo>
                  <a:cubicBezTo>
                    <a:pt x="12951" y="7618"/>
                    <a:pt x="13253" y="7358"/>
                    <a:pt x="13616" y="7255"/>
                  </a:cubicBezTo>
                  <a:cubicBezTo>
                    <a:pt x="13754" y="7216"/>
                    <a:pt x="13894" y="7200"/>
                    <a:pt x="14035" y="7200"/>
                  </a:cubicBezTo>
                  <a:cubicBezTo>
                    <a:pt x="14508" y="7200"/>
                    <a:pt x="14991" y="7379"/>
                    <a:pt x="15472" y="7434"/>
                  </a:cubicBezTo>
                  <a:cubicBezTo>
                    <a:pt x="15567" y="7445"/>
                    <a:pt x="15663" y="7450"/>
                    <a:pt x="15759" y="7450"/>
                  </a:cubicBezTo>
                  <a:cubicBezTo>
                    <a:pt x="16594" y="7450"/>
                    <a:pt x="17433" y="7057"/>
                    <a:pt x="17952" y="6396"/>
                  </a:cubicBezTo>
                  <a:cubicBezTo>
                    <a:pt x="18529" y="5665"/>
                    <a:pt x="18698" y="4622"/>
                    <a:pt x="18376" y="3748"/>
                  </a:cubicBezTo>
                  <a:cubicBezTo>
                    <a:pt x="17890" y="2419"/>
                    <a:pt x="16510" y="1677"/>
                    <a:pt x="15232" y="1049"/>
                  </a:cubicBezTo>
                  <a:cubicBezTo>
                    <a:pt x="14194" y="542"/>
                    <a:pt x="13110" y="21"/>
                    <a:pt x="11949" y="1"/>
                  </a:cubicBezTo>
                  <a:cubicBezTo>
                    <a:pt x="11931" y="0"/>
                    <a:pt x="11912" y="0"/>
                    <a:pt x="118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" name="Google Shape;90;p2"/>
          <p:cNvGrpSpPr/>
          <p:nvPr/>
        </p:nvGrpSpPr>
        <p:grpSpPr>
          <a:xfrm>
            <a:off x="765922" y="1344161"/>
            <a:ext cx="448131" cy="414481"/>
            <a:chOff x="314888" y="1788230"/>
            <a:chExt cx="470479" cy="435151"/>
          </a:xfrm>
        </p:grpSpPr>
        <p:sp>
          <p:nvSpPr>
            <p:cNvPr id="91" name="Google Shape;91;p2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" name="Google Shape;95;p2"/>
          <p:cNvGrpSpPr/>
          <p:nvPr/>
        </p:nvGrpSpPr>
        <p:grpSpPr>
          <a:xfrm rot="4124389">
            <a:off x="1360603" y="475292"/>
            <a:ext cx="317239" cy="293377"/>
            <a:chOff x="314888" y="1788230"/>
            <a:chExt cx="470479" cy="435151"/>
          </a:xfrm>
        </p:grpSpPr>
        <p:sp>
          <p:nvSpPr>
            <p:cNvPr id="96" name="Google Shape;96;p2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" name="Google Shape;100;p2"/>
          <p:cNvGrpSpPr/>
          <p:nvPr/>
        </p:nvGrpSpPr>
        <p:grpSpPr>
          <a:xfrm rot="-412274">
            <a:off x="270075" y="319229"/>
            <a:ext cx="387352" cy="358222"/>
            <a:chOff x="314888" y="1788230"/>
            <a:chExt cx="470479" cy="435151"/>
          </a:xfrm>
        </p:grpSpPr>
        <p:sp>
          <p:nvSpPr>
            <p:cNvPr id="101" name="Google Shape;101;p2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" name="Google Shape;105;p2"/>
          <p:cNvGrpSpPr/>
          <p:nvPr/>
        </p:nvGrpSpPr>
        <p:grpSpPr>
          <a:xfrm flipH="1">
            <a:off x="8232089" y="1065469"/>
            <a:ext cx="431335" cy="398946"/>
            <a:chOff x="314888" y="1788230"/>
            <a:chExt cx="470479" cy="435151"/>
          </a:xfrm>
        </p:grpSpPr>
        <p:sp>
          <p:nvSpPr>
            <p:cNvPr id="106" name="Google Shape;106;p2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" name="Google Shape;110;p2"/>
          <p:cNvGrpSpPr/>
          <p:nvPr/>
        </p:nvGrpSpPr>
        <p:grpSpPr>
          <a:xfrm flipH="1" rot="-4124476">
            <a:off x="7785797" y="229061"/>
            <a:ext cx="305322" cy="282396"/>
            <a:chOff x="314888" y="1788230"/>
            <a:chExt cx="470479" cy="435151"/>
          </a:xfrm>
        </p:grpSpPr>
        <p:sp>
          <p:nvSpPr>
            <p:cNvPr id="111" name="Google Shape;111;p2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2"/>
          <p:cNvGrpSpPr/>
          <p:nvPr/>
        </p:nvGrpSpPr>
        <p:grpSpPr>
          <a:xfrm flipH="1" rot="412220">
            <a:off x="8767847" y="79006"/>
            <a:ext cx="372850" cy="344810"/>
            <a:chOff x="314888" y="1788230"/>
            <a:chExt cx="470479" cy="435151"/>
          </a:xfrm>
        </p:grpSpPr>
        <p:sp>
          <p:nvSpPr>
            <p:cNvPr id="116" name="Google Shape;116;p2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2"/>
        </a:solidFill>
      </p:bgPr>
    </p:bg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11"/>
          <p:cNvSpPr txBox="1"/>
          <p:nvPr>
            <p:ph hasCustomPrompt="1" type="title"/>
          </p:nvPr>
        </p:nvSpPr>
        <p:spPr>
          <a:xfrm>
            <a:off x="716800" y="1791000"/>
            <a:ext cx="7710300" cy="9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56" name="Google Shape;556;p11"/>
          <p:cNvSpPr txBox="1"/>
          <p:nvPr>
            <p:ph idx="1" type="subTitle"/>
          </p:nvPr>
        </p:nvSpPr>
        <p:spPr>
          <a:xfrm>
            <a:off x="1739325" y="2899800"/>
            <a:ext cx="5726100" cy="45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557" name="Google Shape;557;p11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flipH="1" rot="10800000"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8" name="Google Shape;558;p11"/>
          <p:cNvGrpSpPr/>
          <p:nvPr/>
        </p:nvGrpSpPr>
        <p:grpSpPr>
          <a:xfrm flipH="1">
            <a:off x="1169173" y="398099"/>
            <a:ext cx="1548093" cy="1099233"/>
            <a:chOff x="4953051" y="103329"/>
            <a:chExt cx="2448352" cy="1738467"/>
          </a:xfrm>
        </p:grpSpPr>
        <p:sp>
          <p:nvSpPr>
            <p:cNvPr id="559" name="Google Shape;559;p11"/>
            <p:cNvSpPr/>
            <p:nvPr/>
          </p:nvSpPr>
          <p:spPr>
            <a:xfrm flipH="1">
              <a:off x="5927018" y="103329"/>
              <a:ext cx="512414" cy="1110425"/>
            </a:xfrm>
            <a:custGeom>
              <a:rect b="b" l="l" r="r" t="t"/>
              <a:pathLst>
                <a:path extrusionOk="0" h="20291" w="9363">
                  <a:moveTo>
                    <a:pt x="4694" y="0"/>
                  </a:moveTo>
                  <a:lnTo>
                    <a:pt x="4694" y="0"/>
                  </a:lnTo>
                  <a:cubicBezTo>
                    <a:pt x="4463" y="1232"/>
                    <a:pt x="4685" y="2537"/>
                    <a:pt x="5285" y="3634"/>
                  </a:cubicBezTo>
                  <a:lnTo>
                    <a:pt x="5285" y="3634"/>
                  </a:lnTo>
                  <a:cubicBezTo>
                    <a:pt x="5075" y="3320"/>
                    <a:pt x="4865" y="3005"/>
                    <a:pt x="4653" y="2690"/>
                  </a:cubicBezTo>
                  <a:cubicBezTo>
                    <a:pt x="4459" y="2409"/>
                    <a:pt x="4250" y="2107"/>
                    <a:pt x="3851" y="2107"/>
                  </a:cubicBezTo>
                  <a:cubicBezTo>
                    <a:pt x="3570" y="2107"/>
                    <a:pt x="3314" y="2286"/>
                    <a:pt x="3181" y="2536"/>
                  </a:cubicBezTo>
                  <a:cubicBezTo>
                    <a:pt x="2925" y="3022"/>
                    <a:pt x="3145" y="3590"/>
                    <a:pt x="3508" y="3963"/>
                  </a:cubicBezTo>
                  <a:cubicBezTo>
                    <a:pt x="3804" y="4259"/>
                    <a:pt x="4188" y="4453"/>
                    <a:pt x="4571" y="4634"/>
                  </a:cubicBezTo>
                  <a:lnTo>
                    <a:pt x="4571" y="4634"/>
                  </a:lnTo>
                  <a:cubicBezTo>
                    <a:pt x="3753" y="4250"/>
                    <a:pt x="2935" y="3861"/>
                    <a:pt x="2118" y="3472"/>
                  </a:cubicBezTo>
                  <a:lnTo>
                    <a:pt x="2118" y="3472"/>
                  </a:lnTo>
                  <a:cubicBezTo>
                    <a:pt x="2312" y="4377"/>
                    <a:pt x="2813" y="5215"/>
                    <a:pt x="3513" y="5824"/>
                  </a:cubicBezTo>
                  <a:cubicBezTo>
                    <a:pt x="2612" y="5060"/>
                    <a:pt x="1434" y="4631"/>
                    <a:pt x="254" y="4631"/>
                  </a:cubicBezTo>
                  <a:cubicBezTo>
                    <a:pt x="170" y="4631"/>
                    <a:pt x="85" y="4633"/>
                    <a:pt x="1" y="4638"/>
                  </a:cubicBezTo>
                  <a:lnTo>
                    <a:pt x="2992" y="6811"/>
                  </a:lnTo>
                  <a:lnTo>
                    <a:pt x="1443" y="7025"/>
                  </a:lnTo>
                  <a:cubicBezTo>
                    <a:pt x="1187" y="7056"/>
                    <a:pt x="1167" y="7419"/>
                    <a:pt x="1417" y="7485"/>
                  </a:cubicBezTo>
                  <a:lnTo>
                    <a:pt x="3007" y="7879"/>
                  </a:lnTo>
                  <a:lnTo>
                    <a:pt x="1115" y="8431"/>
                  </a:lnTo>
                  <a:cubicBezTo>
                    <a:pt x="824" y="8513"/>
                    <a:pt x="809" y="8927"/>
                    <a:pt x="1100" y="9029"/>
                  </a:cubicBezTo>
                  <a:lnTo>
                    <a:pt x="3084" y="9725"/>
                  </a:lnTo>
                  <a:lnTo>
                    <a:pt x="1330" y="10134"/>
                  </a:lnTo>
                  <a:cubicBezTo>
                    <a:pt x="1059" y="10200"/>
                    <a:pt x="998" y="10553"/>
                    <a:pt x="1218" y="10706"/>
                  </a:cubicBezTo>
                  <a:cubicBezTo>
                    <a:pt x="1877" y="11151"/>
                    <a:pt x="2649" y="11427"/>
                    <a:pt x="3442" y="11499"/>
                  </a:cubicBezTo>
                  <a:cubicBezTo>
                    <a:pt x="2803" y="11565"/>
                    <a:pt x="2153" y="11652"/>
                    <a:pt x="1576" y="11933"/>
                  </a:cubicBezTo>
                  <a:cubicBezTo>
                    <a:pt x="1003" y="12215"/>
                    <a:pt x="512" y="12752"/>
                    <a:pt x="461" y="13391"/>
                  </a:cubicBezTo>
                  <a:cubicBezTo>
                    <a:pt x="425" y="13784"/>
                    <a:pt x="568" y="14173"/>
                    <a:pt x="701" y="14546"/>
                  </a:cubicBezTo>
                  <a:cubicBezTo>
                    <a:pt x="1294" y="16182"/>
                    <a:pt x="1944" y="17890"/>
                    <a:pt x="3263" y="19020"/>
                  </a:cubicBezTo>
                  <a:cubicBezTo>
                    <a:pt x="4066" y="19701"/>
                    <a:pt x="5462" y="20291"/>
                    <a:pt x="6717" y="20291"/>
                  </a:cubicBezTo>
                  <a:cubicBezTo>
                    <a:pt x="7259" y="20291"/>
                    <a:pt x="7776" y="20180"/>
                    <a:pt x="8207" y="19920"/>
                  </a:cubicBezTo>
                  <a:cubicBezTo>
                    <a:pt x="8871" y="19516"/>
                    <a:pt x="8836" y="18718"/>
                    <a:pt x="8887" y="18028"/>
                  </a:cubicBezTo>
                  <a:cubicBezTo>
                    <a:pt x="8984" y="16826"/>
                    <a:pt x="9076" y="15620"/>
                    <a:pt x="9168" y="14418"/>
                  </a:cubicBezTo>
                  <a:cubicBezTo>
                    <a:pt x="9255" y="13329"/>
                    <a:pt x="9332" y="12245"/>
                    <a:pt x="9347" y="11156"/>
                  </a:cubicBezTo>
                  <a:cubicBezTo>
                    <a:pt x="9362" y="10461"/>
                    <a:pt x="9347" y="9766"/>
                    <a:pt x="9311" y="9070"/>
                  </a:cubicBezTo>
                  <a:cubicBezTo>
                    <a:pt x="9255" y="7976"/>
                    <a:pt x="9127" y="6882"/>
                    <a:pt x="8877" y="5814"/>
                  </a:cubicBezTo>
                  <a:cubicBezTo>
                    <a:pt x="8427" y="3896"/>
                    <a:pt x="7573" y="2076"/>
                    <a:pt x="6382" y="507"/>
                  </a:cubicBezTo>
                  <a:lnTo>
                    <a:pt x="6382" y="507"/>
                  </a:lnTo>
                  <a:cubicBezTo>
                    <a:pt x="6571" y="1882"/>
                    <a:pt x="6755" y="3267"/>
                    <a:pt x="6939" y="4653"/>
                  </a:cubicBezTo>
                  <a:lnTo>
                    <a:pt x="46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1"/>
            <p:cNvSpPr/>
            <p:nvPr/>
          </p:nvSpPr>
          <p:spPr>
            <a:xfrm flipH="1">
              <a:off x="5921018" y="103329"/>
              <a:ext cx="512414" cy="1110425"/>
            </a:xfrm>
            <a:custGeom>
              <a:rect b="b" l="l" r="r" t="t"/>
              <a:pathLst>
                <a:path extrusionOk="0" h="20291" w="9363">
                  <a:moveTo>
                    <a:pt x="4694" y="0"/>
                  </a:moveTo>
                  <a:lnTo>
                    <a:pt x="4694" y="0"/>
                  </a:lnTo>
                  <a:cubicBezTo>
                    <a:pt x="4463" y="1232"/>
                    <a:pt x="4685" y="2537"/>
                    <a:pt x="5285" y="3634"/>
                  </a:cubicBezTo>
                  <a:lnTo>
                    <a:pt x="5285" y="3634"/>
                  </a:lnTo>
                  <a:cubicBezTo>
                    <a:pt x="5075" y="3320"/>
                    <a:pt x="4865" y="3005"/>
                    <a:pt x="4653" y="2690"/>
                  </a:cubicBezTo>
                  <a:cubicBezTo>
                    <a:pt x="4459" y="2409"/>
                    <a:pt x="4250" y="2107"/>
                    <a:pt x="3851" y="2107"/>
                  </a:cubicBezTo>
                  <a:cubicBezTo>
                    <a:pt x="3570" y="2107"/>
                    <a:pt x="3314" y="2286"/>
                    <a:pt x="3181" y="2536"/>
                  </a:cubicBezTo>
                  <a:cubicBezTo>
                    <a:pt x="2925" y="3022"/>
                    <a:pt x="3145" y="3590"/>
                    <a:pt x="3508" y="3963"/>
                  </a:cubicBezTo>
                  <a:cubicBezTo>
                    <a:pt x="3804" y="4259"/>
                    <a:pt x="4188" y="4453"/>
                    <a:pt x="4571" y="4634"/>
                  </a:cubicBezTo>
                  <a:lnTo>
                    <a:pt x="4571" y="4634"/>
                  </a:lnTo>
                  <a:cubicBezTo>
                    <a:pt x="3753" y="4250"/>
                    <a:pt x="2935" y="3861"/>
                    <a:pt x="2118" y="3472"/>
                  </a:cubicBezTo>
                  <a:lnTo>
                    <a:pt x="2118" y="3472"/>
                  </a:lnTo>
                  <a:cubicBezTo>
                    <a:pt x="2312" y="4377"/>
                    <a:pt x="2813" y="5215"/>
                    <a:pt x="3513" y="5824"/>
                  </a:cubicBezTo>
                  <a:cubicBezTo>
                    <a:pt x="2612" y="5060"/>
                    <a:pt x="1434" y="4631"/>
                    <a:pt x="254" y="4631"/>
                  </a:cubicBezTo>
                  <a:cubicBezTo>
                    <a:pt x="170" y="4631"/>
                    <a:pt x="85" y="4633"/>
                    <a:pt x="1" y="4638"/>
                  </a:cubicBezTo>
                  <a:lnTo>
                    <a:pt x="2992" y="6811"/>
                  </a:lnTo>
                  <a:lnTo>
                    <a:pt x="1443" y="7025"/>
                  </a:lnTo>
                  <a:cubicBezTo>
                    <a:pt x="1187" y="7056"/>
                    <a:pt x="1167" y="7419"/>
                    <a:pt x="1417" y="7485"/>
                  </a:cubicBezTo>
                  <a:lnTo>
                    <a:pt x="3007" y="7879"/>
                  </a:lnTo>
                  <a:lnTo>
                    <a:pt x="1115" y="8431"/>
                  </a:lnTo>
                  <a:cubicBezTo>
                    <a:pt x="824" y="8513"/>
                    <a:pt x="809" y="8927"/>
                    <a:pt x="1100" y="9029"/>
                  </a:cubicBezTo>
                  <a:lnTo>
                    <a:pt x="3084" y="9725"/>
                  </a:lnTo>
                  <a:lnTo>
                    <a:pt x="1330" y="10134"/>
                  </a:lnTo>
                  <a:cubicBezTo>
                    <a:pt x="1059" y="10200"/>
                    <a:pt x="998" y="10553"/>
                    <a:pt x="1218" y="10706"/>
                  </a:cubicBezTo>
                  <a:cubicBezTo>
                    <a:pt x="1877" y="11151"/>
                    <a:pt x="2649" y="11427"/>
                    <a:pt x="3442" y="11499"/>
                  </a:cubicBezTo>
                  <a:cubicBezTo>
                    <a:pt x="2803" y="11565"/>
                    <a:pt x="2153" y="11652"/>
                    <a:pt x="1576" y="11933"/>
                  </a:cubicBezTo>
                  <a:cubicBezTo>
                    <a:pt x="1003" y="12215"/>
                    <a:pt x="512" y="12752"/>
                    <a:pt x="461" y="13391"/>
                  </a:cubicBezTo>
                  <a:cubicBezTo>
                    <a:pt x="425" y="13784"/>
                    <a:pt x="568" y="14173"/>
                    <a:pt x="701" y="14546"/>
                  </a:cubicBezTo>
                  <a:cubicBezTo>
                    <a:pt x="1294" y="16182"/>
                    <a:pt x="1944" y="17890"/>
                    <a:pt x="3263" y="19020"/>
                  </a:cubicBezTo>
                  <a:cubicBezTo>
                    <a:pt x="4066" y="19701"/>
                    <a:pt x="5462" y="20291"/>
                    <a:pt x="6717" y="20291"/>
                  </a:cubicBezTo>
                  <a:cubicBezTo>
                    <a:pt x="7259" y="20291"/>
                    <a:pt x="7776" y="20180"/>
                    <a:pt x="8207" y="19920"/>
                  </a:cubicBezTo>
                  <a:cubicBezTo>
                    <a:pt x="8871" y="19516"/>
                    <a:pt x="8836" y="18718"/>
                    <a:pt x="8887" y="18028"/>
                  </a:cubicBezTo>
                  <a:cubicBezTo>
                    <a:pt x="8984" y="16826"/>
                    <a:pt x="9076" y="15620"/>
                    <a:pt x="9168" y="14418"/>
                  </a:cubicBezTo>
                  <a:cubicBezTo>
                    <a:pt x="9255" y="13329"/>
                    <a:pt x="9332" y="12245"/>
                    <a:pt x="9347" y="11156"/>
                  </a:cubicBezTo>
                  <a:cubicBezTo>
                    <a:pt x="9362" y="10461"/>
                    <a:pt x="9347" y="9766"/>
                    <a:pt x="9311" y="9070"/>
                  </a:cubicBezTo>
                  <a:cubicBezTo>
                    <a:pt x="9255" y="7976"/>
                    <a:pt x="9127" y="6882"/>
                    <a:pt x="8877" y="5814"/>
                  </a:cubicBezTo>
                  <a:cubicBezTo>
                    <a:pt x="8427" y="3896"/>
                    <a:pt x="7573" y="2076"/>
                    <a:pt x="6382" y="507"/>
                  </a:cubicBezTo>
                  <a:lnTo>
                    <a:pt x="6382" y="507"/>
                  </a:lnTo>
                  <a:cubicBezTo>
                    <a:pt x="6571" y="1882"/>
                    <a:pt x="6755" y="3267"/>
                    <a:pt x="6939" y="4653"/>
                  </a:cubicBezTo>
                  <a:lnTo>
                    <a:pt x="4694" y="0"/>
                  </a:lnTo>
                  <a:close/>
                </a:path>
              </a:pathLst>
            </a:custGeom>
            <a:solidFill>
              <a:srgbClr val="C0F6FF">
                <a:alpha val="4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1"/>
            <p:cNvSpPr/>
            <p:nvPr/>
          </p:nvSpPr>
          <p:spPr>
            <a:xfrm flipH="1">
              <a:off x="6826381" y="1452810"/>
              <a:ext cx="575022" cy="388985"/>
            </a:xfrm>
            <a:custGeom>
              <a:rect b="b" l="l" r="r" t="t"/>
              <a:pathLst>
                <a:path extrusionOk="0" h="7108" w="10507">
                  <a:moveTo>
                    <a:pt x="9776" y="1"/>
                  </a:moveTo>
                  <a:cubicBezTo>
                    <a:pt x="9157" y="1"/>
                    <a:pt x="7689" y="1132"/>
                    <a:pt x="7368" y="1320"/>
                  </a:cubicBezTo>
                  <a:cubicBezTo>
                    <a:pt x="5343" y="2501"/>
                    <a:pt x="3237" y="3549"/>
                    <a:pt x="1069" y="4459"/>
                  </a:cubicBezTo>
                  <a:cubicBezTo>
                    <a:pt x="742" y="4597"/>
                    <a:pt x="389" y="4746"/>
                    <a:pt x="195" y="5047"/>
                  </a:cubicBezTo>
                  <a:cubicBezTo>
                    <a:pt x="0" y="5349"/>
                    <a:pt x="67" y="5840"/>
                    <a:pt x="409" y="5947"/>
                  </a:cubicBezTo>
                  <a:cubicBezTo>
                    <a:pt x="456" y="5961"/>
                    <a:pt x="503" y="5968"/>
                    <a:pt x="549" y="5968"/>
                  </a:cubicBezTo>
                  <a:cubicBezTo>
                    <a:pt x="603" y="5968"/>
                    <a:pt x="656" y="5959"/>
                    <a:pt x="706" y="5942"/>
                  </a:cubicBezTo>
                  <a:lnTo>
                    <a:pt x="706" y="5942"/>
                  </a:lnTo>
                  <a:cubicBezTo>
                    <a:pt x="619" y="6013"/>
                    <a:pt x="537" y="6090"/>
                    <a:pt x="481" y="6182"/>
                  </a:cubicBezTo>
                  <a:cubicBezTo>
                    <a:pt x="287" y="6484"/>
                    <a:pt x="358" y="6975"/>
                    <a:pt x="696" y="7087"/>
                  </a:cubicBezTo>
                  <a:cubicBezTo>
                    <a:pt x="742" y="7101"/>
                    <a:pt x="787" y="7108"/>
                    <a:pt x="831" y="7108"/>
                  </a:cubicBezTo>
                  <a:cubicBezTo>
                    <a:pt x="1197" y="7108"/>
                    <a:pt x="1475" y="6648"/>
                    <a:pt x="1703" y="6310"/>
                  </a:cubicBezTo>
                  <a:cubicBezTo>
                    <a:pt x="2291" y="5441"/>
                    <a:pt x="3375" y="5083"/>
                    <a:pt x="4361" y="4720"/>
                  </a:cubicBezTo>
                  <a:cubicBezTo>
                    <a:pt x="5604" y="4260"/>
                    <a:pt x="6816" y="3692"/>
                    <a:pt x="7966" y="3033"/>
                  </a:cubicBezTo>
                  <a:cubicBezTo>
                    <a:pt x="8380" y="2792"/>
                    <a:pt x="10507" y="1750"/>
                    <a:pt x="10302" y="1248"/>
                  </a:cubicBezTo>
                  <a:cubicBezTo>
                    <a:pt x="10261" y="1148"/>
                    <a:pt x="10173" y="1106"/>
                    <a:pt x="10054" y="1106"/>
                  </a:cubicBezTo>
                  <a:cubicBezTo>
                    <a:pt x="9436" y="1106"/>
                    <a:pt x="7965" y="2246"/>
                    <a:pt x="7644" y="2435"/>
                  </a:cubicBezTo>
                  <a:cubicBezTo>
                    <a:pt x="5619" y="3621"/>
                    <a:pt x="3518" y="4674"/>
                    <a:pt x="1355" y="5589"/>
                  </a:cubicBezTo>
                  <a:cubicBezTo>
                    <a:pt x="1222" y="5645"/>
                    <a:pt x="1089" y="5707"/>
                    <a:pt x="962" y="5773"/>
                  </a:cubicBezTo>
                  <a:cubicBezTo>
                    <a:pt x="1130" y="5610"/>
                    <a:pt x="1284" y="5374"/>
                    <a:pt x="1422" y="5175"/>
                  </a:cubicBezTo>
                  <a:cubicBezTo>
                    <a:pt x="2015" y="4306"/>
                    <a:pt x="3094" y="3953"/>
                    <a:pt x="4085" y="3590"/>
                  </a:cubicBezTo>
                  <a:cubicBezTo>
                    <a:pt x="5333" y="3130"/>
                    <a:pt x="6539" y="2573"/>
                    <a:pt x="7695" y="1913"/>
                  </a:cubicBezTo>
                  <a:cubicBezTo>
                    <a:pt x="8104" y="1683"/>
                    <a:pt x="10231" y="645"/>
                    <a:pt x="10026" y="144"/>
                  </a:cubicBezTo>
                  <a:cubicBezTo>
                    <a:pt x="9985" y="43"/>
                    <a:pt x="9896" y="1"/>
                    <a:pt x="9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1"/>
            <p:cNvSpPr/>
            <p:nvPr/>
          </p:nvSpPr>
          <p:spPr>
            <a:xfrm flipH="1">
              <a:off x="4953051" y="224606"/>
              <a:ext cx="2164637" cy="1401453"/>
            </a:xfrm>
            <a:custGeom>
              <a:rect b="b" l="l" r="r" t="t"/>
              <a:pathLst>
                <a:path extrusionOk="0" h="25609" w="39553">
                  <a:moveTo>
                    <a:pt x="6357" y="0"/>
                  </a:moveTo>
                  <a:cubicBezTo>
                    <a:pt x="6200" y="0"/>
                    <a:pt x="6047" y="55"/>
                    <a:pt x="5936" y="172"/>
                  </a:cubicBezTo>
                  <a:cubicBezTo>
                    <a:pt x="5640" y="494"/>
                    <a:pt x="5860" y="985"/>
                    <a:pt x="6085" y="1348"/>
                  </a:cubicBezTo>
                  <a:cubicBezTo>
                    <a:pt x="6714" y="2371"/>
                    <a:pt x="7348" y="3393"/>
                    <a:pt x="7982" y="4426"/>
                  </a:cubicBezTo>
                  <a:cubicBezTo>
                    <a:pt x="7440" y="3618"/>
                    <a:pt x="6882" y="2805"/>
                    <a:pt x="6167" y="2151"/>
                  </a:cubicBezTo>
                  <a:cubicBezTo>
                    <a:pt x="5451" y="1491"/>
                    <a:pt x="4541" y="990"/>
                    <a:pt x="3569" y="939"/>
                  </a:cubicBezTo>
                  <a:lnTo>
                    <a:pt x="3569" y="939"/>
                  </a:lnTo>
                  <a:lnTo>
                    <a:pt x="6473" y="4032"/>
                  </a:lnTo>
                  <a:cubicBezTo>
                    <a:pt x="5814" y="3582"/>
                    <a:pt x="5154" y="3122"/>
                    <a:pt x="4500" y="2667"/>
                  </a:cubicBezTo>
                  <a:cubicBezTo>
                    <a:pt x="3712" y="2123"/>
                    <a:pt x="2847" y="1553"/>
                    <a:pt x="1908" y="1553"/>
                  </a:cubicBezTo>
                  <a:cubicBezTo>
                    <a:pt x="1823" y="1553"/>
                    <a:pt x="1738" y="1558"/>
                    <a:pt x="1652" y="1568"/>
                  </a:cubicBezTo>
                  <a:cubicBezTo>
                    <a:pt x="2787" y="2953"/>
                    <a:pt x="4132" y="4160"/>
                    <a:pt x="5640" y="5126"/>
                  </a:cubicBezTo>
                  <a:cubicBezTo>
                    <a:pt x="5627" y="5126"/>
                    <a:pt x="5615" y="5127"/>
                    <a:pt x="5602" y="5127"/>
                  </a:cubicBezTo>
                  <a:cubicBezTo>
                    <a:pt x="4656" y="5127"/>
                    <a:pt x="3809" y="4562"/>
                    <a:pt x="3002" y="4058"/>
                  </a:cubicBezTo>
                  <a:cubicBezTo>
                    <a:pt x="2315" y="3629"/>
                    <a:pt x="1542" y="3217"/>
                    <a:pt x="758" y="3217"/>
                  </a:cubicBezTo>
                  <a:cubicBezTo>
                    <a:pt x="608" y="3217"/>
                    <a:pt x="458" y="3232"/>
                    <a:pt x="307" y="3265"/>
                  </a:cubicBezTo>
                  <a:cubicBezTo>
                    <a:pt x="1698" y="4252"/>
                    <a:pt x="3186" y="5106"/>
                    <a:pt x="4740" y="5806"/>
                  </a:cubicBezTo>
                  <a:lnTo>
                    <a:pt x="1" y="4671"/>
                  </a:lnTo>
                  <a:lnTo>
                    <a:pt x="1" y="4671"/>
                  </a:lnTo>
                  <a:cubicBezTo>
                    <a:pt x="42" y="5244"/>
                    <a:pt x="512" y="5678"/>
                    <a:pt x="936" y="6052"/>
                  </a:cubicBezTo>
                  <a:cubicBezTo>
                    <a:pt x="1611" y="6635"/>
                    <a:pt x="2276" y="7217"/>
                    <a:pt x="2946" y="7795"/>
                  </a:cubicBezTo>
                  <a:cubicBezTo>
                    <a:pt x="2946" y="7836"/>
                    <a:pt x="2961" y="7867"/>
                    <a:pt x="2971" y="7897"/>
                  </a:cubicBezTo>
                  <a:cubicBezTo>
                    <a:pt x="2986" y="7933"/>
                    <a:pt x="2997" y="7964"/>
                    <a:pt x="3017" y="7995"/>
                  </a:cubicBezTo>
                  <a:cubicBezTo>
                    <a:pt x="3043" y="8356"/>
                    <a:pt x="3463" y="8471"/>
                    <a:pt x="3849" y="8471"/>
                  </a:cubicBezTo>
                  <a:cubicBezTo>
                    <a:pt x="3922" y="8471"/>
                    <a:pt x="3993" y="8467"/>
                    <a:pt x="4060" y="8460"/>
                  </a:cubicBezTo>
                  <a:cubicBezTo>
                    <a:pt x="4699" y="8398"/>
                    <a:pt x="5328" y="8332"/>
                    <a:pt x="5967" y="8271"/>
                  </a:cubicBezTo>
                  <a:lnTo>
                    <a:pt x="5967" y="8271"/>
                  </a:lnTo>
                  <a:cubicBezTo>
                    <a:pt x="5671" y="8358"/>
                    <a:pt x="5369" y="8480"/>
                    <a:pt x="5093" y="8634"/>
                  </a:cubicBezTo>
                  <a:cubicBezTo>
                    <a:pt x="4546" y="8935"/>
                    <a:pt x="4735" y="9758"/>
                    <a:pt x="5364" y="9774"/>
                  </a:cubicBezTo>
                  <a:lnTo>
                    <a:pt x="6806" y="9799"/>
                  </a:lnTo>
                  <a:lnTo>
                    <a:pt x="4735" y="10991"/>
                  </a:lnTo>
                  <a:cubicBezTo>
                    <a:pt x="4413" y="11180"/>
                    <a:pt x="4428" y="11650"/>
                    <a:pt x="4761" y="11803"/>
                  </a:cubicBezTo>
                  <a:cubicBezTo>
                    <a:pt x="5296" y="12054"/>
                    <a:pt x="5891" y="12188"/>
                    <a:pt x="6482" y="12188"/>
                  </a:cubicBezTo>
                  <a:cubicBezTo>
                    <a:pt x="6602" y="12188"/>
                    <a:pt x="6722" y="12183"/>
                    <a:pt x="6841" y="12172"/>
                  </a:cubicBezTo>
                  <a:lnTo>
                    <a:pt x="6841" y="12172"/>
                  </a:lnTo>
                  <a:cubicBezTo>
                    <a:pt x="6279" y="12356"/>
                    <a:pt x="5758" y="12647"/>
                    <a:pt x="5297" y="13020"/>
                  </a:cubicBezTo>
                  <a:cubicBezTo>
                    <a:pt x="4951" y="13301"/>
                    <a:pt x="5205" y="13795"/>
                    <a:pt x="5573" y="13795"/>
                  </a:cubicBezTo>
                  <a:cubicBezTo>
                    <a:pt x="5641" y="13795"/>
                    <a:pt x="5711" y="13778"/>
                    <a:pt x="5783" y="13741"/>
                  </a:cubicBezTo>
                  <a:cubicBezTo>
                    <a:pt x="5844" y="13710"/>
                    <a:pt x="5906" y="13670"/>
                    <a:pt x="5962" y="13629"/>
                  </a:cubicBezTo>
                  <a:lnTo>
                    <a:pt x="5962" y="13629"/>
                  </a:lnTo>
                  <a:cubicBezTo>
                    <a:pt x="5732" y="13854"/>
                    <a:pt x="5502" y="14094"/>
                    <a:pt x="5272" y="14324"/>
                  </a:cubicBezTo>
                  <a:cubicBezTo>
                    <a:pt x="5098" y="14498"/>
                    <a:pt x="4919" y="14692"/>
                    <a:pt x="4842" y="14917"/>
                  </a:cubicBezTo>
                  <a:cubicBezTo>
                    <a:pt x="4710" y="15314"/>
                    <a:pt x="5019" y="15743"/>
                    <a:pt x="5431" y="15743"/>
                  </a:cubicBezTo>
                  <a:cubicBezTo>
                    <a:pt x="5449" y="15743"/>
                    <a:pt x="5468" y="15742"/>
                    <a:pt x="5487" y="15740"/>
                  </a:cubicBezTo>
                  <a:cubicBezTo>
                    <a:pt x="5512" y="15740"/>
                    <a:pt x="5533" y="15735"/>
                    <a:pt x="5558" y="15730"/>
                  </a:cubicBezTo>
                  <a:cubicBezTo>
                    <a:pt x="5599" y="15986"/>
                    <a:pt x="5727" y="16221"/>
                    <a:pt x="5947" y="16349"/>
                  </a:cubicBezTo>
                  <a:cubicBezTo>
                    <a:pt x="6059" y="16415"/>
                    <a:pt x="6172" y="16441"/>
                    <a:pt x="6294" y="16446"/>
                  </a:cubicBezTo>
                  <a:cubicBezTo>
                    <a:pt x="6085" y="16824"/>
                    <a:pt x="6059" y="17325"/>
                    <a:pt x="6330" y="17652"/>
                  </a:cubicBezTo>
                  <a:cubicBezTo>
                    <a:pt x="6471" y="17817"/>
                    <a:pt x="6690" y="17909"/>
                    <a:pt x="6906" y="17909"/>
                  </a:cubicBezTo>
                  <a:cubicBezTo>
                    <a:pt x="6965" y="17909"/>
                    <a:pt x="7024" y="17902"/>
                    <a:pt x="7082" y="17888"/>
                  </a:cubicBezTo>
                  <a:lnTo>
                    <a:pt x="7082" y="17888"/>
                  </a:lnTo>
                  <a:cubicBezTo>
                    <a:pt x="6867" y="18133"/>
                    <a:pt x="6780" y="18491"/>
                    <a:pt x="6893" y="18798"/>
                  </a:cubicBezTo>
                  <a:cubicBezTo>
                    <a:pt x="7026" y="19149"/>
                    <a:pt x="7400" y="19381"/>
                    <a:pt x="7777" y="19381"/>
                  </a:cubicBezTo>
                  <a:cubicBezTo>
                    <a:pt x="7789" y="19381"/>
                    <a:pt x="7801" y="19381"/>
                    <a:pt x="7813" y="19380"/>
                  </a:cubicBezTo>
                  <a:lnTo>
                    <a:pt x="7813" y="19380"/>
                  </a:lnTo>
                  <a:lnTo>
                    <a:pt x="7798" y="19488"/>
                  </a:lnTo>
                  <a:cubicBezTo>
                    <a:pt x="7404" y="19754"/>
                    <a:pt x="7061" y="20137"/>
                    <a:pt x="7225" y="20556"/>
                  </a:cubicBezTo>
                  <a:cubicBezTo>
                    <a:pt x="7291" y="20715"/>
                    <a:pt x="7419" y="20827"/>
                    <a:pt x="7573" y="20899"/>
                  </a:cubicBezTo>
                  <a:lnTo>
                    <a:pt x="7516" y="21252"/>
                  </a:lnTo>
                  <a:cubicBezTo>
                    <a:pt x="7445" y="21277"/>
                    <a:pt x="7373" y="21308"/>
                    <a:pt x="7302" y="21328"/>
                  </a:cubicBezTo>
                  <a:cubicBezTo>
                    <a:pt x="6530" y="21533"/>
                    <a:pt x="5732" y="21589"/>
                    <a:pt x="4940" y="21686"/>
                  </a:cubicBezTo>
                  <a:cubicBezTo>
                    <a:pt x="3937" y="21814"/>
                    <a:pt x="2905" y="22019"/>
                    <a:pt x="2087" y="22607"/>
                  </a:cubicBezTo>
                  <a:cubicBezTo>
                    <a:pt x="1974" y="22688"/>
                    <a:pt x="1851" y="22796"/>
                    <a:pt x="1851" y="22939"/>
                  </a:cubicBezTo>
                  <a:cubicBezTo>
                    <a:pt x="1851" y="23108"/>
                    <a:pt x="2030" y="23235"/>
                    <a:pt x="2204" y="23235"/>
                  </a:cubicBezTo>
                  <a:cubicBezTo>
                    <a:pt x="2378" y="23235"/>
                    <a:pt x="2531" y="23154"/>
                    <a:pt x="2685" y="23072"/>
                  </a:cubicBezTo>
                  <a:lnTo>
                    <a:pt x="2685" y="23072"/>
                  </a:lnTo>
                  <a:cubicBezTo>
                    <a:pt x="2414" y="23256"/>
                    <a:pt x="2148" y="23450"/>
                    <a:pt x="1882" y="23634"/>
                  </a:cubicBezTo>
                  <a:cubicBezTo>
                    <a:pt x="1821" y="23680"/>
                    <a:pt x="1754" y="23731"/>
                    <a:pt x="1713" y="23793"/>
                  </a:cubicBezTo>
                  <a:cubicBezTo>
                    <a:pt x="1667" y="23864"/>
                    <a:pt x="1662" y="23956"/>
                    <a:pt x="1703" y="24018"/>
                  </a:cubicBezTo>
                  <a:cubicBezTo>
                    <a:pt x="1743" y="24069"/>
                    <a:pt x="1805" y="24085"/>
                    <a:pt x="1871" y="24085"/>
                  </a:cubicBezTo>
                  <a:cubicBezTo>
                    <a:pt x="1923" y="24085"/>
                    <a:pt x="1978" y="24075"/>
                    <a:pt x="2025" y="24064"/>
                  </a:cubicBezTo>
                  <a:cubicBezTo>
                    <a:pt x="2163" y="24023"/>
                    <a:pt x="2312" y="23992"/>
                    <a:pt x="2455" y="23956"/>
                  </a:cubicBezTo>
                  <a:lnTo>
                    <a:pt x="2455" y="23956"/>
                  </a:lnTo>
                  <a:cubicBezTo>
                    <a:pt x="2317" y="24028"/>
                    <a:pt x="2204" y="24145"/>
                    <a:pt x="2128" y="24278"/>
                  </a:cubicBezTo>
                  <a:cubicBezTo>
                    <a:pt x="2097" y="24340"/>
                    <a:pt x="2071" y="24401"/>
                    <a:pt x="2061" y="24473"/>
                  </a:cubicBezTo>
                  <a:cubicBezTo>
                    <a:pt x="2037" y="24718"/>
                    <a:pt x="2303" y="24909"/>
                    <a:pt x="2552" y="24909"/>
                  </a:cubicBezTo>
                  <a:cubicBezTo>
                    <a:pt x="2567" y="24909"/>
                    <a:pt x="2583" y="24909"/>
                    <a:pt x="2598" y="24907"/>
                  </a:cubicBezTo>
                  <a:cubicBezTo>
                    <a:pt x="2721" y="24892"/>
                    <a:pt x="2838" y="24851"/>
                    <a:pt x="2940" y="24790"/>
                  </a:cubicBezTo>
                  <a:lnTo>
                    <a:pt x="2940" y="24790"/>
                  </a:lnTo>
                  <a:cubicBezTo>
                    <a:pt x="2920" y="24810"/>
                    <a:pt x="2905" y="24825"/>
                    <a:pt x="2894" y="24841"/>
                  </a:cubicBezTo>
                  <a:cubicBezTo>
                    <a:pt x="2792" y="24969"/>
                    <a:pt x="2726" y="25148"/>
                    <a:pt x="2787" y="25301"/>
                  </a:cubicBezTo>
                  <a:cubicBezTo>
                    <a:pt x="2868" y="25535"/>
                    <a:pt x="3147" y="25609"/>
                    <a:pt x="3400" y="25609"/>
                  </a:cubicBezTo>
                  <a:cubicBezTo>
                    <a:pt x="3418" y="25609"/>
                    <a:pt x="3435" y="25608"/>
                    <a:pt x="3452" y="25608"/>
                  </a:cubicBezTo>
                  <a:cubicBezTo>
                    <a:pt x="4280" y="25592"/>
                    <a:pt x="5067" y="25240"/>
                    <a:pt x="5819" y="24887"/>
                  </a:cubicBezTo>
                  <a:lnTo>
                    <a:pt x="7353" y="24176"/>
                  </a:lnTo>
                  <a:cubicBezTo>
                    <a:pt x="7841" y="24081"/>
                    <a:pt x="8797" y="23969"/>
                    <a:pt x="9806" y="23969"/>
                  </a:cubicBezTo>
                  <a:cubicBezTo>
                    <a:pt x="10478" y="23969"/>
                    <a:pt x="11173" y="24019"/>
                    <a:pt x="11770" y="24156"/>
                  </a:cubicBezTo>
                  <a:cubicBezTo>
                    <a:pt x="12162" y="24247"/>
                    <a:pt x="12766" y="24310"/>
                    <a:pt x="13499" y="24310"/>
                  </a:cubicBezTo>
                  <a:cubicBezTo>
                    <a:pt x="16122" y="24310"/>
                    <a:pt x="20406" y="23509"/>
                    <a:pt x="22604" y="20372"/>
                  </a:cubicBezTo>
                  <a:lnTo>
                    <a:pt x="31546" y="18245"/>
                  </a:lnTo>
                  <a:lnTo>
                    <a:pt x="39231" y="17397"/>
                  </a:lnTo>
                  <a:lnTo>
                    <a:pt x="39553" y="17238"/>
                  </a:lnTo>
                  <a:lnTo>
                    <a:pt x="36592" y="16967"/>
                  </a:lnTo>
                  <a:cubicBezTo>
                    <a:pt x="36592" y="16967"/>
                    <a:pt x="35965" y="15370"/>
                    <a:pt x="34218" y="15370"/>
                  </a:cubicBezTo>
                  <a:cubicBezTo>
                    <a:pt x="33542" y="15370"/>
                    <a:pt x="32698" y="15609"/>
                    <a:pt x="31659" y="16272"/>
                  </a:cubicBezTo>
                  <a:lnTo>
                    <a:pt x="26326" y="17990"/>
                  </a:lnTo>
                  <a:cubicBezTo>
                    <a:pt x="26326" y="17990"/>
                    <a:pt x="23646" y="16260"/>
                    <a:pt x="20323" y="16260"/>
                  </a:cubicBezTo>
                  <a:cubicBezTo>
                    <a:pt x="19823" y="16260"/>
                    <a:pt x="19308" y="16299"/>
                    <a:pt x="18785" y="16390"/>
                  </a:cubicBezTo>
                  <a:lnTo>
                    <a:pt x="15242" y="12478"/>
                  </a:lnTo>
                  <a:cubicBezTo>
                    <a:pt x="15242" y="12478"/>
                    <a:pt x="13570" y="8864"/>
                    <a:pt x="10262" y="6742"/>
                  </a:cubicBezTo>
                  <a:cubicBezTo>
                    <a:pt x="9280" y="4825"/>
                    <a:pt x="8360" y="2866"/>
                    <a:pt x="7389" y="939"/>
                  </a:cubicBezTo>
                  <a:cubicBezTo>
                    <a:pt x="7210" y="591"/>
                    <a:pt x="7015" y="213"/>
                    <a:pt x="6627" y="54"/>
                  </a:cubicBezTo>
                  <a:cubicBezTo>
                    <a:pt x="6541" y="19"/>
                    <a:pt x="6448" y="0"/>
                    <a:pt x="6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1"/>
            <p:cNvSpPr/>
            <p:nvPr/>
          </p:nvSpPr>
          <p:spPr>
            <a:xfrm flipH="1">
              <a:off x="5231400" y="1107313"/>
              <a:ext cx="32508" cy="30099"/>
            </a:xfrm>
            <a:custGeom>
              <a:rect b="b" l="l" r="r" t="t"/>
              <a:pathLst>
                <a:path extrusionOk="0" h="550" w="594">
                  <a:moveTo>
                    <a:pt x="303" y="1"/>
                  </a:moveTo>
                  <a:cubicBezTo>
                    <a:pt x="288" y="1"/>
                    <a:pt x="272" y="2"/>
                    <a:pt x="256" y="5"/>
                  </a:cubicBezTo>
                  <a:cubicBezTo>
                    <a:pt x="103" y="20"/>
                    <a:pt x="0" y="169"/>
                    <a:pt x="26" y="317"/>
                  </a:cubicBezTo>
                  <a:cubicBezTo>
                    <a:pt x="45" y="457"/>
                    <a:pt x="161" y="550"/>
                    <a:pt x="297" y="550"/>
                  </a:cubicBezTo>
                  <a:cubicBezTo>
                    <a:pt x="311" y="550"/>
                    <a:pt x="324" y="549"/>
                    <a:pt x="338" y="547"/>
                  </a:cubicBezTo>
                  <a:cubicBezTo>
                    <a:pt x="491" y="526"/>
                    <a:pt x="593" y="378"/>
                    <a:pt x="568" y="235"/>
                  </a:cubicBezTo>
                  <a:cubicBezTo>
                    <a:pt x="550" y="97"/>
                    <a:pt x="437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 flipH="1">
              <a:off x="5988861" y="1320752"/>
              <a:ext cx="500100" cy="157499"/>
            </a:xfrm>
            <a:custGeom>
              <a:rect b="b" l="l" r="r" t="t"/>
              <a:pathLst>
                <a:path extrusionOk="0" h="2878" w="9138">
                  <a:moveTo>
                    <a:pt x="9137" y="1"/>
                  </a:moveTo>
                  <a:lnTo>
                    <a:pt x="9137" y="1"/>
                  </a:lnTo>
                  <a:cubicBezTo>
                    <a:pt x="8754" y="763"/>
                    <a:pt x="8120" y="1335"/>
                    <a:pt x="7399" y="1744"/>
                  </a:cubicBezTo>
                  <a:cubicBezTo>
                    <a:pt x="7031" y="1944"/>
                    <a:pt x="6647" y="2097"/>
                    <a:pt x="6254" y="2215"/>
                  </a:cubicBezTo>
                  <a:cubicBezTo>
                    <a:pt x="5855" y="2327"/>
                    <a:pt x="5451" y="2409"/>
                    <a:pt x="5037" y="2460"/>
                  </a:cubicBezTo>
                  <a:cubicBezTo>
                    <a:pt x="4628" y="2521"/>
                    <a:pt x="4214" y="2552"/>
                    <a:pt x="3789" y="2572"/>
                  </a:cubicBezTo>
                  <a:cubicBezTo>
                    <a:pt x="3370" y="2598"/>
                    <a:pt x="2956" y="2603"/>
                    <a:pt x="2532" y="2608"/>
                  </a:cubicBezTo>
                  <a:cubicBezTo>
                    <a:pt x="2470" y="2609"/>
                    <a:pt x="2409" y="2609"/>
                    <a:pt x="2348" y="2609"/>
                  </a:cubicBezTo>
                  <a:cubicBezTo>
                    <a:pt x="1566" y="2609"/>
                    <a:pt x="783" y="2579"/>
                    <a:pt x="1" y="2532"/>
                  </a:cubicBezTo>
                  <a:lnTo>
                    <a:pt x="1" y="2532"/>
                  </a:lnTo>
                  <a:cubicBezTo>
                    <a:pt x="834" y="2711"/>
                    <a:pt x="1678" y="2818"/>
                    <a:pt x="2527" y="2859"/>
                  </a:cubicBezTo>
                  <a:cubicBezTo>
                    <a:pt x="2806" y="2871"/>
                    <a:pt x="3086" y="2877"/>
                    <a:pt x="3366" y="2877"/>
                  </a:cubicBezTo>
                  <a:cubicBezTo>
                    <a:pt x="3939" y="2877"/>
                    <a:pt x="4513" y="2849"/>
                    <a:pt x="5083" y="2777"/>
                  </a:cubicBezTo>
                  <a:cubicBezTo>
                    <a:pt x="5507" y="2711"/>
                    <a:pt x="5927" y="2629"/>
                    <a:pt x="6341" y="2496"/>
                  </a:cubicBezTo>
                  <a:cubicBezTo>
                    <a:pt x="6760" y="2353"/>
                    <a:pt x="7159" y="2189"/>
                    <a:pt x="7527" y="1949"/>
                  </a:cubicBezTo>
                  <a:cubicBezTo>
                    <a:pt x="7895" y="1729"/>
                    <a:pt x="8227" y="1437"/>
                    <a:pt x="8508" y="1115"/>
                  </a:cubicBezTo>
                  <a:cubicBezTo>
                    <a:pt x="8785" y="783"/>
                    <a:pt x="9010" y="405"/>
                    <a:pt x="9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 flipH="1">
              <a:off x="6669353" y="1490846"/>
              <a:ext cx="208512" cy="72018"/>
            </a:xfrm>
            <a:custGeom>
              <a:rect b="b" l="l" r="r" t="t"/>
              <a:pathLst>
                <a:path extrusionOk="0" h="1316" w="3810">
                  <a:moveTo>
                    <a:pt x="3508" y="1"/>
                  </a:moveTo>
                  <a:cubicBezTo>
                    <a:pt x="3264" y="1"/>
                    <a:pt x="3020" y="21"/>
                    <a:pt x="2782" y="58"/>
                  </a:cubicBezTo>
                  <a:cubicBezTo>
                    <a:pt x="2439" y="109"/>
                    <a:pt x="2107" y="190"/>
                    <a:pt x="1779" y="298"/>
                  </a:cubicBezTo>
                  <a:cubicBezTo>
                    <a:pt x="1452" y="415"/>
                    <a:pt x="1140" y="553"/>
                    <a:pt x="839" y="722"/>
                  </a:cubicBezTo>
                  <a:cubicBezTo>
                    <a:pt x="537" y="886"/>
                    <a:pt x="256" y="1080"/>
                    <a:pt x="0" y="1315"/>
                  </a:cubicBezTo>
                  <a:cubicBezTo>
                    <a:pt x="327" y="1193"/>
                    <a:pt x="634" y="1065"/>
                    <a:pt x="946" y="947"/>
                  </a:cubicBezTo>
                  <a:cubicBezTo>
                    <a:pt x="1263" y="830"/>
                    <a:pt x="1575" y="717"/>
                    <a:pt x="1887" y="605"/>
                  </a:cubicBezTo>
                  <a:cubicBezTo>
                    <a:pt x="2199" y="497"/>
                    <a:pt x="2521" y="395"/>
                    <a:pt x="2838" y="298"/>
                  </a:cubicBezTo>
                  <a:cubicBezTo>
                    <a:pt x="3160" y="206"/>
                    <a:pt x="3487" y="114"/>
                    <a:pt x="3809" y="12"/>
                  </a:cubicBezTo>
                  <a:cubicBezTo>
                    <a:pt x="3709" y="4"/>
                    <a:pt x="3609" y="1"/>
                    <a:pt x="35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6" name="Google Shape;566;p11"/>
          <p:cNvGrpSpPr/>
          <p:nvPr/>
        </p:nvGrpSpPr>
        <p:grpSpPr>
          <a:xfrm>
            <a:off x="-527108" y="-56216"/>
            <a:ext cx="1980910" cy="2301614"/>
            <a:chOff x="-658920" y="-295550"/>
            <a:chExt cx="2418103" cy="2809588"/>
          </a:xfrm>
        </p:grpSpPr>
        <p:sp>
          <p:nvSpPr>
            <p:cNvPr id="567" name="Google Shape;567;p11"/>
            <p:cNvSpPr/>
            <p:nvPr/>
          </p:nvSpPr>
          <p:spPr>
            <a:xfrm rot="2002007">
              <a:off x="-158746" y="96139"/>
              <a:ext cx="1362029" cy="2226899"/>
            </a:xfrm>
            <a:custGeom>
              <a:rect b="b" l="l" r="r" t="t"/>
              <a:pathLst>
                <a:path extrusionOk="0" h="39139" w="23939">
                  <a:moveTo>
                    <a:pt x="726" y="9408"/>
                  </a:moveTo>
                  <a:cubicBezTo>
                    <a:pt x="726" y="9409"/>
                    <a:pt x="725" y="9409"/>
                    <a:pt x="724" y="9409"/>
                  </a:cubicBezTo>
                  <a:lnTo>
                    <a:pt x="724" y="9409"/>
                  </a:lnTo>
                  <a:cubicBezTo>
                    <a:pt x="725" y="9410"/>
                    <a:pt x="726" y="9410"/>
                    <a:pt x="726" y="9410"/>
                  </a:cubicBezTo>
                  <a:lnTo>
                    <a:pt x="726" y="9410"/>
                  </a:lnTo>
                  <a:cubicBezTo>
                    <a:pt x="726" y="9409"/>
                    <a:pt x="726" y="9409"/>
                    <a:pt x="726" y="9408"/>
                  </a:cubicBezTo>
                  <a:close/>
                  <a:moveTo>
                    <a:pt x="5757" y="1"/>
                  </a:moveTo>
                  <a:cubicBezTo>
                    <a:pt x="5681" y="6"/>
                    <a:pt x="4995" y="2148"/>
                    <a:pt x="4898" y="2373"/>
                  </a:cubicBezTo>
                  <a:cubicBezTo>
                    <a:pt x="4300" y="3759"/>
                    <a:pt x="3538" y="5073"/>
                    <a:pt x="2644" y="6295"/>
                  </a:cubicBezTo>
                  <a:cubicBezTo>
                    <a:pt x="2199" y="6903"/>
                    <a:pt x="1718" y="7491"/>
                    <a:pt x="1207" y="8048"/>
                  </a:cubicBezTo>
                  <a:cubicBezTo>
                    <a:pt x="777" y="8514"/>
                    <a:pt x="51" y="8877"/>
                    <a:pt x="598" y="9490"/>
                  </a:cubicBezTo>
                  <a:cubicBezTo>
                    <a:pt x="644" y="9465"/>
                    <a:pt x="679" y="9440"/>
                    <a:pt x="724" y="9409"/>
                  </a:cubicBezTo>
                  <a:lnTo>
                    <a:pt x="724" y="9409"/>
                  </a:lnTo>
                  <a:cubicBezTo>
                    <a:pt x="722" y="9409"/>
                    <a:pt x="719" y="9409"/>
                    <a:pt x="716" y="9408"/>
                  </a:cubicBezTo>
                  <a:cubicBezTo>
                    <a:pt x="1340" y="8984"/>
                    <a:pt x="1907" y="8381"/>
                    <a:pt x="2419" y="7828"/>
                  </a:cubicBezTo>
                  <a:cubicBezTo>
                    <a:pt x="4407" y="5671"/>
                    <a:pt x="5752" y="2915"/>
                    <a:pt x="6176" y="6"/>
                  </a:cubicBezTo>
                  <a:cubicBezTo>
                    <a:pt x="6038" y="6"/>
                    <a:pt x="5895" y="1"/>
                    <a:pt x="5757" y="1"/>
                  </a:cubicBezTo>
                  <a:close/>
                  <a:moveTo>
                    <a:pt x="726" y="9410"/>
                  </a:moveTo>
                  <a:cubicBezTo>
                    <a:pt x="348" y="12758"/>
                    <a:pt x="0" y="16285"/>
                    <a:pt x="1319" y="19383"/>
                  </a:cubicBezTo>
                  <a:cubicBezTo>
                    <a:pt x="2362" y="21827"/>
                    <a:pt x="4336" y="23729"/>
                    <a:pt x="5716" y="25989"/>
                  </a:cubicBezTo>
                  <a:cubicBezTo>
                    <a:pt x="6519" y="27292"/>
                    <a:pt x="7107" y="28714"/>
                    <a:pt x="7475" y="30196"/>
                  </a:cubicBezTo>
                  <a:cubicBezTo>
                    <a:pt x="7649" y="30882"/>
                    <a:pt x="7777" y="31572"/>
                    <a:pt x="7853" y="32272"/>
                  </a:cubicBezTo>
                  <a:cubicBezTo>
                    <a:pt x="8119" y="34583"/>
                    <a:pt x="7874" y="36950"/>
                    <a:pt x="7092" y="39139"/>
                  </a:cubicBezTo>
                  <a:lnTo>
                    <a:pt x="9720" y="36853"/>
                  </a:lnTo>
                  <a:cubicBezTo>
                    <a:pt x="11095" y="35053"/>
                    <a:pt x="11258" y="32523"/>
                    <a:pt x="10609" y="30345"/>
                  </a:cubicBezTo>
                  <a:cubicBezTo>
                    <a:pt x="10599" y="30324"/>
                    <a:pt x="10594" y="30304"/>
                    <a:pt x="10589" y="30278"/>
                  </a:cubicBezTo>
                  <a:cubicBezTo>
                    <a:pt x="12281" y="28862"/>
                    <a:pt x="13810" y="27241"/>
                    <a:pt x="15098" y="25759"/>
                  </a:cubicBezTo>
                  <a:cubicBezTo>
                    <a:pt x="18237" y="22164"/>
                    <a:pt x="20865" y="18136"/>
                    <a:pt x="23938" y="14480"/>
                  </a:cubicBezTo>
                  <a:cubicBezTo>
                    <a:pt x="23688" y="14301"/>
                    <a:pt x="23452" y="14112"/>
                    <a:pt x="23212" y="13918"/>
                  </a:cubicBezTo>
                  <a:cubicBezTo>
                    <a:pt x="21356" y="14961"/>
                    <a:pt x="20027" y="16730"/>
                    <a:pt x="18948" y="18565"/>
                  </a:cubicBezTo>
                  <a:cubicBezTo>
                    <a:pt x="17869" y="20401"/>
                    <a:pt x="16975" y="22348"/>
                    <a:pt x="15681" y="24041"/>
                  </a:cubicBezTo>
                  <a:cubicBezTo>
                    <a:pt x="14168" y="26040"/>
                    <a:pt x="12169" y="27584"/>
                    <a:pt x="10021" y="28847"/>
                  </a:cubicBezTo>
                  <a:cubicBezTo>
                    <a:pt x="9270" y="27226"/>
                    <a:pt x="8170" y="25764"/>
                    <a:pt x="7020" y="24373"/>
                  </a:cubicBezTo>
                  <a:cubicBezTo>
                    <a:pt x="5527" y="22579"/>
                    <a:pt x="3917" y="20856"/>
                    <a:pt x="2751" y="18826"/>
                  </a:cubicBezTo>
                  <a:cubicBezTo>
                    <a:pt x="1585" y="16801"/>
                    <a:pt x="875" y="14398"/>
                    <a:pt x="1381" y="12118"/>
                  </a:cubicBezTo>
                  <a:cubicBezTo>
                    <a:pt x="1493" y="11602"/>
                    <a:pt x="1667" y="11085"/>
                    <a:pt x="1621" y="10559"/>
                  </a:cubicBezTo>
                  <a:cubicBezTo>
                    <a:pt x="1575" y="10035"/>
                    <a:pt x="1242" y="9492"/>
                    <a:pt x="726" y="94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1"/>
            <p:cNvSpPr/>
            <p:nvPr/>
          </p:nvSpPr>
          <p:spPr>
            <a:xfrm rot="2002007">
              <a:off x="478996" y="435830"/>
              <a:ext cx="984753" cy="392534"/>
            </a:xfrm>
            <a:custGeom>
              <a:rect b="b" l="l" r="r" t="t"/>
              <a:pathLst>
                <a:path extrusionOk="0" h="6899" w="17308">
                  <a:moveTo>
                    <a:pt x="11730" y="1"/>
                  </a:moveTo>
                  <a:cubicBezTo>
                    <a:pt x="11597" y="1"/>
                    <a:pt x="9558" y="1824"/>
                    <a:pt x="9316" y="1996"/>
                  </a:cubicBezTo>
                  <a:cubicBezTo>
                    <a:pt x="7798" y="3100"/>
                    <a:pt x="6146" y="4036"/>
                    <a:pt x="4423" y="4777"/>
                  </a:cubicBezTo>
                  <a:cubicBezTo>
                    <a:pt x="3559" y="5145"/>
                    <a:pt x="2669" y="5467"/>
                    <a:pt x="1770" y="5738"/>
                  </a:cubicBezTo>
                  <a:cubicBezTo>
                    <a:pt x="1023" y="5963"/>
                    <a:pt x="1" y="5897"/>
                    <a:pt x="205" y="6899"/>
                  </a:cubicBezTo>
                  <a:cubicBezTo>
                    <a:pt x="1202" y="6873"/>
                    <a:pt x="2260" y="6566"/>
                    <a:pt x="3211" y="6280"/>
                  </a:cubicBezTo>
                  <a:cubicBezTo>
                    <a:pt x="4484" y="5897"/>
                    <a:pt x="5712" y="5370"/>
                    <a:pt x="6867" y="4726"/>
                  </a:cubicBezTo>
                  <a:cubicBezTo>
                    <a:pt x="7445" y="4951"/>
                    <a:pt x="8069" y="5089"/>
                    <a:pt x="8651" y="5222"/>
                  </a:cubicBezTo>
                  <a:cubicBezTo>
                    <a:pt x="9718" y="5460"/>
                    <a:pt x="10812" y="5579"/>
                    <a:pt x="11906" y="5579"/>
                  </a:cubicBezTo>
                  <a:cubicBezTo>
                    <a:pt x="13748" y="5579"/>
                    <a:pt x="15591" y="5240"/>
                    <a:pt x="17307" y="4557"/>
                  </a:cubicBezTo>
                  <a:cubicBezTo>
                    <a:pt x="17236" y="4439"/>
                    <a:pt x="17164" y="4312"/>
                    <a:pt x="17103" y="4189"/>
                  </a:cubicBezTo>
                  <a:cubicBezTo>
                    <a:pt x="17100" y="4185"/>
                    <a:pt x="17088" y="4183"/>
                    <a:pt x="17069" y="4183"/>
                  </a:cubicBezTo>
                  <a:cubicBezTo>
                    <a:pt x="16785" y="4183"/>
                    <a:pt x="14843" y="4605"/>
                    <a:pt x="14623" y="4629"/>
                  </a:cubicBezTo>
                  <a:cubicBezTo>
                    <a:pt x="13855" y="4718"/>
                    <a:pt x="13081" y="4762"/>
                    <a:pt x="12308" y="4762"/>
                  </a:cubicBezTo>
                  <a:cubicBezTo>
                    <a:pt x="11569" y="4762"/>
                    <a:pt x="10831" y="4721"/>
                    <a:pt x="10098" y="4639"/>
                  </a:cubicBezTo>
                  <a:cubicBezTo>
                    <a:pt x="9342" y="4557"/>
                    <a:pt x="8600" y="4439"/>
                    <a:pt x="7859" y="4271"/>
                  </a:cubicBezTo>
                  <a:lnTo>
                    <a:pt x="7706" y="4230"/>
                  </a:lnTo>
                  <a:cubicBezTo>
                    <a:pt x="9398" y="3172"/>
                    <a:pt x="10927" y="1827"/>
                    <a:pt x="12179" y="278"/>
                  </a:cubicBezTo>
                  <a:cubicBezTo>
                    <a:pt x="12031" y="186"/>
                    <a:pt x="11877" y="89"/>
                    <a:pt x="11734" y="2"/>
                  </a:cubicBezTo>
                  <a:cubicBezTo>
                    <a:pt x="11733" y="1"/>
                    <a:pt x="11732" y="1"/>
                    <a:pt x="11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 rot="2002007">
              <a:off x="255282" y="1091461"/>
              <a:ext cx="1448397" cy="635883"/>
            </a:xfrm>
            <a:custGeom>
              <a:rect b="b" l="l" r="r" t="t"/>
              <a:pathLst>
                <a:path extrusionOk="0" h="11176" w="25457">
                  <a:moveTo>
                    <a:pt x="16168" y="0"/>
                  </a:moveTo>
                  <a:cubicBezTo>
                    <a:pt x="14616" y="0"/>
                    <a:pt x="12962" y="855"/>
                    <a:pt x="12531" y="2338"/>
                  </a:cubicBezTo>
                  <a:cubicBezTo>
                    <a:pt x="11551" y="1132"/>
                    <a:pt x="10001" y="413"/>
                    <a:pt x="8448" y="413"/>
                  </a:cubicBezTo>
                  <a:cubicBezTo>
                    <a:pt x="8242" y="413"/>
                    <a:pt x="8037" y="426"/>
                    <a:pt x="7833" y="451"/>
                  </a:cubicBezTo>
                  <a:cubicBezTo>
                    <a:pt x="6089" y="676"/>
                    <a:pt x="4494" y="1852"/>
                    <a:pt x="3763" y="3457"/>
                  </a:cubicBezTo>
                  <a:cubicBezTo>
                    <a:pt x="3504" y="3346"/>
                    <a:pt x="3227" y="3293"/>
                    <a:pt x="2949" y="3293"/>
                  </a:cubicBezTo>
                  <a:cubicBezTo>
                    <a:pt x="2019" y="3293"/>
                    <a:pt x="1077" y="3877"/>
                    <a:pt x="762" y="4766"/>
                  </a:cubicBezTo>
                  <a:cubicBezTo>
                    <a:pt x="0" y="6929"/>
                    <a:pt x="2991" y="8396"/>
                    <a:pt x="4499" y="9204"/>
                  </a:cubicBezTo>
                  <a:cubicBezTo>
                    <a:pt x="5608" y="9802"/>
                    <a:pt x="6878" y="10119"/>
                    <a:pt x="8143" y="10119"/>
                  </a:cubicBezTo>
                  <a:cubicBezTo>
                    <a:pt x="9335" y="10119"/>
                    <a:pt x="10524" y="9838"/>
                    <a:pt x="11570" y="9245"/>
                  </a:cubicBezTo>
                  <a:cubicBezTo>
                    <a:pt x="12316" y="10469"/>
                    <a:pt x="13761" y="11175"/>
                    <a:pt x="15187" y="11175"/>
                  </a:cubicBezTo>
                  <a:cubicBezTo>
                    <a:pt x="15881" y="11175"/>
                    <a:pt x="16571" y="11008"/>
                    <a:pt x="17174" y="10651"/>
                  </a:cubicBezTo>
                  <a:cubicBezTo>
                    <a:pt x="17619" y="10390"/>
                    <a:pt x="18028" y="10037"/>
                    <a:pt x="18529" y="9894"/>
                  </a:cubicBezTo>
                  <a:cubicBezTo>
                    <a:pt x="18719" y="9839"/>
                    <a:pt x="18912" y="9816"/>
                    <a:pt x="19106" y="9816"/>
                  </a:cubicBezTo>
                  <a:cubicBezTo>
                    <a:pt x="19749" y="9816"/>
                    <a:pt x="20407" y="10060"/>
                    <a:pt x="21059" y="10135"/>
                  </a:cubicBezTo>
                  <a:cubicBezTo>
                    <a:pt x="21192" y="10150"/>
                    <a:pt x="21325" y="10157"/>
                    <a:pt x="21458" y="10157"/>
                  </a:cubicBezTo>
                  <a:cubicBezTo>
                    <a:pt x="22595" y="10157"/>
                    <a:pt x="23734" y="9621"/>
                    <a:pt x="24439" y="8724"/>
                  </a:cubicBezTo>
                  <a:cubicBezTo>
                    <a:pt x="25231" y="7721"/>
                    <a:pt x="25456" y="6305"/>
                    <a:pt x="25022" y="5104"/>
                  </a:cubicBezTo>
                  <a:cubicBezTo>
                    <a:pt x="24362" y="3289"/>
                    <a:pt x="22470" y="2282"/>
                    <a:pt x="20737" y="1428"/>
                  </a:cubicBezTo>
                  <a:cubicBezTo>
                    <a:pt x="19321" y="738"/>
                    <a:pt x="17843" y="32"/>
                    <a:pt x="16264" y="1"/>
                  </a:cubicBezTo>
                  <a:cubicBezTo>
                    <a:pt x="16232" y="1"/>
                    <a:pt x="16200" y="0"/>
                    <a:pt x="161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1"/>
            <p:cNvSpPr/>
            <p:nvPr/>
          </p:nvSpPr>
          <p:spPr>
            <a:xfrm rot="2002007">
              <a:off x="-389121" y="6437"/>
              <a:ext cx="1310823" cy="709565"/>
            </a:xfrm>
            <a:custGeom>
              <a:rect b="b" l="l" r="r" t="t"/>
              <a:pathLst>
                <a:path extrusionOk="0" h="12471" w="23039">
                  <a:moveTo>
                    <a:pt x="13273" y="1"/>
                  </a:moveTo>
                  <a:cubicBezTo>
                    <a:pt x="12957" y="1"/>
                    <a:pt x="12640" y="41"/>
                    <a:pt x="12332" y="122"/>
                  </a:cubicBezTo>
                  <a:cubicBezTo>
                    <a:pt x="11289" y="403"/>
                    <a:pt x="10384" y="1164"/>
                    <a:pt x="9929" y="2141"/>
                  </a:cubicBezTo>
                  <a:cubicBezTo>
                    <a:pt x="9334" y="1317"/>
                    <a:pt x="8322" y="825"/>
                    <a:pt x="7313" y="825"/>
                  </a:cubicBezTo>
                  <a:cubicBezTo>
                    <a:pt x="7082" y="825"/>
                    <a:pt x="6852" y="851"/>
                    <a:pt x="6627" y="904"/>
                  </a:cubicBezTo>
                  <a:cubicBezTo>
                    <a:pt x="5410" y="1185"/>
                    <a:pt x="4413" y="2248"/>
                    <a:pt x="4208" y="3481"/>
                  </a:cubicBezTo>
                  <a:cubicBezTo>
                    <a:pt x="3923" y="3140"/>
                    <a:pt x="3481" y="2962"/>
                    <a:pt x="3042" y="2962"/>
                  </a:cubicBezTo>
                  <a:cubicBezTo>
                    <a:pt x="2709" y="2962"/>
                    <a:pt x="2377" y="3064"/>
                    <a:pt x="2117" y="3276"/>
                  </a:cubicBezTo>
                  <a:cubicBezTo>
                    <a:pt x="1504" y="3782"/>
                    <a:pt x="1447" y="4708"/>
                    <a:pt x="1877" y="5347"/>
                  </a:cubicBezTo>
                  <a:cubicBezTo>
                    <a:pt x="1749" y="5311"/>
                    <a:pt x="1625" y="5294"/>
                    <a:pt x="1505" y="5294"/>
                  </a:cubicBezTo>
                  <a:cubicBezTo>
                    <a:pt x="747" y="5294"/>
                    <a:pt x="195" y="5979"/>
                    <a:pt x="98" y="6753"/>
                  </a:cubicBezTo>
                  <a:cubicBezTo>
                    <a:pt x="1" y="7545"/>
                    <a:pt x="496" y="8246"/>
                    <a:pt x="854" y="8920"/>
                  </a:cubicBezTo>
                  <a:cubicBezTo>
                    <a:pt x="1400" y="9972"/>
                    <a:pt x="2448" y="10704"/>
                    <a:pt x="3525" y="10704"/>
                  </a:cubicBezTo>
                  <a:cubicBezTo>
                    <a:pt x="4154" y="10704"/>
                    <a:pt x="4794" y="10454"/>
                    <a:pt x="5348" y="9871"/>
                  </a:cubicBezTo>
                  <a:cubicBezTo>
                    <a:pt x="5579" y="10996"/>
                    <a:pt x="6540" y="11932"/>
                    <a:pt x="7675" y="12121"/>
                  </a:cubicBezTo>
                  <a:cubicBezTo>
                    <a:pt x="7823" y="12147"/>
                    <a:pt x="7973" y="12159"/>
                    <a:pt x="8123" y="12159"/>
                  </a:cubicBezTo>
                  <a:cubicBezTo>
                    <a:pt x="9115" y="12159"/>
                    <a:pt x="10104" y="11618"/>
                    <a:pt x="10615" y="10761"/>
                  </a:cubicBezTo>
                  <a:cubicBezTo>
                    <a:pt x="11535" y="11344"/>
                    <a:pt x="12465" y="11937"/>
                    <a:pt x="13508" y="12249"/>
                  </a:cubicBezTo>
                  <a:cubicBezTo>
                    <a:pt x="13967" y="12390"/>
                    <a:pt x="14452" y="12471"/>
                    <a:pt x="14932" y="12471"/>
                  </a:cubicBezTo>
                  <a:cubicBezTo>
                    <a:pt x="15544" y="12471"/>
                    <a:pt x="16148" y="12340"/>
                    <a:pt x="16678" y="12039"/>
                  </a:cubicBezTo>
                  <a:cubicBezTo>
                    <a:pt x="17624" y="11497"/>
                    <a:pt x="18238" y="10316"/>
                    <a:pt x="17905" y="9278"/>
                  </a:cubicBezTo>
                  <a:lnTo>
                    <a:pt x="17905" y="9278"/>
                  </a:lnTo>
                  <a:cubicBezTo>
                    <a:pt x="18278" y="9428"/>
                    <a:pt x="18673" y="9498"/>
                    <a:pt x="19069" y="9498"/>
                  </a:cubicBezTo>
                  <a:cubicBezTo>
                    <a:pt x="20579" y="9498"/>
                    <a:pt x="22108" y="8482"/>
                    <a:pt x="22517" y="7003"/>
                  </a:cubicBezTo>
                  <a:cubicBezTo>
                    <a:pt x="23038" y="5137"/>
                    <a:pt x="21658" y="2985"/>
                    <a:pt x="19746" y="2668"/>
                  </a:cubicBezTo>
                  <a:cubicBezTo>
                    <a:pt x="19076" y="2560"/>
                    <a:pt x="18371" y="2652"/>
                    <a:pt x="17731" y="2427"/>
                  </a:cubicBezTo>
                  <a:cubicBezTo>
                    <a:pt x="16811" y="2105"/>
                    <a:pt x="16218" y="1226"/>
                    <a:pt x="15426" y="669"/>
                  </a:cubicBezTo>
                  <a:cubicBezTo>
                    <a:pt x="14800" y="231"/>
                    <a:pt x="14037" y="1"/>
                    <a:pt x="13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1"/>
            <p:cNvSpPr/>
            <p:nvPr/>
          </p:nvSpPr>
          <p:spPr>
            <a:xfrm rot="2002007">
              <a:off x="955974" y="452989"/>
              <a:ext cx="729859" cy="320616"/>
            </a:xfrm>
            <a:custGeom>
              <a:rect b="b" l="l" r="r" t="t"/>
              <a:pathLst>
                <a:path extrusionOk="0" h="5635" w="12828">
                  <a:moveTo>
                    <a:pt x="4389" y="1"/>
                  </a:moveTo>
                  <a:cubicBezTo>
                    <a:pt x="4045" y="1"/>
                    <a:pt x="3724" y="114"/>
                    <a:pt x="3375" y="162"/>
                  </a:cubicBezTo>
                  <a:cubicBezTo>
                    <a:pt x="2735" y="243"/>
                    <a:pt x="2127" y="269"/>
                    <a:pt x="1513" y="494"/>
                  </a:cubicBezTo>
                  <a:cubicBezTo>
                    <a:pt x="1099" y="647"/>
                    <a:pt x="695" y="857"/>
                    <a:pt x="414" y="1205"/>
                  </a:cubicBezTo>
                  <a:cubicBezTo>
                    <a:pt x="133" y="1542"/>
                    <a:pt x="0" y="2028"/>
                    <a:pt x="169" y="2437"/>
                  </a:cubicBezTo>
                  <a:cubicBezTo>
                    <a:pt x="368" y="2943"/>
                    <a:pt x="941" y="3193"/>
                    <a:pt x="1473" y="3306"/>
                  </a:cubicBezTo>
                  <a:cubicBezTo>
                    <a:pt x="1999" y="3423"/>
                    <a:pt x="2572" y="3459"/>
                    <a:pt x="3032" y="3761"/>
                  </a:cubicBezTo>
                  <a:cubicBezTo>
                    <a:pt x="3441" y="4027"/>
                    <a:pt x="3697" y="4461"/>
                    <a:pt x="3993" y="4845"/>
                  </a:cubicBezTo>
                  <a:cubicBezTo>
                    <a:pt x="4295" y="5228"/>
                    <a:pt x="4694" y="5601"/>
                    <a:pt x="5179" y="5632"/>
                  </a:cubicBezTo>
                  <a:cubicBezTo>
                    <a:pt x="5202" y="5634"/>
                    <a:pt x="5225" y="5634"/>
                    <a:pt x="5248" y="5634"/>
                  </a:cubicBezTo>
                  <a:cubicBezTo>
                    <a:pt x="5845" y="5634"/>
                    <a:pt x="6331" y="5133"/>
                    <a:pt x="6897" y="4906"/>
                  </a:cubicBezTo>
                  <a:cubicBezTo>
                    <a:pt x="7168" y="4797"/>
                    <a:pt x="7453" y="4754"/>
                    <a:pt x="7742" y="4754"/>
                  </a:cubicBezTo>
                  <a:cubicBezTo>
                    <a:pt x="8201" y="4754"/>
                    <a:pt x="8671" y="4863"/>
                    <a:pt x="9116" y="4988"/>
                  </a:cubicBezTo>
                  <a:cubicBezTo>
                    <a:pt x="9733" y="5162"/>
                    <a:pt x="10360" y="5372"/>
                    <a:pt x="10993" y="5372"/>
                  </a:cubicBezTo>
                  <a:cubicBezTo>
                    <a:pt x="11105" y="5372"/>
                    <a:pt x="11217" y="5366"/>
                    <a:pt x="11330" y="5351"/>
                  </a:cubicBezTo>
                  <a:cubicBezTo>
                    <a:pt x="12076" y="5249"/>
                    <a:pt x="12828" y="4661"/>
                    <a:pt x="12802" y="3909"/>
                  </a:cubicBezTo>
                  <a:cubicBezTo>
                    <a:pt x="12782" y="3311"/>
                    <a:pt x="12276" y="2815"/>
                    <a:pt x="11708" y="2631"/>
                  </a:cubicBezTo>
                  <a:cubicBezTo>
                    <a:pt x="11427" y="2537"/>
                    <a:pt x="11135" y="2503"/>
                    <a:pt x="10840" y="2503"/>
                  </a:cubicBezTo>
                  <a:cubicBezTo>
                    <a:pt x="10539" y="2503"/>
                    <a:pt x="10236" y="2539"/>
                    <a:pt x="9939" y="2585"/>
                  </a:cubicBezTo>
                  <a:cubicBezTo>
                    <a:pt x="9592" y="1854"/>
                    <a:pt x="8917" y="1291"/>
                    <a:pt x="8145" y="1082"/>
                  </a:cubicBezTo>
                  <a:cubicBezTo>
                    <a:pt x="7521" y="918"/>
                    <a:pt x="6867" y="974"/>
                    <a:pt x="6258" y="755"/>
                  </a:cubicBezTo>
                  <a:cubicBezTo>
                    <a:pt x="5675" y="550"/>
                    <a:pt x="5215" y="105"/>
                    <a:pt x="4581" y="13"/>
                  </a:cubicBezTo>
                  <a:cubicBezTo>
                    <a:pt x="4516" y="5"/>
                    <a:pt x="4452" y="1"/>
                    <a:pt x="4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1"/>
            <p:cNvSpPr/>
            <p:nvPr/>
          </p:nvSpPr>
          <p:spPr>
            <a:xfrm rot="2002007">
              <a:off x="-389121" y="6437"/>
              <a:ext cx="1310823" cy="709565"/>
            </a:xfrm>
            <a:custGeom>
              <a:rect b="b" l="l" r="r" t="t"/>
              <a:pathLst>
                <a:path extrusionOk="0" h="12471" w="23039">
                  <a:moveTo>
                    <a:pt x="13273" y="1"/>
                  </a:moveTo>
                  <a:cubicBezTo>
                    <a:pt x="12957" y="1"/>
                    <a:pt x="12640" y="41"/>
                    <a:pt x="12332" y="122"/>
                  </a:cubicBezTo>
                  <a:cubicBezTo>
                    <a:pt x="11289" y="403"/>
                    <a:pt x="10384" y="1164"/>
                    <a:pt x="9929" y="2141"/>
                  </a:cubicBezTo>
                  <a:cubicBezTo>
                    <a:pt x="9334" y="1317"/>
                    <a:pt x="8322" y="825"/>
                    <a:pt x="7313" y="825"/>
                  </a:cubicBezTo>
                  <a:cubicBezTo>
                    <a:pt x="7082" y="825"/>
                    <a:pt x="6852" y="851"/>
                    <a:pt x="6627" y="904"/>
                  </a:cubicBezTo>
                  <a:cubicBezTo>
                    <a:pt x="5410" y="1185"/>
                    <a:pt x="4413" y="2248"/>
                    <a:pt x="4208" y="3481"/>
                  </a:cubicBezTo>
                  <a:cubicBezTo>
                    <a:pt x="3923" y="3140"/>
                    <a:pt x="3481" y="2962"/>
                    <a:pt x="3042" y="2962"/>
                  </a:cubicBezTo>
                  <a:cubicBezTo>
                    <a:pt x="2709" y="2962"/>
                    <a:pt x="2377" y="3064"/>
                    <a:pt x="2117" y="3276"/>
                  </a:cubicBezTo>
                  <a:cubicBezTo>
                    <a:pt x="1504" y="3782"/>
                    <a:pt x="1447" y="4708"/>
                    <a:pt x="1877" y="5347"/>
                  </a:cubicBezTo>
                  <a:cubicBezTo>
                    <a:pt x="1749" y="5311"/>
                    <a:pt x="1625" y="5294"/>
                    <a:pt x="1505" y="5294"/>
                  </a:cubicBezTo>
                  <a:cubicBezTo>
                    <a:pt x="747" y="5294"/>
                    <a:pt x="195" y="5979"/>
                    <a:pt x="98" y="6753"/>
                  </a:cubicBezTo>
                  <a:cubicBezTo>
                    <a:pt x="1" y="7545"/>
                    <a:pt x="496" y="8246"/>
                    <a:pt x="854" y="8920"/>
                  </a:cubicBezTo>
                  <a:cubicBezTo>
                    <a:pt x="1400" y="9972"/>
                    <a:pt x="2448" y="10704"/>
                    <a:pt x="3525" y="10704"/>
                  </a:cubicBezTo>
                  <a:cubicBezTo>
                    <a:pt x="4154" y="10704"/>
                    <a:pt x="4794" y="10454"/>
                    <a:pt x="5348" y="9871"/>
                  </a:cubicBezTo>
                  <a:cubicBezTo>
                    <a:pt x="5579" y="10996"/>
                    <a:pt x="6540" y="11932"/>
                    <a:pt x="7675" y="12121"/>
                  </a:cubicBezTo>
                  <a:cubicBezTo>
                    <a:pt x="7823" y="12147"/>
                    <a:pt x="7973" y="12159"/>
                    <a:pt x="8123" y="12159"/>
                  </a:cubicBezTo>
                  <a:cubicBezTo>
                    <a:pt x="9115" y="12159"/>
                    <a:pt x="10104" y="11618"/>
                    <a:pt x="10615" y="10761"/>
                  </a:cubicBezTo>
                  <a:cubicBezTo>
                    <a:pt x="11535" y="11344"/>
                    <a:pt x="12465" y="11937"/>
                    <a:pt x="13508" y="12249"/>
                  </a:cubicBezTo>
                  <a:cubicBezTo>
                    <a:pt x="13967" y="12390"/>
                    <a:pt x="14452" y="12471"/>
                    <a:pt x="14932" y="12471"/>
                  </a:cubicBezTo>
                  <a:cubicBezTo>
                    <a:pt x="15544" y="12471"/>
                    <a:pt x="16148" y="12340"/>
                    <a:pt x="16678" y="12039"/>
                  </a:cubicBezTo>
                  <a:cubicBezTo>
                    <a:pt x="17624" y="11497"/>
                    <a:pt x="18238" y="10316"/>
                    <a:pt x="17905" y="9278"/>
                  </a:cubicBezTo>
                  <a:lnTo>
                    <a:pt x="17905" y="9278"/>
                  </a:lnTo>
                  <a:cubicBezTo>
                    <a:pt x="18278" y="9428"/>
                    <a:pt x="18673" y="9498"/>
                    <a:pt x="19069" y="9498"/>
                  </a:cubicBezTo>
                  <a:cubicBezTo>
                    <a:pt x="20579" y="9498"/>
                    <a:pt x="22108" y="8482"/>
                    <a:pt x="22517" y="7003"/>
                  </a:cubicBezTo>
                  <a:cubicBezTo>
                    <a:pt x="23038" y="5137"/>
                    <a:pt x="21658" y="2985"/>
                    <a:pt x="19746" y="2668"/>
                  </a:cubicBezTo>
                  <a:cubicBezTo>
                    <a:pt x="19076" y="2560"/>
                    <a:pt x="18371" y="2652"/>
                    <a:pt x="17731" y="2427"/>
                  </a:cubicBezTo>
                  <a:cubicBezTo>
                    <a:pt x="16811" y="2105"/>
                    <a:pt x="16218" y="1226"/>
                    <a:pt x="15426" y="669"/>
                  </a:cubicBezTo>
                  <a:cubicBezTo>
                    <a:pt x="14800" y="231"/>
                    <a:pt x="14037" y="1"/>
                    <a:pt x="13273" y="1"/>
                  </a:cubicBezTo>
                  <a:close/>
                </a:path>
              </a:pathLst>
            </a:custGeom>
            <a:solidFill>
              <a:srgbClr val="B2CE54">
                <a:alpha val="68630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1"/>
            <p:cNvSpPr/>
            <p:nvPr/>
          </p:nvSpPr>
          <p:spPr>
            <a:xfrm rot="2002007">
              <a:off x="-224840" y="94158"/>
              <a:ext cx="980941" cy="530737"/>
            </a:xfrm>
            <a:custGeom>
              <a:rect b="b" l="l" r="r" t="t"/>
              <a:pathLst>
                <a:path extrusionOk="0" h="9328" w="17241">
                  <a:moveTo>
                    <a:pt x="9934" y="0"/>
                  </a:moveTo>
                  <a:cubicBezTo>
                    <a:pt x="9695" y="0"/>
                    <a:pt x="9458" y="30"/>
                    <a:pt x="9229" y="92"/>
                  </a:cubicBezTo>
                  <a:cubicBezTo>
                    <a:pt x="8447" y="307"/>
                    <a:pt x="7772" y="874"/>
                    <a:pt x="7435" y="1600"/>
                  </a:cubicBezTo>
                  <a:cubicBezTo>
                    <a:pt x="6984" y="986"/>
                    <a:pt x="6222" y="618"/>
                    <a:pt x="5465" y="618"/>
                  </a:cubicBezTo>
                  <a:cubicBezTo>
                    <a:pt x="5295" y="618"/>
                    <a:pt x="5126" y="637"/>
                    <a:pt x="4960" y="675"/>
                  </a:cubicBezTo>
                  <a:cubicBezTo>
                    <a:pt x="4050" y="890"/>
                    <a:pt x="3304" y="1677"/>
                    <a:pt x="3150" y="2597"/>
                  </a:cubicBezTo>
                  <a:cubicBezTo>
                    <a:pt x="2942" y="2345"/>
                    <a:pt x="2613" y="2213"/>
                    <a:pt x="2284" y="2213"/>
                  </a:cubicBezTo>
                  <a:cubicBezTo>
                    <a:pt x="2033" y="2213"/>
                    <a:pt x="1783" y="2290"/>
                    <a:pt x="1586" y="2449"/>
                  </a:cubicBezTo>
                  <a:cubicBezTo>
                    <a:pt x="1126" y="2822"/>
                    <a:pt x="1085" y="3523"/>
                    <a:pt x="1402" y="3993"/>
                  </a:cubicBezTo>
                  <a:cubicBezTo>
                    <a:pt x="1305" y="3966"/>
                    <a:pt x="1212" y="3953"/>
                    <a:pt x="1123" y="3953"/>
                  </a:cubicBezTo>
                  <a:cubicBezTo>
                    <a:pt x="553" y="3953"/>
                    <a:pt x="139" y="4467"/>
                    <a:pt x="72" y="5041"/>
                  </a:cubicBezTo>
                  <a:cubicBezTo>
                    <a:pt x="1" y="5634"/>
                    <a:pt x="369" y="6161"/>
                    <a:pt x="635" y="6662"/>
                  </a:cubicBezTo>
                  <a:cubicBezTo>
                    <a:pt x="1045" y="7456"/>
                    <a:pt x="1830" y="8005"/>
                    <a:pt x="2636" y="8005"/>
                  </a:cubicBezTo>
                  <a:cubicBezTo>
                    <a:pt x="3107" y="8005"/>
                    <a:pt x="3584" y="7818"/>
                    <a:pt x="3999" y="7383"/>
                  </a:cubicBezTo>
                  <a:cubicBezTo>
                    <a:pt x="4173" y="8226"/>
                    <a:pt x="4894" y="8922"/>
                    <a:pt x="5748" y="9060"/>
                  </a:cubicBezTo>
                  <a:cubicBezTo>
                    <a:pt x="5858" y="9078"/>
                    <a:pt x="5969" y="9087"/>
                    <a:pt x="6080" y="9087"/>
                  </a:cubicBezTo>
                  <a:cubicBezTo>
                    <a:pt x="6824" y="9087"/>
                    <a:pt x="7559" y="8683"/>
                    <a:pt x="7946" y="8047"/>
                  </a:cubicBezTo>
                  <a:cubicBezTo>
                    <a:pt x="8636" y="8482"/>
                    <a:pt x="9332" y="8927"/>
                    <a:pt x="10109" y="9162"/>
                  </a:cubicBezTo>
                  <a:cubicBezTo>
                    <a:pt x="10453" y="9268"/>
                    <a:pt x="10817" y="9328"/>
                    <a:pt x="11177" y="9328"/>
                  </a:cubicBezTo>
                  <a:cubicBezTo>
                    <a:pt x="11636" y="9328"/>
                    <a:pt x="12088" y="9230"/>
                    <a:pt x="12481" y="9004"/>
                  </a:cubicBezTo>
                  <a:cubicBezTo>
                    <a:pt x="13192" y="8600"/>
                    <a:pt x="13647" y="7715"/>
                    <a:pt x="13401" y="6938"/>
                  </a:cubicBezTo>
                  <a:lnTo>
                    <a:pt x="13401" y="6938"/>
                  </a:lnTo>
                  <a:cubicBezTo>
                    <a:pt x="13682" y="7052"/>
                    <a:pt x="13979" y="7105"/>
                    <a:pt x="14276" y="7105"/>
                  </a:cubicBezTo>
                  <a:cubicBezTo>
                    <a:pt x="15405" y="7105"/>
                    <a:pt x="16545" y="6341"/>
                    <a:pt x="16852" y="5241"/>
                  </a:cubicBezTo>
                  <a:cubicBezTo>
                    <a:pt x="17241" y="3845"/>
                    <a:pt x="16208" y="2229"/>
                    <a:pt x="14777" y="1999"/>
                  </a:cubicBezTo>
                  <a:cubicBezTo>
                    <a:pt x="14276" y="1917"/>
                    <a:pt x="13749" y="1989"/>
                    <a:pt x="13268" y="1820"/>
                  </a:cubicBezTo>
                  <a:cubicBezTo>
                    <a:pt x="12578" y="1585"/>
                    <a:pt x="12138" y="925"/>
                    <a:pt x="11540" y="506"/>
                  </a:cubicBezTo>
                  <a:cubicBezTo>
                    <a:pt x="11078" y="174"/>
                    <a:pt x="10504" y="0"/>
                    <a:pt x="99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1"/>
            <p:cNvSpPr/>
            <p:nvPr/>
          </p:nvSpPr>
          <p:spPr>
            <a:xfrm rot="2002007">
              <a:off x="954974" y="452989"/>
              <a:ext cx="729859" cy="320616"/>
            </a:xfrm>
            <a:custGeom>
              <a:rect b="b" l="l" r="r" t="t"/>
              <a:pathLst>
                <a:path extrusionOk="0" h="5635" w="12828">
                  <a:moveTo>
                    <a:pt x="4389" y="1"/>
                  </a:moveTo>
                  <a:cubicBezTo>
                    <a:pt x="4045" y="1"/>
                    <a:pt x="3724" y="114"/>
                    <a:pt x="3375" y="162"/>
                  </a:cubicBezTo>
                  <a:cubicBezTo>
                    <a:pt x="2735" y="243"/>
                    <a:pt x="2127" y="269"/>
                    <a:pt x="1513" y="494"/>
                  </a:cubicBezTo>
                  <a:cubicBezTo>
                    <a:pt x="1099" y="647"/>
                    <a:pt x="695" y="857"/>
                    <a:pt x="414" y="1205"/>
                  </a:cubicBezTo>
                  <a:cubicBezTo>
                    <a:pt x="133" y="1542"/>
                    <a:pt x="0" y="2028"/>
                    <a:pt x="169" y="2437"/>
                  </a:cubicBezTo>
                  <a:cubicBezTo>
                    <a:pt x="368" y="2943"/>
                    <a:pt x="941" y="3193"/>
                    <a:pt x="1473" y="3306"/>
                  </a:cubicBezTo>
                  <a:cubicBezTo>
                    <a:pt x="1999" y="3423"/>
                    <a:pt x="2572" y="3459"/>
                    <a:pt x="3032" y="3761"/>
                  </a:cubicBezTo>
                  <a:cubicBezTo>
                    <a:pt x="3441" y="4027"/>
                    <a:pt x="3697" y="4461"/>
                    <a:pt x="3993" y="4845"/>
                  </a:cubicBezTo>
                  <a:cubicBezTo>
                    <a:pt x="4295" y="5228"/>
                    <a:pt x="4694" y="5601"/>
                    <a:pt x="5179" y="5632"/>
                  </a:cubicBezTo>
                  <a:cubicBezTo>
                    <a:pt x="5202" y="5634"/>
                    <a:pt x="5225" y="5634"/>
                    <a:pt x="5248" y="5634"/>
                  </a:cubicBezTo>
                  <a:cubicBezTo>
                    <a:pt x="5845" y="5634"/>
                    <a:pt x="6331" y="5133"/>
                    <a:pt x="6897" y="4906"/>
                  </a:cubicBezTo>
                  <a:cubicBezTo>
                    <a:pt x="7168" y="4797"/>
                    <a:pt x="7453" y="4754"/>
                    <a:pt x="7742" y="4754"/>
                  </a:cubicBezTo>
                  <a:cubicBezTo>
                    <a:pt x="8201" y="4754"/>
                    <a:pt x="8671" y="4863"/>
                    <a:pt x="9116" y="4988"/>
                  </a:cubicBezTo>
                  <a:cubicBezTo>
                    <a:pt x="9733" y="5162"/>
                    <a:pt x="10360" y="5372"/>
                    <a:pt x="10993" y="5372"/>
                  </a:cubicBezTo>
                  <a:cubicBezTo>
                    <a:pt x="11105" y="5372"/>
                    <a:pt x="11217" y="5366"/>
                    <a:pt x="11330" y="5351"/>
                  </a:cubicBezTo>
                  <a:cubicBezTo>
                    <a:pt x="12076" y="5249"/>
                    <a:pt x="12828" y="4661"/>
                    <a:pt x="12802" y="3909"/>
                  </a:cubicBezTo>
                  <a:cubicBezTo>
                    <a:pt x="12782" y="3311"/>
                    <a:pt x="12276" y="2815"/>
                    <a:pt x="11708" y="2631"/>
                  </a:cubicBezTo>
                  <a:cubicBezTo>
                    <a:pt x="11427" y="2537"/>
                    <a:pt x="11135" y="2503"/>
                    <a:pt x="10840" y="2503"/>
                  </a:cubicBezTo>
                  <a:cubicBezTo>
                    <a:pt x="10539" y="2503"/>
                    <a:pt x="10236" y="2539"/>
                    <a:pt x="9939" y="2585"/>
                  </a:cubicBezTo>
                  <a:cubicBezTo>
                    <a:pt x="9592" y="1854"/>
                    <a:pt x="8917" y="1291"/>
                    <a:pt x="8145" y="1082"/>
                  </a:cubicBezTo>
                  <a:cubicBezTo>
                    <a:pt x="7521" y="918"/>
                    <a:pt x="6867" y="974"/>
                    <a:pt x="6258" y="755"/>
                  </a:cubicBezTo>
                  <a:cubicBezTo>
                    <a:pt x="5675" y="550"/>
                    <a:pt x="5215" y="105"/>
                    <a:pt x="4581" y="13"/>
                  </a:cubicBezTo>
                  <a:cubicBezTo>
                    <a:pt x="4516" y="5"/>
                    <a:pt x="4452" y="1"/>
                    <a:pt x="4389" y="1"/>
                  </a:cubicBezTo>
                  <a:close/>
                </a:path>
              </a:pathLst>
            </a:custGeom>
            <a:solidFill>
              <a:srgbClr val="B2CE54">
                <a:alpha val="68630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1"/>
            <p:cNvSpPr/>
            <p:nvPr/>
          </p:nvSpPr>
          <p:spPr>
            <a:xfrm rot="2002007">
              <a:off x="1071146" y="507559"/>
              <a:ext cx="497497" cy="218258"/>
            </a:xfrm>
            <a:custGeom>
              <a:rect b="b" l="l" r="r" t="t"/>
              <a:pathLst>
                <a:path extrusionOk="0" h="3836" w="8744">
                  <a:moveTo>
                    <a:pt x="2981" y="1"/>
                  </a:moveTo>
                  <a:cubicBezTo>
                    <a:pt x="2745" y="1"/>
                    <a:pt x="2527" y="78"/>
                    <a:pt x="2291" y="113"/>
                  </a:cubicBezTo>
                  <a:cubicBezTo>
                    <a:pt x="1856" y="154"/>
                    <a:pt x="1447" y="174"/>
                    <a:pt x="1028" y="327"/>
                  </a:cubicBezTo>
                  <a:cubicBezTo>
                    <a:pt x="747" y="430"/>
                    <a:pt x="471" y="578"/>
                    <a:pt x="282" y="813"/>
                  </a:cubicBezTo>
                  <a:cubicBezTo>
                    <a:pt x="87" y="1043"/>
                    <a:pt x="1" y="1375"/>
                    <a:pt x="108" y="1657"/>
                  </a:cubicBezTo>
                  <a:cubicBezTo>
                    <a:pt x="246" y="2004"/>
                    <a:pt x="629" y="2168"/>
                    <a:pt x="998" y="2250"/>
                  </a:cubicBezTo>
                  <a:cubicBezTo>
                    <a:pt x="1361" y="2326"/>
                    <a:pt x="1749" y="2352"/>
                    <a:pt x="2056" y="2556"/>
                  </a:cubicBezTo>
                  <a:cubicBezTo>
                    <a:pt x="2337" y="2735"/>
                    <a:pt x="2511" y="3037"/>
                    <a:pt x="2715" y="3298"/>
                  </a:cubicBezTo>
                  <a:cubicBezTo>
                    <a:pt x="2920" y="3564"/>
                    <a:pt x="3186" y="3809"/>
                    <a:pt x="3518" y="3835"/>
                  </a:cubicBezTo>
                  <a:cubicBezTo>
                    <a:pt x="3533" y="3836"/>
                    <a:pt x="3547" y="3836"/>
                    <a:pt x="3561" y="3836"/>
                  </a:cubicBezTo>
                  <a:cubicBezTo>
                    <a:pt x="3971" y="3836"/>
                    <a:pt x="4309" y="3492"/>
                    <a:pt x="4689" y="3339"/>
                  </a:cubicBezTo>
                  <a:cubicBezTo>
                    <a:pt x="4876" y="3263"/>
                    <a:pt x="5071" y="3233"/>
                    <a:pt x="5269" y="3233"/>
                  </a:cubicBezTo>
                  <a:cubicBezTo>
                    <a:pt x="5581" y="3233"/>
                    <a:pt x="5899" y="3307"/>
                    <a:pt x="6202" y="3395"/>
                  </a:cubicBezTo>
                  <a:cubicBezTo>
                    <a:pt x="6626" y="3517"/>
                    <a:pt x="7062" y="3658"/>
                    <a:pt x="7498" y="3658"/>
                  </a:cubicBezTo>
                  <a:cubicBezTo>
                    <a:pt x="7572" y="3658"/>
                    <a:pt x="7647" y="3654"/>
                    <a:pt x="7721" y="3645"/>
                  </a:cubicBezTo>
                  <a:cubicBezTo>
                    <a:pt x="8232" y="3574"/>
                    <a:pt x="8743" y="3170"/>
                    <a:pt x="8723" y="2659"/>
                  </a:cubicBezTo>
                  <a:cubicBezTo>
                    <a:pt x="8708" y="2250"/>
                    <a:pt x="8365" y="1917"/>
                    <a:pt x="7982" y="1790"/>
                  </a:cubicBezTo>
                  <a:cubicBezTo>
                    <a:pt x="7795" y="1727"/>
                    <a:pt x="7599" y="1705"/>
                    <a:pt x="7401" y="1705"/>
                  </a:cubicBezTo>
                  <a:cubicBezTo>
                    <a:pt x="7191" y="1705"/>
                    <a:pt x="6980" y="1730"/>
                    <a:pt x="6775" y="1759"/>
                  </a:cubicBezTo>
                  <a:cubicBezTo>
                    <a:pt x="6535" y="1263"/>
                    <a:pt x="6074" y="880"/>
                    <a:pt x="5548" y="736"/>
                  </a:cubicBezTo>
                  <a:cubicBezTo>
                    <a:pt x="5123" y="624"/>
                    <a:pt x="4679" y="660"/>
                    <a:pt x="4259" y="511"/>
                  </a:cubicBezTo>
                  <a:cubicBezTo>
                    <a:pt x="3866" y="373"/>
                    <a:pt x="3554" y="67"/>
                    <a:pt x="3119" y="10"/>
                  </a:cubicBezTo>
                  <a:cubicBezTo>
                    <a:pt x="3072" y="4"/>
                    <a:pt x="3026" y="1"/>
                    <a:pt x="29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1"/>
            <p:cNvSpPr/>
            <p:nvPr/>
          </p:nvSpPr>
          <p:spPr>
            <a:xfrm rot="2002007">
              <a:off x="255282" y="1091461"/>
              <a:ext cx="1448397" cy="635883"/>
            </a:xfrm>
            <a:custGeom>
              <a:rect b="b" l="l" r="r" t="t"/>
              <a:pathLst>
                <a:path extrusionOk="0" h="11176" w="25457">
                  <a:moveTo>
                    <a:pt x="16168" y="0"/>
                  </a:moveTo>
                  <a:cubicBezTo>
                    <a:pt x="14616" y="0"/>
                    <a:pt x="12962" y="855"/>
                    <a:pt x="12531" y="2338"/>
                  </a:cubicBezTo>
                  <a:cubicBezTo>
                    <a:pt x="11551" y="1132"/>
                    <a:pt x="10001" y="413"/>
                    <a:pt x="8448" y="413"/>
                  </a:cubicBezTo>
                  <a:cubicBezTo>
                    <a:pt x="8242" y="413"/>
                    <a:pt x="8037" y="426"/>
                    <a:pt x="7833" y="451"/>
                  </a:cubicBezTo>
                  <a:cubicBezTo>
                    <a:pt x="6089" y="676"/>
                    <a:pt x="4494" y="1852"/>
                    <a:pt x="3763" y="3457"/>
                  </a:cubicBezTo>
                  <a:cubicBezTo>
                    <a:pt x="3504" y="3346"/>
                    <a:pt x="3227" y="3293"/>
                    <a:pt x="2949" y="3293"/>
                  </a:cubicBezTo>
                  <a:cubicBezTo>
                    <a:pt x="2019" y="3293"/>
                    <a:pt x="1077" y="3877"/>
                    <a:pt x="762" y="4766"/>
                  </a:cubicBezTo>
                  <a:cubicBezTo>
                    <a:pt x="0" y="6929"/>
                    <a:pt x="2991" y="8396"/>
                    <a:pt x="4499" y="9204"/>
                  </a:cubicBezTo>
                  <a:cubicBezTo>
                    <a:pt x="5608" y="9802"/>
                    <a:pt x="6878" y="10119"/>
                    <a:pt x="8143" y="10119"/>
                  </a:cubicBezTo>
                  <a:cubicBezTo>
                    <a:pt x="9335" y="10119"/>
                    <a:pt x="10524" y="9838"/>
                    <a:pt x="11570" y="9245"/>
                  </a:cubicBezTo>
                  <a:cubicBezTo>
                    <a:pt x="12316" y="10469"/>
                    <a:pt x="13761" y="11175"/>
                    <a:pt x="15187" y="11175"/>
                  </a:cubicBezTo>
                  <a:cubicBezTo>
                    <a:pt x="15881" y="11175"/>
                    <a:pt x="16571" y="11008"/>
                    <a:pt x="17174" y="10651"/>
                  </a:cubicBezTo>
                  <a:cubicBezTo>
                    <a:pt x="17619" y="10390"/>
                    <a:pt x="18028" y="10037"/>
                    <a:pt x="18529" y="9894"/>
                  </a:cubicBezTo>
                  <a:cubicBezTo>
                    <a:pt x="18719" y="9839"/>
                    <a:pt x="18912" y="9816"/>
                    <a:pt x="19106" y="9816"/>
                  </a:cubicBezTo>
                  <a:cubicBezTo>
                    <a:pt x="19749" y="9816"/>
                    <a:pt x="20407" y="10060"/>
                    <a:pt x="21059" y="10135"/>
                  </a:cubicBezTo>
                  <a:cubicBezTo>
                    <a:pt x="21192" y="10150"/>
                    <a:pt x="21325" y="10157"/>
                    <a:pt x="21458" y="10157"/>
                  </a:cubicBezTo>
                  <a:cubicBezTo>
                    <a:pt x="22595" y="10157"/>
                    <a:pt x="23734" y="9621"/>
                    <a:pt x="24439" y="8724"/>
                  </a:cubicBezTo>
                  <a:cubicBezTo>
                    <a:pt x="25231" y="7721"/>
                    <a:pt x="25456" y="6305"/>
                    <a:pt x="25022" y="5104"/>
                  </a:cubicBezTo>
                  <a:cubicBezTo>
                    <a:pt x="24362" y="3289"/>
                    <a:pt x="22470" y="2282"/>
                    <a:pt x="20737" y="1428"/>
                  </a:cubicBezTo>
                  <a:cubicBezTo>
                    <a:pt x="19321" y="738"/>
                    <a:pt x="17843" y="32"/>
                    <a:pt x="16264" y="1"/>
                  </a:cubicBezTo>
                  <a:cubicBezTo>
                    <a:pt x="16232" y="1"/>
                    <a:pt x="16200" y="0"/>
                    <a:pt x="16168" y="0"/>
                  </a:cubicBezTo>
                  <a:close/>
                </a:path>
              </a:pathLst>
            </a:custGeom>
            <a:solidFill>
              <a:srgbClr val="B2CE54">
                <a:alpha val="68630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1"/>
            <p:cNvSpPr/>
            <p:nvPr/>
          </p:nvSpPr>
          <p:spPr>
            <a:xfrm rot="2002007">
              <a:off x="452458" y="1174517"/>
              <a:ext cx="1063895" cy="466386"/>
            </a:xfrm>
            <a:custGeom>
              <a:rect b="b" l="l" r="r" t="t"/>
              <a:pathLst>
                <a:path extrusionOk="0" h="8197" w="18699">
                  <a:moveTo>
                    <a:pt x="11894" y="0"/>
                  </a:moveTo>
                  <a:cubicBezTo>
                    <a:pt x="10754" y="0"/>
                    <a:pt x="9526" y="621"/>
                    <a:pt x="9209" y="1713"/>
                  </a:cubicBezTo>
                  <a:cubicBezTo>
                    <a:pt x="8492" y="830"/>
                    <a:pt x="7354" y="304"/>
                    <a:pt x="6219" y="304"/>
                  </a:cubicBezTo>
                  <a:cubicBezTo>
                    <a:pt x="6067" y="304"/>
                    <a:pt x="5914" y="313"/>
                    <a:pt x="5763" y="333"/>
                  </a:cubicBezTo>
                  <a:cubicBezTo>
                    <a:pt x="4480" y="502"/>
                    <a:pt x="3309" y="1360"/>
                    <a:pt x="2772" y="2536"/>
                  </a:cubicBezTo>
                  <a:cubicBezTo>
                    <a:pt x="2581" y="2454"/>
                    <a:pt x="2377" y="2415"/>
                    <a:pt x="2172" y="2415"/>
                  </a:cubicBezTo>
                  <a:cubicBezTo>
                    <a:pt x="1488" y="2415"/>
                    <a:pt x="795" y="2844"/>
                    <a:pt x="563" y="3498"/>
                  </a:cubicBezTo>
                  <a:cubicBezTo>
                    <a:pt x="1" y="5083"/>
                    <a:pt x="2199" y="6161"/>
                    <a:pt x="3309" y="6749"/>
                  </a:cubicBezTo>
                  <a:cubicBezTo>
                    <a:pt x="4134" y="7187"/>
                    <a:pt x="5072" y="7419"/>
                    <a:pt x="6005" y="7419"/>
                  </a:cubicBezTo>
                  <a:cubicBezTo>
                    <a:pt x="6882" y="7419"/>
                    <a:pt x="7753" y="7214"/>
                    <a:pt x="8519" y="6780"/>
                  </a:cubicBezTo>
                  <a:cubicBezTo>
                    <a:pt x="9069" y="7678"/>
                    <a:pt x="10129" y="8196"/>
                    <a:pt x="11173" y="8196"/>
                  </a:cubicBezTo>
                  <a:cubicBezTo>
                    <a:pt x="11680" y="8196"/>
                    <a:pt x="12184" y="8074"/>
                    <a:pt x="12624" y="7813"/>
                  </a:cubicBezTo>
                  <a:cubicBezTo>
                    <a:pt x="12951" y="7618"/>
                    <a:pt x="13253" y="7358"/>
                    <a:pt x="13616" y="7255"/>
                  </a:cubicBezTo>
                  <a:cubicBezTo>
                    <a:pt x="13754" y="7216"/>
                    <a:pt x="13894" y="7200"/>
                    <a:pt x="14035" y="7200"/>
                  </a:cubicBezTo>
                  <a:cubicBezTo>
                    <a:pt x="14508" y="7200"/>
                    <a:pt x="14991" y="7379"/>
                    <a:pt x="15472" y="7434"/>
                  </a:cubicBezTo>
                  <a:cubicBezTo>
                    <a:pt x="15567" y="7445"/>
                    <a:pt x="15663" y="7450"/>
                    <a:pt x="15759" y="7450"/>
                  </a:cubicBezTo>
                  <a:cubicBezTo>
                    <a:pt x="16594" y="7450"/>
                    <a:pt x="17433" y="7057"/>
                    <a:pt x="17952" y="6396"/>
                  </a:cubicBezTo>
                  <a:cubicBezTo>
                    <a:pt x="18529" y="5665"/>
                    <a:pt x="18698" y="4622"/>
                    <a:pt x="18376" y="3748"/>
                  </a:cubicBezTo>
                  <a:cubicBezTo>
                    <a:pt x="17890" y="2419"/>
                    <a:pt x="16510" y="1677"/>
                    <a:pt x="15232" y="1049"/>
                  </a:cubicBezTo>
                  <a:cubicBezTo>
                    <a:pt x="14194" y="542"/>
                    <a:pt x="13110" y="21"/>
                    <a:pt x="11949" y="1"/>
                  </a:cubicBezTo>
                  <a:cubicBezTo>
                    <a:pt x="11931" y="0"/>
                    <a:pt x="11912" y="0"/>
                    <a:pt x="118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" name="Google Shape;578;p11"/>
          <p:cNvGrpSpPr/>
          <p:nvPr/>
        </p:nvGrpSpPr>
        <p:grpSpPr>
          <a:xfrm rot="4124562">
            <a:off x="645414" y="1378998"/>
            <a:ext cx="431475" cy="398954"/>
            <a:chOff x="314888" y="1788230"/>
            <a:chExt cx="470479" cy="435151"/>
          </a:xfrm>
        </p:grpSpPr>
        <p:sp>
          <p:nvSpPr>
            <p:cNvPr id="579" name="Google Shape;579;p11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1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" name="Google Shape;583;p11"/>
          <p:cNvGrpSpPr/>
          <p:nvPr/>
        </p:nvGrpSpPr>
        <p:grpSpPr>
          <a:xfrm rot="4124513">
            <a:off x="442843" y="156293"/>
            <a:ext cx="348282" cy="322048"/>
            <a:chOff x="314888" y="1788230"/>
            <a:chExt cx="470479" cy="435151"/>
          </a:xfrm>
        </p:grpSpPr>
        <p:sp>
          <p:nvSpPr>
            <p:cNvPr id="584" name="Google Shape;584;p11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1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11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11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8" name="Google Shape;588;p11"/>
          <p:cNvSpPr/>
          <p:nvPr/>
        </p:nvSpPr>
        <p:spPr>
          <a:xfrm>
            <a:off x="6680928" y="439713"/>
            <a:ext cx="895397" cy="196581"/>
          </a:xfrm>
          <a:custGeom>
            <a:rect b="b" l="l" r="r" t="t"/>
            <a:pathLst>
              <a:path extrusionOk="0" h="5550" w="25283">
                <a:moveTo>
                  <a:pt x="15084" y="1"/>
                </a:moveTo>
                <a:cubicBezTo>
                  <a:pt x="12989" y="1"/>
                  <a:pt x="10917" y="1227"/>
                  <a:pt x="9949" y="3090"/>
                </a:cubicBezTo>
                <a:cubicBezTo>
                  <a:pt x="9176" y="2238"/>
                  <a:pt x="8030" y="1752"/>
                  <a:pt x="6882" y="1752"/>
                </a:cubicBezTo>
                <a:cubicBezTo>
                  <a:pt x="6694" y="1752"/>
                  <a:pt x="6506" y="1765"/>
                  <a:pt x="6319" y="1792"/>
                </a:cubicBezTo>
                <a:cubicBezTo>
                  <a:pt x="4995" y="1986"/>
                  <a:pt x="3794" y="2865"/>
                  <a:pt x="3211" y="4072"/>
                </a:cubicBezTo>
                <a:cubicBezTo>
                  <a:pt x="2908" y="3664"/>
                  <a:pt x="2400" y="3435"/>
                  <a:pt x="1896" y="3435"/>
                </a:cubicBezTo>
                <a:cubicBezTo>
                  <a:pt x="1668" y="3435"/>
                  <a:pt x="1440" y="3482"/>
                  <a:pt x="1232" y="3581"/>
                </a:cubicBezTo>
                <a:cubicBezTo>
                  <a:pt x="568" y="3903"/>
                  <a:pt x="0" y="4834"/>
                  <a:pt x="189" y="5550"/>
                </a:cubicBezTo>
                <a:lnTo>
                  <a:pt x="25109" y="5550"/>
                </a:lnTo>
                <a:cubicBezTo>
                  <a:pt x="25283" y="4415"/>
                  <a:pt x="24577" y="3193"/>
                  <a:pt x="23483" y="2814"/>
                </a:cubicBezTo>
                <a:cubicBezTo>
                  <a:pt x="23239" y="2729"/>
                  <a:pt x="22983" y="2689"/>
                  <a:pt x="22726" y="2689"/>
                </a:cubicBezTo>
                <a:cubicBezTo>
                  <a:pt x="21840" y="2689"/>
                  <a:pt x="20943" y="3168"/>
                  <a:pt x="20507" y="3944"/>
                </a:cubicBezTo>
                <a:cubicBezTo>
                  <a:pt x="19802" y="1812"/>
                  <a:pt x="17746" y="197"/>
                  <a:pt x="15507" y="18"/>
                </a:cubicBezTo>
                <a:cubicBezTo>
                  <a:pt x="15366" y="6"/>
                  <a:pt x="15225" y="1"/>
                  <a:pt x="150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9" name="Google Shape;589;p11"/>
          <p:cNvGrpSpPr/>
          <p:nvPr/>
        </p:nvGrpSpPr>
        <p:grpSpPr>
          <a:xfrm>
            <a:off x="7336892" y="353378"/>
            <a:ext cx="1016851" cy="1016824"/>
            <a:chOff x="4039897" y="239125"/>
            <a:chExt cx="1064208" cy="1064180"/>
          </a:xfrm>
        </p:grpSpPr>
        <p:sp>
          <p:nvSpPr>
            <p:cNvPr id="590" name="Google Shape;590;p11"/>
            <p:cNvSpPr/>
            <p:nvPr/>
          </p:nvSpPr>
          <p:spPr>
            <a:xfrm>
              <a:off x="4039897" y="239125"/>
              <a:ext cx="1064208" cy="1064180"/>
            </a:xfrm>
            <a:custGeom>
              <a:rect b="b" l="l" r="r" t="t"/>
              <a:pathLst>
                <a:path extrusionOk="0" h="38054" w="38055">
                  <a:moveTo>
                    <a:pt x="19030" y="0"/>
                  </a:moveTo>
                  <a:cubicBezTo>
                    <a:pt x="8518" y="0"/>
                    <a:pt x="1" y="8518"/>
                    <a:pt x="1" y="19024"/>
                  </a:cubicBezTo>
                  <a:cubicBezTo>
                    <a:pt x="1" y="29531"/>
                    <a:pt x="8518" y="38054"/>
                    <a:pt x="19030" y="38054"/>
                  </a:cubicBezTo>
                  <a:cubicBezTo>
                    <a:pt x="29537" y="38054"/>
                    <a:pt x="38055" y="29531"/>
                    <a:pt x="38055" y="19024"/>
                  </a:cubicBezTo>
                  <a:cubicBezTo>
                    <a:pt x="38055" y="8518"/>
                    <a:pt x="29537" y="0"/>
                    <a:pt x="190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4191607" y="424674"/>
              <a:ext cx="760816" cy="693140"/>
            </a:xfrm>
            <a:custGeom>
              <a:rect b="b" l="l" r="r" t="t"/>
              <a:pathLst>
                <a:path extrusionOk="0" h="24786" w="27206">
                  <a:moveTo>
                    <a:pt x="13602" y="0"/>
                  </a:moveTo>
                  <a:cubicBezTo>
                    <a:pt x="10430" y="0"/>
                    <a:pt x="7258" y="1210"/>
                    <a:pt x="4837" y="3631"/>
                  </a:cubicBezTo>
                  <a:cubicBezTo>
                    <a:pt x="0" y="8468"/>
                    <a:pt x="0" y="16316"/>
                    <a:pt x="4837" y="21158"/>
                  </a:cubicBezTo>
                  <a:cubicBezTo>
                    <a:pt x="7258" y="23576"/>
                    <a:pt x="10430" y="24785"/>
                    <a:pt x="13602" y="24785"/>
                  </a:cubicBezTo>
                  <a:cubicBezTo>
                    <a:pt x="16774" y="24785"/>
                    <a:pt x="19945" y="23576"/>
                    <a:pt x="22363" y="21158"/>
                  </a:cubicBezTo>
                  <a:cubicBezTo>
                    <a:pt x="27205" y="16316"/>
                    <a:pt x="27205" y="8468"/>
                    <a:pt x="22363" y="3631"/>
                  </a:cubicBezTo>
                  <a:cubicBezTo>
                    <a:pt x="19945" y="1210"/>
                    <a:pt x="16774" y="0"/>
                    <a:pt x="1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4370472" y="569533"/>
              <a:ext cx="403227" cy="403227"/>
            </a:xfrm>
            <a:custGeom>
              <a:rect b="b" l="l" r="r" t="t"/>
              <a:pathLst>
                <a:path extrusionOk="0" h="14419" w="14419">
                  <a:moveTo>
                    <a:pt x="7209" y="0"/>
                  </a:moveTo>
                  <a:cubicBezTo>
                    <a:pt x="3226" y="0"/>
                    <a:pt x="0" y="3232"/>
                    <a:pt x="0" y="7209"/>
                  </a:cubicBezTo>
                  <a:cubicBezTo>
                    <a:pt x="0" y="11192"/>
                    <a:pt x="3226" y="14418"/>
                    <a:pt x="7209" y="14418"/>
                  </a:cubicBezTo>
                  <a:cubicBezTo>
                    <a:pt x="11187" y="14418"/>
                    <a:pt x="14418" y="11192"/>
                    <a:pt x="14418" y="7209"/>
                  </a:cubicBezTo>
                  <a:cubicBezTo>
                    <a:pt x="14418" y="3232"/>
                    <a:pt x="11187" y="0"/>
                    <a:pt x="7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3" name="Google Shape;593;p11"/>
          <p:cNvSpPr/>
          <p:nvPr/>
        </p:nvSpPr>
        <p:spPr>
          <a:xfrm>
            <a:off x="7852975" y="779097"/>
            <a:ext cx="1548108" cy="441412"/>
          </a:xfrm>
          <a:custGeom>
            <a:rect b="b" l="l" r="r" t="t"/>
            <a:pathLst>
              <a:path extrusionOk="0" h="10320" w="36194">
                <a:moveTo>
                  <a:pt x="21941" y="1"/>
                </a:moveTo>
                <a:cubicBezTo>
                  <a:pt x="21903" y="1"/>
                  <a:pt x="21865" y="1"/>
                  <a:pt x="21827" y="2"/>
                </a:cubicBezTo>
                <a:cubicBezTo>
                  <a:pt x="18125" y="95"/>
                  <a:pt x="14628" y="2738"/>
                  <a:pt x="13529" y="6266"/>
                </a:cubicBezTo>
                <a:cubicBezTo>
                  <a:pt x="12982" y="4958"/>
                  <a:pt x="11559" y="4250"/>
                  <a:pt x="10134" y="4250"/>
                </a:cubicBezTo>
                <a:cubicBezTo>
                  <a:pt x="9558" y="4250"/>
                  <a:pt x="8981" y="4366"/>
                  <a:pt x="8462" y="4604"/>
                </a:cubicBezTo>
                <a:cubicBezTo>
                  <a:pt x="7179" y="5192"/>
                  <a:pt x="6187" y="6409"/>
                  <a:pt x="5875" y="7789"/>
                </a:cubicBezTo>
                <a:cubicBezTo>
                  <a:pt x="5299" y="7327"/>
                  <a:pt x="4561" y="7089"/>
                  <a:pt x="3827" y="7089"/>
                </a:cubicBezTo>
                <a:cubicBezTo>
                  <a:pt x="3349" y="7089"/>
                  <a:pt x="2873" y="7190"/>
                  <a:pt x="2444" y="7395"/>
                </a:cubicBezTo>
                <a:cubicBezTo>
                  <a:pt x="1350" y="7922"/>
                  <a:pt x="0" y="9103"/>
                  <a:pt x="0" y="10320"/>
                </a:cubicBezTo>
                <a:lnTo>
                  <a:pt x="35912" y="10320"/>
                </a:lnTo>
                <a:cubicBezTo>
                  <a:pt x="36193" y="8357"/>
                  <a:pt x="34941" y="6460"/>
                  <a:pt x="33059" y="5836"/>
                </a:cubicBezTo>
                <a:cubicBezTo>
                  <a:pt x="32660" y="5705"/>
                  <a:pt x="32244" y="5642"/>
                  <a:pt x="31826" y="5642"/>
                </a:cubicBezTo>
                <a:cubicBezTo>
                  <a:pt x="30280" y="5642"/>
                  <a:pt x="28719" y="6498"/>
                  <a:pt x="27982" y="7871"/>
                </a:cubicBezTo>
                <a:cubicBezTo>
                  <a:pt x="28657" y="3699"/>
                  <a:pt x="26070" y="1567"/>
                  <a:pt x="25099" y="1005"/>
                </a:cubicBezTo>
                <a:cubicBezTo>
                  <a:pt x="24119" y="436"/>
                  <a:pt x="23068" y="1"/>
                  <a:pt x="219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11"/>
          <p:cNvSpPr/>
          <p:nvPr/>
        </p:nvSpPr>
        <p:spPr>
          <a:xfrm>
            <a:off x="-157075" y="4164097"/>
            <a:ext cx="1548108" cy="441412"/>
          </a:xfrm>
          <a:custGeom>
            <a:rect b="b" l="l" r="r" t="t"/>
            <a:pathLst>
              <a:path extrusionOk="0" h="10320" w="36194">
                <a:moveTo>
                  <a:pt x="21941" y="1"/>
                </a:moveTo>
                <a:cubicBezTo>
                  <a:pt x="21903" y="1"/>
                  <a:pt x="21865" y="1"/>
                  <a:pt x="21827" y="2"/>
                </a:cubicBezTo>
                <a:cubicBezTo>
                  <a:pt x="18125" y="95"/>
                  <a:pt x="14628" y="2738"/>
                  <a:pt x="13529" y="6266"/>
                </a:cubicBezTo>
                <a:cubicBezTo>
                  <a:pt x="12982" y="4958"/>
                  <a:pt x="11559" y="4250"/>
                  <a:pt x="10134" y="4250"/>
                </a:cubicBezTo>
                <a:cubicBezTo>
                  <a:pt x="9558" y="4250"/>
                  <a:pt x="8981" y="4366"/>
                  <a:pt x="8462" y="4604"/>
                </a:cubicBezTo>
                <a:cubicBezTo>
                  <a:pt x="7179" y="5192"/>
                  <a:pt x="6187" y="6409"/>
                  <a:pt x="5875" y="7789"/>
                </a:cubicBezTo>
                <a:cubicBezTo>
                  <a:pt x="5299" y="7327"/>
                  <a:pt x="4561" y="7089"/>
                  <a:pt x="3827" y="7089"/>
                </a:cubicBezTo>
                <a:cubicBezTo>
                  <a:pt x="3349" y="7089"/>
                  <a:pt x="2873" y="7190"/>
                  <a:pt x="2444" y="7395"/>
                </a:cubicBezTo>
                <a:cubicBezTo>
                  <a:pt x="1350" y="7922"/>
                  <a:pt x="0" y="9103"/>
                  <a:pt x="0" y="10320"/>
                </a:cubicBezTo>
                <a:lnTo>
                  <a:pt x="35912" y="10320"/>
                </a:lnTo>
                <a:cubicBezTo>
                  <a:pt x="36193" y="8357"/>
                  <a:pt x="34941" y="6460"/>
                  <a:pt x="33059" y="5836"/>
                </a:cubicBezTo>
                <a:cubicBezTo>
                  <a:pt x="32660" y="5705"/>
                  <a:pt x="32244" y="5642"/>
                  <a:pt x="31826" y="5642"/>
                </a:cubicBezTo>
                <a:cubicBezTo>
                  <a:pt x="30280" y="5642"/>
                  <a:pt x="28719" y="6498"/>
                  <a:pt x="27982" y="7871"/>
                </a:cubicBezTo>
                <a:cubicBezTo>
                  <a:pt x="28657" y="3699"/>
                  <a:pt x="26070" y="1567"/>
                  <a:pt x="25099" y="1005"/>
                </a:cubicBezTo>
                <a:cubicBezTo>
                  <a:pt x="24119" y="436"/>
                  <a:pt x="23068" y="1"/>
                  <a:pt x="219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5" name="Google Shape;595;p11"/>
          <p:cNvGrpSpPr/>
          <p:nvPr/>
        </p:nvGrpSpPr>
        <p:grpSpPr>
          <a:xfrm rot="-10651881">
            <a:off x="143696" y="3005210"/>
            <a:ext cx="431453" cy="398967"/>
            <a:chOff x="314888" y="1788230"/>
            <a:chExt cx="470479" cy="435151"/>
          </a:xfrm>
        </p:grpSpPr>
        <p:sp>
          <p:nvSpPr>
            <p:cNvPr id="596" name="Google Shape;596;p11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1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1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" name="Google Shape;600;p11"/>
          <p:cNvGrpSpPr/>
          <p:nvPr/>
        </p:nvGrpSpPr>
        <p:grpSpPr>
          <a:xfrm flipH="1" rot="-629214">
            <a:off x="7636555" y="3030052"/>
            <a:ext cx="1980869" cy="2301567"/>
            <a:chOff x="-658920" y="-295550"/>
            <a:chExt cx="2418103" cy="2809588"/>
          </a:xfrm>
        </p:grpSpPr>
        <p:sp>
          <p:nvSpPr>
            <p:cNvPr id="601" name="Google Shape;601;p11"/>
            <p:cNvSpPr/>
            <p:nvPr/>
          </p:nvSpPr>
          <p:spPr>
            <a:xfrm rot="2002007">
              <a:off x="-158746" y="96139"/>
              <a:ext cx="1362029" cy="2226899"/>
            </a:xfrm>
            <a:custGeom>
              <a:rect b="b" l="l" r="r" t="t"/>
              <a:pathLst>
                <a:path extrusionOk="0" h="39139" w="23939">
                  <a:moveTo>
                    <a:pt x="726" y="9408"/>
                  </a:moveTo>
                  <a:cubicBezTo>
                    <a:pt x="726" y="9409"/>
                    <a:pt x="725" y="9409"/>
                    <a:pt x="724" y="9409"/>
                  </a:cubicBezTo>
                  <a:lnTo>
                    <a:pt x="724" y="9409"/>
                  </a:lnTo>
                  <a:cubicBezTo>
                    <a:pt x="725" y="9410"/>
                    <a:pt x="726" y="9410"/>
                    <a:pt x="726" y="9410"/>
                  </a:cubicBezTo>
                  <a:lnTo>
                    <a:pt x="726" y="9410"/>
                  </a:lnTo>
                  <a:cubicBezTo>
                    <a:pt x="726" y="9409"/>
                    <a:pt x="726" y="9409"/>
                    <a:pt x="726" y="9408"/>
                  </a:cubicBezTo>
                  <a:close/>
                  <a:moveTo>
                    <a:pt x="5757" y="1"/>
                  </a:moveTo>
                  <a:cubicBezTo>
                    <a:pt x="5681" y="6"/>
                    <a:pt x="4995" y="2148"/>
                    <a:pt x="4898" y="2373"/>
                  </a:cubicBezTo>
                  <a:cubicBezTo>
                    <a:pt x="4300" y="3759"/>
                    <a:pt x="3538" y="5073"/>
                    <a:pt x="2644" y="6295"/>
                  </a:cubicBezTo>
                  <a:cubicBezTo>
                    <a:pt x="2199" y="6903"/>
                    <a:pt x="1718" y="7491"/>
                    <a:pt x="1207" y="8048"/>
                  </a:cubicBezTo>
                  <a:cubicBezTo>
                    <a:pt x="777" y="8514"/>
                    <a:pt x="51" y="8877"/>
                    <a:pt x="598" y="9490"/>
                  </a:cubicBezTo>
                  <a:cubicBezTo>
                    <a:pt x="644" y="9465"/>
                    <a:pt x="679" y="9440"/>
                    <a:pt x="724" y="9409"/>
                  </a:cubicBezTo>
                  <a:lnTo>
                    <a:pt x="724" y="9409"/>
                  </a:lnTo>
                  <a:cubicBezTo>
                    <a:pt x="722" y="9409"/>
                    <a:pt x="719" y="9409"/>
                    <a:pt x="716" y="9408"/>
                  </a:cubicBezTo>
                  <a:cubicBezTo>
                    <a:pt x="1340" y="8984"/>
                    <a:pt x="1907" y="8381"/>
                    <a:pt x="2419" y="7828"/>
                  </a:cubicBezTo>
                  <a:cubicBezTo>
                    <a:pt x="4407" y="5671"/>
                    <a:pt x="5752" y="2915"/>
                    <a:pt x="6176" y="6"/>
                  </a:cubicBezTo>
                  <a:cubicBezTo>
                    <a:pt x="6038" y="6"/>
                    <a:pt x="5895" y="1"/>
                    <a:pt x="5757" y="1"/>
                  </a:cubicBezTo>
                  <a:close/>
                  <a:moveTo>
                    <a:pt x="726" y="9410"/>
                  </a:moveTo>
                  <a:cubicBezTo>
                    <a:pt x="348" y="12758"/>
                    <a:pt x="0" y="16285"/>
                    <a:pt x="1319" y="19383"/>
                  </a:cubicBezTo>
                  <a:cubicBezTo>
                    <a:pt x="2362" y="21827"/>
                    <a:pt x="4336" y="23729"/>
                    <a:pt x="5716" y="25989"/>
                  </a:cubicBezTo>
                  <a:cubicBezTo>
                    <a:pt x="6519" y="27292"/>
                    <a:pt x="7107" y="28714"/>
                    <a:pt x="7475" y="30196"/>
                  </a:cubicBezTo>
                  <a:cubicBezTo>
                    <a:pt x="7649" y="30882"/>
                    <a:pt x="7777" y="31572"/>
                    <a:pt x="7853" y="32272"/>
                  </a:cubicBezTo>
                  <a:cubicBezTo>
                    <a:pt x="8119" y="34583"/>
                    <a:pt x="7874" y="36950"/>
                    <a:pt x="7092" y="39139"/>
                  </a:cubicBezTo>
                  <a:lnTo>
                    <a:pt x="9720" y="36853"/>
                  </a:lnTo>
                  <a:cubicBezTo>
                    <a:pt x="11095" y="35053"/>
                    <a:pt x="11258" y="32523"/>
                    <a:pt x="10609" y="30345"/>
                  </a:cubicBezTo>
                  <a:cubicBezTo>
                    <a:pt x="10599" y="30324"/>
                    <a:pt x="10594" y="30304"/>
                    <a:pt x="10589" y="30278"/>
                  </a:cubicBezTo>
                  <a:cubicBezTo>
                    <a:pt x="12281" y="28862"/>
                    <a:pt x="13810" y="27241"/>
                    <a:pt x="15098" y="25759"/>
                  </a:cubicBezTo>
                  <a:cubicBezTo>
                    <a:pt x="18237" y="22164"/>
                    <a:pt x="20865" y="18136"/>
                    <a:pt x="23938" y="14480"/>
                  </a:cubicBezTo>
                  <a:cubicBezTo>
                    <a:pt x="23688" y="14301"/>
                    <a:pt x="23452" y="14112"/>
                    <a:pt x="23212" y="13918"/>
                  </a:cubicBezTo>
                  <a:cubicBezTo>
                    <a:pt x="21356" y="14961"/>
                    <a:pt x="20027" y="16730"/>
                    <a:pt x="18948" y="18565"/>
                  </a:cubicBezTo>
                  <a:cubicBezTo>
                    <a:pt x="17869" y="20401"/>
                    <a:pt x="16975" y="22348"/>
                    <a:pt x="15681" y="24041"/>
                  </a:cubicBezTo>
                  <a:cubicBezTo>
                    <a:pt x="14168" y="26040"/>
                    <a:pt x="12169" y="27584"/>
                    <a:pt x="10021" y="28847"/>
                  </a:cubicBezTo>
                  <a:cubicBezTo>
                    <a:pt x="9270" y="27226"/>
                    <a:pt x="8170" y="25764"/>
                    <a:pt x="7020" y="24373"/>
                  </a:cubicBezTo>
                  <a:cubicBezTo>
                    <a:pt x="5527" y="22579"/>
                    <a:pt x="3917" y="20856"/>
                    <a:pt x="2751" y="18826"/>
                  </a:cubicBezTo>
                  <a:cubicBezTo>
                    <a:pt x="1585" y="16801"/>
                    <a:pt x="875" y="14398"/>
                    <a:pt x="1381" y="12118"/>
                  </a:cubicBezTo>
                  <a:cubicBezTo>
                    <a:pt x="1493" y="11602"/>
                    <a:pt x="1667" y="11085"/>
                    <a:pt x="1621" y="10559"/>
                  </a:cubicBezTo>
                  <a:cubicBezTo>
                    <a:pt x="1575" y="10035"/>
                    <a:pt x="1242" y="9492"/>
                    <a:pt x="726" y="94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1"/>
            <p:cNvSpPr/>
            <p:nvPr/>
          </p:nvSpPr>
          <p:spPr>
            <a:xfrm rot="2002007">
              <a:off x="478996" y="435830"/>
              <a:ext cx="984753" cy="392534"/>
            </a:xfrm>
            <a:custGeom>
              <a:rect b="b" l="l" r="r" t="t"/>
              <a:pathLst>
                <a:path extrusionOk="0" h="6899" w="17308">
                  <a:moveTo>
                    <a:pt x="11730" y="1"/>
                  </a:moveTo>
                  <a:cubicBezTo>
                    <a:pt x="11597" y="1"/>
                    <a:pt x="9558" y="1824"/>
                    <a:pt x="9316" y="1996"/>
                  </a:cubicBezTo>
                  <a:cubicBezTo>
                    <a:pt x="7798" y="3100"/>
                    <a:pt x="6146" y="4036"/>
                    <a:pt x="4423" y="4777"/>
                  </a:cubicBezTo>
                  <a:cubicBezTo>
                    <a:pt x="3559" y="5145"/>
                    <a:pt x="2669" y="5467"/>
                    <a:pt x="1770" y="5738"/>
                  </a:cubicBezTo>
                  <a:cubicBezTo>
                    <a:pt x="1023" y="5963"/>
                    <a:pt x="1" y="5897"/>
                    <a:pt x="205" y="6899"/>
                  </a:cubicBezTo>
                  <a:cubicBezTo>
                    <a:pt x="1202" y="6873"/>
                    <a:pt x="2260" y="6566"/>
                    <a:pt x="3211" y="6280"/>
                  </a:cubicBezTo>
                  <a:cubicBezTo>
                    <a:pt x="4484" y="5897"/>
                    <a:pt x="5712" y="5370"/>
                    <a:pt x="6867" y="4726"/>
                  </a:cubicBezTo>
                  <a:cubicBezTo>
                    <a:pt x="7445" y="4951"/>
                    <a:pt x="8069" y="5089"/>
                    <a:pt x="8651" y="5222"/>
                  </a:cubicBezTo>
                  <a:cubicBezTo>
                    <a:pt x="9718" y="5460"/>
                    <a:pt x="10812" y="5579"/>
                    <a:pt x="11906" y="5579"/>
                  </a:cubicBezTo>
                  <a:cubicBezTo>
                    <a:pt x="13748" y="5579"/>
                    <a:pt x="15591" y="5240"/>
                    <a:pt x="17307" y="4557"/>
                  </a:cubicBezTo>
                  <a:cubicBezTo>
                    <a:pt x="17236" y="4439"/>
                    <a:pt x="17164" y="4312"/>
                    <a:pt x="17103" y="4189"/>
                  </a:cubicBezTo>
                  <a:cubicBezTo>
                    <a:pt x="17100" y="4185"/>
                    <a:pt x="17088" y="4183"/>
                    <a:pt x="17069" y="4183"/>
                  </a:cubicBezTo>
                  <a:cubicBezTo>
                    <a:pt x="16785" y="4183"/>
                    <a:pt x="14843" y="4605"/>
                    <a:pt x="14623" y="4629"/>
                  </a:cubicBezTo>
                  <a:cubicBezTo>
                    <a:pt x="13855" y="4718"/>
                    <a:pt x="13081" y="4762"/>
                    <a:pt x="12308" y="4762"/>
                  </a:cubicBezTo>
                  <a:cubicBezTo>
                    <a:pt x="11569" y="4762"/>
                    <a:pt x="10831" y="4721"/>
                    <a:pt x="10098" y="4639"/>
                  </a:cubicBezTo>
                  <a:cubicBezTo>
                    <a:pt x="9342" y="4557"/>
                    <a:pt x="8600" y="4439"/>
                    <a:pt x="7859" y="4271"/>
                  </a:cubicBezTo>
                  <a:lnTo>
                    <a:pt x="7706" y="4230"/>
                  </a:lnTo>
                  <a:cubicBezTo>
                    <a:pt x="9398" y="3172"/>
                    <a:pt x="10927" y="1827"/>
                    <a:pt x="12179" y="278"/>
                  </a:cubicBezTo>
                  <a:cubicBezTo>
                    <a:pt x="12031" y="186"/>
                    <a:pt x="11877" y="89"/>
                    <a:pt x="11734" y="2"/>
                  </a:cubicBezTo>
                  <a:cubicBezTo>
                    <a:pt x="11733" y="1"/>
                    <a:pt x="11732" y="1"/>
                    <a:pt x="11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1"/>
            <p:cNvSpPr/>
            <p:nvPr/>
          </p:nvSpPr>
          <p:spPr>
            <a:xfrm rot="2002007">
              <a:off x="255282" y="1091461"/>
              <a:ext cx="1448397" cy="635883"/>
            </a:xfrm>
            <a:custGeom>
              <a:rect b="b" l="l" r="r" t="t"/>
              <a:pathLst>
                <a:path extrusionOk="0" h="11176" w="25457">
                  <a:moveTo>
                    <a:pt x="16168" y="0"/>
                  </a:moveTo>
                  <a:cubicBezTo>
                    <a:pt x="14616" y="0"/>
                    <a:pt x="12962" y="855"/>
                    <a:pt x="12531" y="2338"/>
                  </a:cubicBezTo>
                  <a:cubicBezTo>
                    <a:pt x="11551" y="1132"/>
                    <a:pt x="10001" y="413"/>
                    <a:pt x="8448" y="413"/>
                  </a:cubicBezTo>
                  <a:cubicBezTo>
                    <a:pt x="8242" y="413"/>
                    <a:pt x="8037" y="426"/>
                    <a:pt x="7833" y="451"/>
                  </a:cubicBezTo>
                  <a:cubicBezTo>
                    <a:pt x="6089" y="676"/>
                    <a:pt x="4494" y="1852"/>
                    <a:pt x="3763" y="3457"/>
                  </a:cubicBezTo>
                  <a:cubicBezTo>
                    <a:pt x="3504" y="3346"/>
                    <a:pt x="3227" y="3293"/>
                    <a:pt x="2949" y="3293"/>
                  </a:cubicBezTo>
                  <a:cubicBezTo>
                    <a:pt x="2019" y="3293"/>
                    <a:pt x="1077" y="3877"/>
                    <a:pt x="762" y="4766"/>
                  </a:cubicBezTo>
                  <a:cubicBezTo>
                    <a:pt x="0" y="6929"/>
                    <a:pt x="2991" y="8396"/>
                    <a:pt x="4499" y="9204"/>
                  </a:cubicBezTo>
                  <a:cubicBezTo>
                    <a:pt x="5608" y="9802"/>
                    <a:pt x="6878" y="10119"/>
                    <a:pt x="8143" y="10119"/>
                  </a:cubicBezTo>
                  <a:cubicBezTo>
                    <a:pt x="9335" y="10119"/>
                    <a:pt x="10524" y="9838"/>
                    <a:pt x="11570" y="9245"/>
                  </a:cubicBezTo>
                  <a:cubicBezTo>
                    <a:pt x="12316" y="10469"/>
                    <a:pt x="13761" y="11175"/>
                    <a:pt x="15187" y="11175"/>
                  </a:cubicBezTo>
                  <a:cubicBezTo>
                    <a:pt x="15881" y="11175"/>
                    <a:pt x="16571" y="11008"/>
                    <a:pt x="17174" y="10651"/>
                  </a:cubicBezTo>
                  <a:cubicBezTo>
                    <a:pt x="17619" y="10390"/>
                    <a:pt x="18028" y="10037"/>
                    <a:pt x="18529" y="9894"/>
                  </a:cubicBezTo>
                  <a:cubicBezTo>
                    <a:pt x="18719" y="9839"/>
                    <a:pt x="18912" y="9816"/>
                    <a:pt x="19106" y="9816"/>
                  </a:cubicBezTo>
                  <a:cubicBezTo>
                    <a:pt x="19749" y="9816"/>
                    <a:pt x="20407" y="10060"/>
                    <a:pt x="21059" y="10135"/>
                  </a:cubicBezTo>
                  <a:cubicBezTo>
                    <a:pt x="21192" y="10150"/>
                    <a:pt x="21325" y="10157"/>
                    <a:pt x="21458" y="10157"/>
                  </a:cubicBezTo>
                  <a:cubicBezTo>
                    <a:pt x="22595" y="10157"/>
                    <a:pt x="23734" y="9621"/>
                    <a:pt x="24439" y="8724"/>
                  </a:cubicBezTo>
                  <a:cubicBezTo>
                    <a:pt x="25231" y="7721"/>
                    <a:pt x="25456" y="6305"/>
                    <a:pt x="25022" y="5104"/>
                  </a:cubicBezTo>
                  <a:cubicBezTo>
                    <a:pt x="24362" y="3289"/>
                    <a:pt x="22470" y="2282"/>
                    <a:pt x="20737" y="1428"/>
                  </a:cubicBezTo>
                  <a:cubicBezTo>
                    <a:pt x="19321" y="738"/>
                    <a:pt x="17843" y="32"/>
                    <a:pt x="16264" y="1"/>
                  </a:cubicBezTo>
                  <a:cubicBezTo>
                    <a:pt x="16232" y="1"/>
                    <a:pt x="16200" y="0"/>
                    <a:pt x="161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1"/>
            <p:cNvSpPr/>
            <p:nvPr/>
          </p:nvSpPr>
          <p:spPr>
            <a:xfrm rot="2002007">
              <a:off x="-389121" y="6437"/>
              <a:ext cx="1310823" cy="709565"/>
            </a:xfrm>
            <a:custGeom>
              <a:rect b="b" l="l" r="r" t="t"/>
              <a:pathLst>
                <a:path extrusionOk="0" h="12471" w="23039">
                  <a:moveTo>
                    <a:pt x="13273" y="1"/>
                  </a:moveTo>
                  <a:cubicBezTo>
                    <a:pt x="12957" y="1"/>
                    <a:pt x="12640" y="41"/>
                    <a:pt x="12332" y="122"/>
                  </a:cubicBezTo>
                  <a:cubicBezTo>
                    <a:pt x="11289" y="403"/>
                    <a:pt x="10384" y="1164"/>
                    <a:pt x="9929" y="2141"/>
                  </a:cubicBezTo>
                  <a:cubicBezTo>
                    <a:pt x="9334" y="1317"/>
                    <a:pt x="8322" y="825"/>
                    <a:pt x="7313" y="825"/>
                  </a:cubicBezTo>
                  <a:cubicBezTo>
                    <a:pt x="7082" y="825"/>
                    <a:pt x="6852" y="851"/>
                    <a:pt x="6627" y="904"/>
                  </a:cubicBezTo>
                  <a:cubicBezTo>
                    <a:pt x="5410" y="1185"/>
                    <a:pt x="4413" y="2248"/>
                    <a:pt x="4208" y="3481"/>
                  </a:cubicBezTo>
                  <a:cubicBezTo>
                    <a:pt x="3923" y="3140"/>
                    <a:pt x="3481" y="2962"/>
                    <a:pt x="3042" y="2962"/>
                  </a:cubicBezTo>
                  <a:cubicBezTo>
                    <a:pt x="2709" y="2962"/>
                    <a:pt x="2377" y="3064"/>
                    <a:pt x="2117" y="3276"/>
                  </a:cubicBezTo>
                  <a:cubicBezTo>
                    <a:pt x="1504" y="3782"/>
                    <a:pt x="1447" y="4708"/>
                    <a:pt x="1877" y="5347"/>
                  </a:cubicBezTo>
                  <a:cubicBezTo>
                    <a:pt x="1749" y="5311"/>
                    <a:pt x="1625" y="5294"/>
                    <a:pt x="1505" y="5294"/>
                  </a:cubicBezTo>
                  <a:cubicBezTo>
                    <a:pt x="747" y="5294"/>
                    <a:pt x="195" y="5979"/>
                    <a:pt x="98" y="6753"/>
                  </a:cubicBezTo>
                  <a:cubicBezTo>
                    <a:pt x="1" y="7545"/>
                    <a:pt x="496" y="8246"/>
                    <a:pt x="854" y="8920"/>
                  </a:cubicBezTo>
                  <a:cubicBezTo>
                    <a:pt x="1400" y="9972"/>
                    <a:pt x="2448" y="10704"/>
                    <a:pt x="3525" y="10704"/>
                  </a:cubicBezTo>
                  <a:cubicBezTo>
                    <a:pt x="4154" y="10704"/>
                    <a:pt x="4794" y="10454"/>
                    <a:pt x="5348" y="9871"/>
                  </a:cubicBezTo>
                  <a:cubicBezTo>
                    <a:pt x="5579" y="10996"/>
                    <a:pt x="6540" y="11932"/>
                    <a:pt x="7675" y="12121"/>
                  </a:cubicBezTo>
                  <a:cubicBezTo>
                    <a:pt x="7823" y="12147"/>
                    <a:pt x="7973" y="12159"/>
                    <a:pt x="8123" y="12159"/>
                  </a:cubicBezTo>
                  <a:cubicBezTo>
                    <a:pt x="9115" y="12159"/>
                    <a:pt x="10104" y="11618"/>
                    <a:pt x="10615" y="10761"/>
                  </a:cubicBezTo>
                  <a:cubicBezTo>
                    <a:pt x="11535" y="11344"/>
                    <a:pt x="12465" y="11937"/>
                    <a:pt x="13508" y="12249"/>
                  </a:cubicBezTo>
                  <a:cubicBezTo>
                    <a:pt x="13967" y="12390"/>
                    <a:pt x="14452" y="12471"/>
                    <a:pt x="14932" y="12471"/>
                  </a:cubicBezTo>
                  <a:cubicBezTo>
                    <a:pt x="15544" y="12471"/>
                    <a:pt x="16148" y="12340"/>
                    <a:pt x="16678" y="12039"/>
                  </a:cubicBezTo>
                  <a:cubicBezTo>
                    <a:pt x="17624" y="11497"/>
                    <a:pt x="18238" y="10316"/>
                    <a:pt x="17905" y="9278"/>
                  </a:cubicBezTo>
                  <a:lnTo>
                    <a:pt x="17905" y="9278"/>
                  </a:lnTo>
                  <a:cubicBezTo>
                    <a:pt x="18278" y="9428"/>
                    <a:pt x="18673" y="9498"/>
                    <a:pt x="19069" y="9498"/>
                  </a:cubicBezTo>
                  <a:cubicBezTo>
                    <a:pt x="20579" y="9498"/>
                    <a:pt x="22108" y="8482"/>
                    <a:pt x="22517" y="7003"/>
                  </a:cubicBezTo>
                  <a:cubicBezTo>
                    <a:pt x="23038" y="5137"/>
                    <a:pt x="21658" y="2985"/>
                    <a:pt x="19746" y="2668"/>
                  </a:cubicBezTo>
                  <a:cubicBezTo>
                    <a:pt x="19076" y="2560"/>
                    <a:pt x="18371" y="2652"/>
                    <a:pt x="17731" y="2427"/>
                  </a:cubicBezTo>
                  <a:cubicBezTo>
                    <a:pt x="16811" y="2105"/>
                    <a:pt x="16218" y="1226"/>
                    <a:pt x="15426" y="669"/>
                  </a:cubicBezTo>
                  <a:cubicBezTo>
                    <a:pt x="14800" y="231"/>
                    <a:pt x="14037" y="1"/>
                    <a:pt x="13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1"/>
            <p:cNvSpPr/>
            <p:nvPr/>
          </p:nvSpPr>
          <p:spPr>
            <a:xfrm rot="2002007">
              <a:off x="955974" y="452989"/>
              <a:ext cx="729859" cy="320616"/>
            </a:xfrm>
            <a:custGeom>
              <a:rect b="b" l="l" r="r" t="t"/>
              <a:pathLst>
                <a:path extrusionOk="0" h="5635" w="12828">
                  <a:moveTo>
                    <a:pt x="4389" y="1"/>
                  </a:moveTo>
                  <a:cubicBezTo>
                    <a:pt x="4045" y="1"/>
                    <a:pt x="3724" y="114"/>
                    <a:pt x="3375" y="162"/>
                  </a:cubicBezTo>
                  <a:cubicBezTo>
                    <a:pt x="2735" y="243"/>
                    <a:pt x="2127" y="269"/>
                    <a:pt x="1513" y="494"/>
                  </a:cubicBezTo>
                  <a:cubicBezTo>
                    <a:pt x="1099" y="647"/>
                    <a:pt x="695" y="857"/>
                    <a:pt x="414" y="1205"/>
                  </a:cubicBezTo>
                  <a:cubicBezTo>
                    <a:pt x="133" y="1542"/>
                    <a:pt x="0" y="2028"/>
                    <a:pt x="169" y="2437"/>
                  </a:cubicBezTo>
                  <a:cubicBezTo>
                    <a:pt x="368" y="2943"/>
                    <a:pt x="941" y="3193"/>
                    <a:pt x="1473" y="3306"/>
                  </a:cubicBezTo>
                  <a:cubicBezTo>
                    <a:pt x="1999" y="3423"/>
                    <a:pt x="2572" y="3459"/>
                    <a:pt x="3032" y="3761"/>
                  </a:cubicBezTo>
                  <a:cubicBezTo>
                    <a:pt x="3441" y="4027"/>
                    <a:pt x="3697" y="4461"/>
                    <a:pt x="3993" y="4845"/>
                  </a:cubicBezTo>
                  <a:cubicBezTo>
                    <a:pt x="4295" y="5228"/>
                    <a:pt x="4694" y="5601"/>
                    <a:pt x="5179" y="5632"/>
                  </a:cubicBezTo>
                  <a:cubicBezTo>
                    <a:pt x="5202" y="5634"/>
                    <a:pt x="5225" y="5634"/>
                    <a:pt x="5248" y="5634"/>
                  </a:cubicBezTo>
                  <a:cubicBezTo>
                    <a:pt x="5845" y="5634"/>
                    <a:pt x="6331" y="5133"/>
                    <a:pt x="6897" y="4906"/>
                  </a:cubicBezTo>
                  <a:cubicBezTo>
                    <a:pt x="7168" y="4797"/>
                    <a:pt x="7453" y="4754"/>
                    <a:pt x="7742" y="4754"/>
                  </a:cubicBezTo>
                  <a:cubicBezTo>
                    <a:pt x="8201" y="4754"/>
                    <a:pt x="8671" y="4863"/>
                    <a:pt x="9116" y="4988"/>
                  </a:cubicBezTo>
                  <a:cubicBezTo>
                    <a:pt x="9733" y="5162"/>
                    <a:pt x="10360" y="5372"/>
                    <a:pt x="10993" y="5372"/>
                  </a:cubicBezTo>
                  <a:cubicBezTo>
                    <a:pt x="11105" y="5372"/>
                    <a:pt x="11217" y="5366"/>
                    <a:pt x="11330" y="5351"/>
                  </a:cubicBezTo>
                  <a:cubicBezTo>
                    <a:pt x="12076" y="5249"/>
                    <a:pt x="12828" y="4661"/>
                    <a:pt x="12802" y="3909"/>
                  </a:cubicBezTo>
                  <a:cubicBezTo>
                    <a:pt x="12782" y="3311"/>
                    <a:pt x="12276" y="2815"/>
                    <a:pt x="11708" y="2631"/>
                  </a:cubicBezTo>
                  <a:cubicBezTo>
                    <a:pt x="11427" y="2537"/>
                    <a:pt x="11135" y="2503"/>
                    <a:pt x="10840" y="2503"/>
                  </a:cubicBezTo>
                  <a:cubicBezTo>
                    <a:pt x="10539" y="2503"/>
                    <a:pt x="10236" y="2539"/>
                    <a:pt x="9939" y="2585"/>
                  </a:cubicBezTo>
                  <a:cubicBezTo>
                    <a:pt x="9592" y="1854"/>
                    <a:pt x="8917" y="1291"/>
                    <a:pt x="8145" y="1082"/>
                  </a:cubicBezTo>
                  <a:cubicBezTo>
                    <a:pt x="7521" y="918"/>
                    <a:pt x="6867" y="974"/>
                    <a:pt x="6258" y="755"/>
                  </a:cubicBezTo>
                  <a:cubicBezTo>
                    <a:pt x="5675" y="550"/>
                    <a:pt x="5215" y="105"/>
                    <a:pt x="4581" y="13"/>
                  </a:cubicBezTo>
                  <a:cubicBezTo>
                    <a:pt x="4516" y="5"/>
                    <a:pt x="4452" y="1"/>
                    <a:pt x="4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1"/>
            <p:cNvSpPr/>
            <p:nvPr/>
          </p:nvSpPr>
          <p:spPr>
            <a:xfrm rot="2002007">
              <a:off x="-389121" y="6437"/>
              <a:ext cx="1310823" cy="709565"/>
            </a:xfrm>
            <a:custGeom>
              <a:rect b="b" l="l" r="r" t="t"/>
              <a:pathLst>
                <a:path extrusionOk="0" h="12471" w="23039">
                  <a:moveTo>
                    <a:pt x="13273" y="1"/>
                  </a:moveTo>
                  <a:cubicBezTo>
                    <a:pt x="12957" y="1"/>
                    <a:pt x="12640" y="41"/>
                    <a:pt x="12332" y="122"/>
                  </a:cubicBezTo>
                  <a:cubicBezTo>
                    <a:pt x="11289" y="403"/>
                    <a:pt x="10384" y="1164"/>
                    <a:pt x="9929" y="2141"/>
                  </a:cubicBezTo>
                  <a:cubicBezTo>
                    <a:pt x="9334" y="1317"/>
                    <a:pt x="8322" y="825"/>
                    <a:pt x="7313" y="825"/>
                  </a:cubicBezTo>
                  <a:cubicBezTo>
                    <a:pt x="7082" y="825"/>
                    <a:pt x="6852" y="851"/>
                    <a:pt x="6627" y="904"/>
                  </a:cubicBezTo>
                  <a:cubicBezTo>
                    <a:pt x="5410" y="1185"/>
                    <a:pt x="4413" y="2248"/>
                    <a:pt x="4208" y="3481"/>
                  </a:cubicBezTo>
                  <a:cubicBezTo>
                    <a:pt x="3923" y="3140"/>
                    <a:pt x="3481" y="2962"/>
                    <a:pt x="3042" y="2962"/>
                  </a:cubicBezTo>
                  <a:cubicBezTo>
                    <a:pt x="2709" y="2962"/>
                    <a:pt x="2377" y="3064"/>
                    <a:pt x="2117" y="3276"/>
                  </a:cubicBezTo>
                  <a:cubicBezTo>
                    <a:pt x="1504" y="3782"/>
                    <a:pt x="1447" y="4708"/>
                    <a:pt x="1877" y="5347"/>
                  </a:cubicBezTo>
                  <a:cubicBezTo>
                    <a:pt x="1749" y="5311"/>
                    <a:pt x="1625" y="5294"/>
                    <a:pt x="1505" y="5294"/>
                  </a:cubicBezTo>
                  <a:cubicBezTo>
                    <a:pt x="747" y="5294"/>
                    <a:pt x="195" y="5979"/>
                    <a:pt x="98" y="6753"/>
                  </a:cubicBezTo>
                  <a:cubicBezTo>
                    <a:pt x="1" y="7545"/>
                    <a:pt x="496" y="8246"/>
                    <a:pt x="854" y="8920"/>
                  </a:cubicBezTo>
                  <a:cubicBezTo>
                    <a:pt x="1400" y="9972"/>
                    <a:pt x="2448" y="10704"/>
                    <a:pt x="3525" y="10704"/>
                  </a:cubicBezTo>
                  <a:cubicBezTo>
                    <a:pt x="4154" y="10704"/>
                    <a:pt x="4794" y="10454"/>
                    <a:pt x="5348" y="9871"/>
                  </a:cubicBezTo>
                  <a:cubicBezTo>
                    <a:pt x="5579" y="10996"/>
                    <a:pt x="6540" y="11932"/>
                    <a:pt x="7675" y="12121"/>
                  </a:cubicBezTo>
                  <a:cubicBezTo>
                    <a:pt x="7823" y="12147"/>
                    <a:pt x="7973" y="12159"/>
                    <a:pt x="8123" y="12159"/>
                  </a:cubicBezTo>
                  <a:cubicBezTo>
                    <a:pt x="9115" y="12159"/>
                    <a:pt x="10104" y="11618"/>
                    <a:pt x="10615" y="10761"/>
                  </a:cubicBezTo>
                  <a:cubicBezTo>
                    <a:pt x="11535" y="11344"/>
                    <a:pt x="12465" y="11937"/>
                    <a:pt x="13508" y="12249"/>
                  </a:cubicBezTo>
                  <a:cubicBezTo>
                    <a:pt x="13967" y="12390"/>
                    <a:pt x="14452" y="12471"/>
                    <a:pt x="14932" y="12471"/>
                  </a:cubicBezTo>
                  <a:cubicBezTo>
                    <a:pt x="15544" y="12471"/>
                    <a:pt x="16148" y="12340"/>
                    <a:pt x="16678" y="12039"/>
                  </a:cubicBezTo>
                  <a:cubicBezTo>
                    <a:pt x="17624" y="11497"/>
                    <a:pt x="18238" y="10316"/>
                    <a:pt x="17905" y="9278"/>
                  </a:cubicBezTo>
                  <a:lnTo>
                    <a:pt x="17905" y="9278"/>
                  </a:lnTo>
                  <a:cubicBezTo>
                    <a:pt x="18278" y="9428"/>
                    <a:pt x="18673" y="9498"/>
                    <a:pt x="19069" y="9498"/>
                  </a:cubicBezTo>
                  <a:cubicBezTo>
                    <a:pt x="20579" y="9498"/>
                    <a:pt x="22108" y="8482"/>
                    <a:pt x="22517" y="7003"/>
                  </a:cubicBezTo>
                  <a:cubicBezTo>
                    <a:pt x="23038" y="5137"/>
                    <a:pt x="21658" y="2985"/>
                    <a:pt x="19746" y="2668"/>
                  </a:cubicBezTo>
                  <a:cubicBezTo>
                    <a:pt x="19076" y="2560"/>
                    <a:pt x="18371" y="2652"/>
                    <a:pt x="17731" y="2427"/>
                  </a:cubicBezTo>
                  <a:cubicBezTo>
                    <a:pt x="16811" y="2105"/>
                    <a:pt x="16218" y="1226"/>
                    <a:pt x="15426" y="669"/>
                  </a:cubicBezTo>
                  <a:cubicBezTo>
                    <a:pt x="14800" y="231"/>
                    <a:pt x="14037" y="1"/>
                    <a:pt x="13273" y="1"/>
                  </a:cubicBezTo>
                  <a:close/>
                </a:path>
              </a:pathLst>
            </a:custGeom>
            <a:solidFill>
              <a:srgbClr val="B2CE54">
                <a:alpha val="68630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1"/>
            <p:cNvSpPr/>
            <p:nvPr/>
          </p:nvSpPr>
          <p:spPr>
            <a:xfrm rot="2002007">
              <a:off x="-224840" y="94158"/>
              <a:ext cx="980941" cy="530737"/>
            </a:xfrm>
            <a:custGeom>
              <a:rect b="b" l="l" r="r" t="t"/>
              <a:pathLst>
                <a:path extrusionOk="0" h="9328" w="17241">
                  <a:moveTo>
                    <a:pt x="9934" y="0"/>
                  </a:moveTo>
                  <a:cubicBezTo>
                    <a:pt x="9695" y="0"/>
                    <a:pt x="9458" y="30"/>
                    <a:pt x="9229" y="92"/>
                  </a:cubicBezTo>
                  <a:cubicBezTo>
                    <a:pt x="8447" y="307"/>
                    <a:pt x="7772" y="874"/>
                    <a:pt x="7435" y="1600"/>
                  </a:cubicBezTo>
                  <a:cubicBezTo>
                    <a:pt x="6984" y="986"/>
                    <a:pt x="6222" y="618"/>
                    <a:pt x="5465" y="618"/>
                  </a:cubicBezTo>
                  <a:cubicBezTo>
                    <a:pt x="5295" y="618"/>
                    <a:pt x="5126" y="637"/>
                    <a:pt x="4960" y="675"/>
                  </a:cubicBezTo>
                  <a:cubicBezTo>
                    <a:pt x="4050" y="890"/>
                    <a:pt x="3304" y="1677"/>
                    <a:pt x="3150" y="2597"/>
                  </a:cubicBezTo>
                  <a:cubicBezTo>
                    <a:pt x="2942" y="2345"/>
                    <a:pt x="2613" y="2213"/>
                    <a:pt x="2284" y="2213"/>
                  </a:cubicBezTo>
                  <a:cubicBezTo>
                    <a:pt x="2033" y="2213"/>
                    <a:pt x="1783" y="2290"/>
                    <a:pt x="1586" y="2449"/>
                  </a:cubicBezTo>
                  <a:cubicBezTo>
                    <a:pt x="1126" y="2822"/>
                    <a:pt x="1085" y="3523"/>
                    <a:pt x="1402" y="3993"/>
                  </a:cubicBezTo>
                  <a:cubicBezTo>
                    <a:pt x="1305" y="3966"/>
                    <a:pt x="1212" y="3953"/>
                    <a:pt x="1123" y="3953"/>
                  </a:cubicBezTo>
                  <a:cubicBezTo>
                    <a:pt x="553" y="3953"/>
                    <a:pt x="139" y="4467"/>
                    <a:pt x="72" y="5041"/>
                  </a:cubicBezTo>
                  <a:cubicBezTo>
                    <a:pt x="1" y="5634"/>
                    <a:pt x="369" y="6161"/>
                    <a:pt x="635" y="6662"/>
                  </a:cubicBezTo>
                  <a:cubicBezTo>
                    <a:pt x="1045" y="7456"/>
                    <a:pt x="1830" y="8005"/>
                    <a:pt x="2636" y="8005"/>
                  </a:cubicBezTo>
                  <a:cubicBezTo>
                    <a:pt x="3107" y="8005"/>
                    <a:pt x="3584" y="7818"/>
                    <a:pt x="3999" y="7383"/>
                  </a:cubicBezTo>
                  <a:cubicBezTo>
                    <a:pt x="4173" y="8226"/>
                    <a:pt x="4894" y="8922"/>
                    <a:pt x="5748" y="9060"/>
                  </a:cubicBezTo>
                  <a:cubicBezTo>
                    <a:pt x="5858" y="9078"/>
                    <a:pt x="5969" y="9087"/>
                    <a:pt x="6080" y="9087"/>
                  </a:cubicBezTo>
                  <a:cubicBezTo>
                    <a:pt x="6824" y="9087"/>
                    <a:pt x="7559" y="8683"/>
                    <a:pt x="7946" y="8047"/>
                  </a:cubicBezTo>
                  <a:cubicBezTo>
                    <a:pt x="8636" y="8482"/>
                    <a:pt x="9332" y="8927"/>
                    <a:pt x="10109" y="9162"/>
                  </a:cubicBezTo>
                  <a:cubicBezTo>
                    <a:pt x="10453" y="9268"/>
                    <a:pt x="10817" y="9328"/>
                    <a:pt x="11177" y="9328"/>
                  </a:cubicBezTo>
                  <a:cubicBezTo>
                    <a:pt x="11636" y="9328"/>
                    <a:pt x="12088" y="9230"/>
                    <a:pt x="12481" y="9004"/>
                  </a:cubicBezTo>
                  <a:cubicBezTo>
                    <a:pt x="13192" y="8600"/>
                    <a:pt x="13647" y="7715"/>
                    <a:pt x="13401" y="6938"/>
                  </a:cubicBezTo>
                  <a:lnTo>
                    <a:pt x="13401" y="6938"/>
                  </a:lnTo>
                  <a:cubicBezTo>
                    <a:pt x="13682" y="7052"/>
                    <a:pt x="13979" y="7105"/>
                    <a:pt x="14276" y="7105"/>
                  </a:cubicBezTo>
                  <a:cubicBezTo>
                    <a:pt x="15405" y="7105"/>
                    <a:pt x="16545" y="6341"/>
                    <a:pt x="16852" y="5241"/>
                  </a:cubicBezTo>
                  <a:cubicBezTo>
                    <a:pt x="17241" y="3845"/>
                    <a:pt x="16208" y="2229"/>
                    <a:pt x="14777" y="1999"/>
                  </a:cubicBezTo>
                  <a:cubicBezTo>
                    <a:pt x="14276" y="1917"/>
                    <a:pt x="13749" y="1989"/>
                    <a:pt x="13268" y="1820"/>
                  </a:cubicBezTo>
                  <a:cubicBezTo>
                    <a:pt x="12578" y="1585"/>
                    <a:pt x="12138" y="925"/>
                    <a:pt x="11540" y="506"/>
                  </a:cubicBezTo>
                  <a:cubicBezTo>
                    <a:pt x="11078" y="174"/>
                    <a:pt x="10504" y="0"/>
                    <a:pt x="99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1"/>
            <p:cNvSpPr/>
            <p:nvPr/>
          </p:nvSpPr>
          <p:spPr>
            <a:xfrm rot="2002007">
              <a:off x="954974" y="452989"/>
              <a:ext cx="729859" cy="320616"/>
            </a:xfrm>
            <a:custGeom>
              <a:rect b="b" l="l" r="r" t="t"/>
              <a:pathLst>
                <a:path extrusionOk="0" h="5635" w="12828">
                  <a:moveTo>
                    <a:pt x="4389" y="1"/>
                  </a:moveTo>
                  <a:cubicBezTo>
                    <a:pt x="4045" y="1"/>
                    <a:pt x="3724" y="114"/>
                    <a:pt x="3375" y="162"/>
                  </a:cubicBezTo>
                  <a:cubicBezTo>
                    <a:pt x="2735" y="243"/>
                    <a:pt x="2127" y="269"/>
                    <a:pt x="1513" y="494"/>
                  </a:cubicBezTo>
                  <a:cubicBezTo>
                    <a:pt x="1099" y="647"/>
                    <a:pt x="695" y="857"/>
                    <a:pt x="414" y="1205"/>
                  </a:cubicBezTo>
                  <a:cubicBezTo>
                    <a:pt x="133" y="1542"/>
                    <a:pt x="0" y="2028"/>
                    <a:pt x="169" y="2437"/>
                  </a:cubicBezTo>
                  <a:cubicBezTo>
                    <a:pt x="368" y="2943"/>
                    <a:pt x="941" y="3193"/>
                    <a:pt x="1473" y="3306"/>
                  </a:cubicBezTo>
                  <a:cubicBezTo>
                    <a:pt x="1999" y="3423"/>
                    <a:pt x="2572" y="3459"/>
                    <a:pt x="3032" y="3761"/>
                  </a:cubicBezTo>
                  <a:cubicBezTo>
                    <a:pt x="3441" y="4027"/>
                    <a:pt x="3697" y="4461"/>
                    <a:pt x="3993" y="4845"/>
                  </a:cubicBezTo>
                  <a:cubicBezTo>
                    <a:pt x="4295" y="5228"/>
                    <a:pt x="4694" y="5601"/>
                    <a:pt x="5179" y="5632"/>
                  </a:cubicBezTo>
                  <a:cubicBezTo>
                    <a:pt x="5202" y="5634"/>
                    <a:pt x="5225" y="5634"/>
                    <a:pt x="5248" y="5634"/>
                  </a:cubicBezTo>
                  <a:cubicBezTo>
                    <a:pt x="5845" y="5634"/>
                    <a:pt x="6331" y="5133"/>
                    <a:pt x="6897" y="4906"/>
                  </a:cubicBezTo>
                  <a:cubicBezTo>
                    <a:pt x="7168" y="4797"/>
                    <a:pt x="7453" y="4754"/>
                    <a:pt x="7742" y="4754"/>
                  </a:cubicBezTo>
                  <a:cubicBezTo>
                    <a:pt x="8201" y="4754"/>
                    <a:pt x="8671" y="4863"/>
                    <a:pt x="9116" y="4988"/>
                  </a:cubicBezTo>
                  <a:cubicBezTo>
                    <a:pt x="9733" y="5162"/>
                    <a:pt x="10360" y="5372"/>
                    <a:pt x="10993" y="5372"/>
                  </a:cubicBezTo>
                  <a:cubicBezTo>
                    <a:pt x="11105" y="5372"/>
                    <a:pt x="11217" y="5366"/>
                    <a:pt x="11330" y="5351"/>
                  </a:cubicBezTo>
                  <a:cubicBezTo>
                    <a:pt x="12076" y="5249"/>
                    <a:pt x="12828" y="4661"/>
                    <a:pt x="12802" y="3909"/>
                  </a:cubicBezTo>
                  <a:cubicBezTo>
                    <a:pt x="12782" y="3311"/>
                    <a:pt x="12276" y="2815"/>
                    <a:pt x="11708" y="2631"/>
                  </a:cubicBezTo>
                  <a:cubicBezTo>
                    <a:pt x="11427" y="2537"/>
                    <a:pt x="11135" y="2503"/>
                    <a:pt x="10840" y="2503"/>
                  </a:cubicBezTo>
                  <a:cubicBezTo>
                    <a:pt x="10539" y="2503"/>
                    <a:pt x="10236" y="2539"/>
                    <a:pt x="9939" y="2585"/>
                  </a:cubicBezTo>
                  <a:cubicBezTo>
                    <a:pt x="9592" y="1854"/>
                    <a:pt x="8917" y="1291"/>
                    <a:pt x="8145" y="1082"/>
                  </a:cubicBezTo>
                  <a:cubicBezTo>
                    <a:pt x="7521" y="918"/>
                    <a:pt x="6867" y="974"/>
                    <a:pt x="6258" y="755"/>
                  </a:cubicBezTo>
                  <a:cubicBezTo>
                    <a:pt x="5675" y="550"/>
                    <a:pt x="5215" y="105"/>
                    <a:pt x="4581" y="13"/>
                  </a:cubicBezTo>
                  <a:cubicBezTo>
                    <a:pt x="4516" y="5"/>
                    <a:pt x="4452" y="1"/>
                    <a:pt x="4389" y="1"/>
                  </a:cubicBezTo>
                  <a:close/>
                </a:path>
              </a:pathLst>
            </a:custGeom>
            <a:solidFill>
              <a:srgbClr val="B2CE54">
                <a:alpha val="68630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1"/>
            <p:cNvSpPr/>
            <p:nvPr/>
          </p:nvSpPr>
          <p:spPr>
            <a:xfrm rot="2002007">
              <a:off x="1071146" y="507559"/>
              <a:ext cx="497497" cy="218258"/>
            </a:xfrm>
            <a:custGeom>
              <a:rect b="b" l="l" r="r" t="t"/>
              <a:pathLst>
                <a:path extrusionOk="0" h="3836" w="8744">
                  <a:moveTo>
                    <a:pt x="2981" y="1"/>
                  </a:moveTo>
                  <a:cubicBezTo>
                    <a:pt x="2745" y="1"/>
                    <a:pt x="2527" y="78"/>
                    <a:pt x="2291" y="113"/>
                  </a:cubicBezTo>
                  <a:cubicBezTo>
                    <a:pt x="1856" y="154"/>
                    <a:pt x="1447" y="174"/>
                    <a:pt x="1028" y="327"/>
                  </a:cubicBezTo>
                  <a:cubicBezTo>
                    <a:pt x="747" y="430"/>
                    <a:pt x="471" y="578"/>
                    <a:pt x="282" y="813"/>
                  </a:cubicBezTo>
                  <a:cubicBezTo>
                    <a:pt x="87" y="1043"/>
                    <a:pt x="1" y="1375"/>
                    <a:pt x="108" y="1657"/>
                  </a:cubicBezTo>
                  <a:cubicBezTo>
                    <a:pt x="246" y="2004"/>
                    <a:pt x="629" y="2168"/>
                    <a:pt x="998" y="2250"/>
                  </a:cubicBezTo>
                  <a:cubicBezTo>
                    <a:pt x="1361" y="2326"/>
                    <a:pt x="1749" y="2352"/>
                    <a:pt x="2056" y="2556"/>
                  </a:cubicBezTo>
                  <a:cubicBezTo>
                    <a:pt x="2337" y="2735"/>
                    <a:pt x="2511" y="3037"/>
                    <a:pt x="2715" y="3298"/>
                  </a:cubicBezTo>
                  <a:cubicBezTo>
                    <a:pt x="2920" y="3564"/>
                    <a:pt x="3186" y="3809"/>
                    <a:pt x="3518" y="3835"/>
                  </a:cubicBezTo>
                  <a:cubicBezTo>
                    <a:pt x="3533" y="3836"/>
                    <a:pt x="3547" y="3836"/>
                    <a:pt x="3561" y="3836"/>
                  </a:cubicBezTo>
                  <a:cubicBezTo>
                    <a:pt x="3971" y="3836"/>
                    <a:pt x="4309" y="3492"/>
                    <a:pt x="4689" y="3339"/>
                  </a:cubicBezTo>
                  <a:cubicBezTo>
                    <a:pt x="4876" y="3263"/>
                    <a:pt x="5071" y="3233"/>
                    <a:pt x="5269" y="3233"/>
                  </a:cubicBezTo>
                  <a:cubicBezTo>
                    <a:pt x="5581" y="3233"/>
                    <a:pt x="5899" y="3307"/>
                    <a:pt x="6202" y="3395"/>
                  </a:cubicBezTo>
                  <a:cubicBezTo>
                    <a:pt x="6626" y="3517"/>
                    <a:pt x="7062" y="3658"/>
                    <a:pt x="7498" y="3658"/>
                  </a:cubicBezTo>
                  <a:cubicBezTo>
                    <a:pt x="7572" y="3658"/>
                    <a:pt x="7647" y="3654"/>
                    <a:pt x="7721" y="3645"/>
                  </a:cubicBezTo>
                  <a:cubicBezTo>
                    <a:pt x="8232" y="3574"/>
                    <a:pt x="8743" y="3170"/>
                    <a:pt x="8723" y="2659"/>
                  </a:cubicBezTo>
                  <a:cubicBezTo>
                    <a:pt x="8708" y="2250"/>
                    <a:pt x="8365" y="1917"/>
                    <a:pt x="7982" y="1790"/>
                  </a:cubicBezTo>
                  <a:cubicBezTo>
                    <a:pt x="7795" y="1727"/>
                    <a:pt x="7599" y="1705"/>
                    <a:pt x="7401" y="1705"/>
                  </a:cubicBezTo>
                  <a:cubicBezTo>
                    <a:pt x="7191" y="1705"/>
                    <a:pt x="6980" y="1730"/>
                    <a:pt x="6775" y="1759"/>
                  </a:cubicBezTo>
                  <a:cubicBezTo>
                    <a:pt x="6535" y="1263"/>
                    <a:pt x="6074" y="880"/>
                    <a:pt x="5548" y="736"/>
                  </a:cubicBezTo>
                  <a:cubicBezTo>
                    <a:pt x="5123" y="624"/>
                    <a:pt x="4679" y="660"/>
                    <a:pt x="4259" y="511"/>
                  </a:cubicBezTo>
                  <a:cubicBezTo>
                    <a:pt x="3866" y="373"/>
                    <a:pt x="3554" y="67"/>
                    <a:pt x="3119" y="10"/>
                  </a:cubicBezTo>
                  <a:cubicBezTo>
                    <a:pt x="3072" y="4"/>
                    <a:pt x="3026" y="1"/>
                    <a:pt x="29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1"/>
            <p:cNvSpPr/>
            <p:nvPr/>
          </p:nvSpPr>
          <p:spPr>
            <a:xfrm rot="2002007">
              <a:off x="255282" y="1091461"/>
              <a:ext cx="1448397" cy="635883"/>
            </a:xfrm>
            <a:custGeom>
              <a:rect b="b" l="l" r="r" t="t"/>
              <a:pathLst>
                <a:path extrusionOk="0" h="11176" w="25457">
                  <a:moveTo>
                    <a:pt x="16168" y="0"/>
                  </a:moveTo>
                  <a:cubicBezTo>
                    <a:pt x="14616" y="0"/>
                    <a:pt x="12962" y="855"/>
                    <a:pt x="12531" y="2338"/>
                  </a:cubicBezTo>
                  <a:cubicBezTo>
                    <a:pt x="11551" y="1132"/>
                    <a:pt x="10001" y="413"/>
                    <a:pt x="8448" y="413"/>
                  </a:cubicBezTo>
                  <a:cubicBezTo>
                    <a:pt x="8242" y="413"/>
                    <a:pt x="8037" y="426"/>
                    <a:pt x="7833" y="451"/>
                  </a:cubicBezTo>
                  <a:cubicBezTo>
                    <a:pt x="6089" y="676"/>
                    <a:pt x="4494" y="1852"/>
                    <a:pt x="3763" y="3457"/>
                  </a:cubicBezTo>
                  <a:cubicBezTo>
                    <a:pt x="3504" y="3346"/>
                    <a:pt x="3227" y="3293"/>
                    <a:pt x="2949" y="3293"/>
                  </a:cubicBezTo>
                  <a:cubicBezTo>
                    <a:pt x="2019" y="3293"/>
                    <a:pt x="1077" y="3877"/>
                    <a:pt x="762" y="4766"/>
                  </a:cubicBezTo>
                  <a:cubicBezTo>
                    <a:pt x="0" y="6929"/>
                    <a:pt x="2991" y="8396"/>
                    <a:pt x="4499" y="9204"/>
                  </a:cubicBezTo>
                  <a:cubicBezTo>
                    <a:pt x="5608" y="9802"/>
                    <a:pt x="6878" y="10119"/>
                    <a:pt x="8143" y="10119"/>
                  </a:cubicBezTo>
                  <a:cubicBezTo>
                    <a:pt x="9335" y="10119"/>
                    <a:pt x="10524" y="9838"/>
                    <a:pt x="11570" y="9245"/>
                  </a:cubicBezTo>
                  <a:cubicBezTo>
                    <a:pt x="12316" y="10469"/>
                    <a:pt x="13761" y="11175"/>
                    <a:pt x="15187" y="11175"/>
                  </a:cubicBezTo>
                  <a:cubicBezTo>
                    <a:pt x="15881" y="11175"/>
                    <a:pt x="16571" y="11008"/>
                    <a:pt x="17174" y="10651"/>
                  </a:cubicBezTo>
                  <a:cubicBezTo>
                    <a:pt x="17619" y="10390"/>
                    <a:pt x="18028" y="10037"/>
                    <a:pt x="18529" y="9894"/>
                  </a:cubicBezTo>
                  <a:cubicBezTo>
                    <a:pt x="18719" y="9839"/>
                    <a:pt x="18912" y="9816"/>
                    <a:pt x="19106" y="9816"/>
                  </a:cubicBezTo>
                  <a:cubicBezTo>
                    <a:pt x="19749" y="9816"/>
                    <a:pt x="20407" y="10060"/>
                    <a:pt x="21059" y="10135"/>
                  </a:cubicBezTo>
                  <a:cubicBezTo>
                    <a:pt x="21192" y="10150"/>
                    <a:pt x="21325" y="10157"/>
                    <a:pt x="21458" y="10157"/>
                  </a:cubicBezTo>
                  <a:cubicBezTo>
                    <a:pt x="22595" y="10157"/>
                    <a:pt x="23734" y="9621"/>
                    <a:pt x="24439" y="8724"/>
                  </a:cubicBezTo>
                  <a:cubicBezTo>
                    <a:pt x="25231" y="7721"/>
                    <a:pt x="25456" y="6305"/>
                    <a:pt x="25022" y="5104"/>
                  </a:cubicBezTo>
                  <a:cubicBezTo>
                    <a:pt x="24362" y="3289"/>
                    <a:pt x="22470" y="2282"/>
                    <a:pt x="20737" y="1428"/>
                  </a:cubicBezTo>
                  <a:cubicBezTo>
                    <a:pt x="19321" y="738"/>
                    <a:pt x="17843" y="32"/>
                    <a:pt x="16264" y="1"/>
                  </a:cubicBezTo>
                  <a:cubicBezTo>
                    <a:pt x="16232" y="1"/>
                    <a:pt x="16200" y="0"/>
                    <a:pt x="16168" y="0"/>
                  </a:cubicBezTo>
                  <a:close/>
                </a:path>
              </a:pathLst>
            </a:custGeom>
            <a:solidFill>
              <a:srgbClr val="B2CE54">
                <a:alpha val="68630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1"/>
            <p:cNvSpPr/>
            <p:nvPr/>
          </p:nvSpPr>
          <p:spPr>
            <a:xfrm rot="2002007">
              <a:off x="452458" y="1174517"/>
              <a:ext cx="1063895" cy="466386"/>
            </a:xfrm>
            <a:custGeom>
              <a:rect b="b" l="l" r="r" t="t"/>
              <a:pathLst>
                <a:path extrusionOk="0" h="8197" w="18699">
                  <a:moveTo>
                    <a:pt x="11894" y="0"/>
                  </a:moveTo>
                  <a:cubicBezTo>
                    <a:pt x="10754" y="0"/>
                    <a:pt x="9526" y="621"/>
                    <a:pt x="9209" y="1713"/>
                  </a:cubicBezTo>
                  <a:cubicBezTo>
                    <a:pt x="8492" y="830"/>
                    <a:pt x="7354" y="304"/>
                    <a:pt x="6219" y="304"/>
                  </a:cubicBezTo>
                  <a:cubicBezTo>
                    <a:pt x="6067" y="304"/>
                    <a:pt x="5914" y="313"/>
                    <a:pt x="5763" y="333"/>
                  </a:cubicBezTo>
                  <a:cubicBezTo>
                    <a:pt x="4480" y="502"/>
                    <a:pt x="3309" y="1360"/>
                    <a:pt x="2772" y="2536"/>
                  </a:cubicBezTo>
                  <a:cubicBezTo>
                    <a:pt x="2581" y="2454"/>
                    <a:pt x="2377" y="2415"/>
                    <a:pt x="2172" y="2415"/>
                  </a:cubicBezTo>
                  <a:cubicBezTo>
                    <a:pt x="1488" y="2415"/>
                    <a:pt x="795" y="2844"/>
                    <a:pt x="563" y="3498"/>
                  </a:cubicBezTo>
                  <a:cubicBezTo>
                    <a:pt x="1" y="5083"/>
                    <a:pt x="2199" y="6161"/>
                    <a:pt x="3309" y="6749"/>
                  </a:cubicBezTo>
                  <a:cubicBezTo>
                    <a:pt x="4134" y="7187"/>
                    <a:pt x="5072" y="7419"/>
                    <a:pt x="6005" y="7419"/>
                  </a:cubicBezTo>
                  <a:cubicBezTo>
                    <a:pt x="6882" y="7419"/>
                    <a:pt x="7753" y="7214"/>
                    <a:pt x="8519" y="6780"/>
                  </a:cubicBezTo>
                  <a:cubicBezTo>
                    <a:pt x="9069" y="7678"/>
                    <a:pt x="10129" y="8196"/>
                    <a:pt x="11173" y="8196"/>
                  </a:cubicBezTo>
                  <a:cubicBezTo>
                    <a:pt x="11680" y="8196"/>
                    <a:pt x="12184" y="8074"/>
                    <a:pt x="12624" y="7813"/>
                  </a:cubicBezTo>
                  <a:cubicBezTo>
                    <a:pt x="12951" y="7618"/>
                    <a:pt x="13253" y="7358"/>
                    <a:pt x="13616" y="7255"/>
                  </a:cubicBezTo>
                  <a:cubicBezTo>
                    <a:pt x="13754" y="7216"/>
                    <a:pt x="13894" y="7200"/>
                    <a:pt x="14035" y="7200"/>
                  </a:cubicBezTo>
                  <a:cubicBezTo>
                    <a:pt x="14508" y="7200"/>
                    <a:pt x="14991" y="7379"/>
                    <a:pt x="15472" y="7434"/>
                  </a:cubicBezTo>
                  <a:cubicBezTo>
                    <a:pt x="15567" y="7445"/>
                    <a:pt x="15663" y="7450"/>
                    <a:pt x="15759" y="7450"/>
                  </a:cubicBezTo>
                  <a:cubicBezTo>
                    <a:pt x="16594" y="7450"/>
                    <a:pt x="17433" y="7057"/>
                    <a:pt x="17952" y="6396"/>
                  </a:cubicBezTo>
                  <a:cubicBezTo>
                    <a:pt x="18529" y="5665"/>
                    <a:pt x="18698" y="4622"/>
                    <a:pt x="18376" y="3748"/>
                  </a:cubicBezTo>
                  <a:cubicBezTo>
                    <a:pt x="17890" y="2419"/>
                    <a:pt x="16510" y="1677"/>
                    <a:pt x="15232" y="1049"/>
                  </a:cubicBezTo>
                  <a:cubicBezTo>
                    <a:pt x="14194" y="542"/>
                    <a:pt x="13110" y="21"/>
                    <a:pt x="11949" y="1"/>
                  </a:cubicBezTo>
                  <a:cubicBezTo>
                    <a:pt x="11931" y="0"/>
                    <a:pt x="11912" y="0"/>
                    <a:pt x="118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" name="Google Shape;612;p11"/>
          <p:cNvGrpSpPr/>
          <p:nvPr/>
        </p:nvGrpSpPr>
        <p:grpSpPr>
          <a:xfrm flipH="1" rot="-4754047">
            <a:off x="8290250" y="4185317"/>
            <a:ext cx="431448" cy="398974"/>
            <a:chOff x="314888" y="1788230"/>
            <a:chExt cx="470479" cy="435151"/>
          </a:xfrm>
        </p:grpSpPr>
        <p:sp>
          <p:nvSpPr>
            <p:cNvPr id="613" name="Google Shape;613;p11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1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1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" name="Google Shape;617;p11"/>
          <p:cNvGrpSpPr/>
          <p:nvPr/>
        </p:nvGrpSpPr>
        <p:grpSpPr>
          <a:xfrm flipH="1" rot="-4753920">
            <a:off x="8656631" y="3392652"/>
            <a:ext cx="348265" cy="322036"/>
            <a:chOff x="314888" y="1788230"/>
            <a:chExt cx="470479" cy="435151"/>
          </a:xfrm>
        </p:grpSpPr>
        <p:sp>
          <p:nvSpPr>
            <p:cNvPr id="618" name="Google Shape;618;p11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1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1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" name="Google Shape;622;p11"/>
          <p:cNvGrpSpPr/>
          <p:nvPr/>
        </p:nvGrpSpPr>
        <p:grpSpPr>
          <a:xfrm>
            <a:off x="6098858" y="3413275"/>
            <a:ext cx="1860747" cy="1321235"/>
            <a:chOff x="4953051" y="103329"/>
            <a:chExt cx="2448352" cy="1738467"/>
          </a:xfrm>
        </p:grpSpPr>
        <p:sp>
          <p:nvSpPr>
            <p:cNvPr id="623" name="Google Shape;623;p11"/>
            <p:cNvSpPr/>
            <p:nvPr/>
          </p:nvSpPr>
          <p:spPr>
            <a:xfrm flipH="1">
              <a:off x="5927018" y="103329"/>
              <a:ext cx="512414" cy="1110425"/>
            </a:xfrm>
            <a:custGeom>
              <a:rect b="b" l="l" r="r" t="t"/>
              <a:pathLst>
                <a:path extrusionOk="0" h="20291" w="9363">
                  <a:moveTo>
                    <a:pt x="4694" y="0"/>
                  </a:moveTo>
                  <a:lnTo>
                    <a:pt x="4694" y="0"/>
                  </a:lnTo>
                  <a:cubicBezTo>
                    <a:pt x="4463" y="1232"/>
                    <a:pt x="4685" y="2537"/>
                    <a:pt x="5285" y="3634"/>
                  </a:cubicBezTo>
                  <a:lnTo>
                    <a:pt x="5285" y="3634"/>
                  </a:lnTo>
                  <a:cubicBezTo>
                    <a:pt x="5075" y="3320"/>
                    <a:pt x="4865" y="3005"/>
                    <a:pt x="4653" y="2690"/>
                  </a:cubicBezTo>
                  <a:cubicBezTo>
                    <a:pt x="4459" y="2409"/>
                    <a:pt x="4250" y="2107"/>
                    <a:pt x="3851" y="2107"/>
                  </a:cubicBezTo>
                  <a:cubicBezTo>
                    <a:pt x="3570" y="2107"/>
                    <a:pt x="3314" y="2286"/>
                    <a:pt x="3181" y="2536"/>
                  </a:cubicBezTo>
                  <a:cubicBezTo>
                    <a:pt x="2925" y="3022"/>
                    <a:pt x="3145" y="3590"/>
                    <a:pt x="3508" y="3963"/>
                  </a:cubicBezTo>
                  <a:cubicBezTo>
                    <a:pt x="3804" y="4259"/>
                    <a:pt x="4188" y="4453"/>
                    <a:pt x="4571" y="4634"/>
                  </a:cubicBezTo>
                  <a:lnTo>
                    <a:pt x="4571" y="4634"/>
                  </a:lnTo>
                  <a:cubicBezTo>
                    <a:pt x="3753" y="4250"/>
                    <a:pt x="2935" y="3861"/>
                    <a:pt x="2118" y="3472"/>
                  </a:cubicBezTo>
                  <a:lnTo>
                    <a:pt x="2118" y="3472"/>
                  </a:lnTo>
                  <a:cubicBezTo>
                    <a:pt x="2312" y="4377"/>
                    <a:pt x="2813" y="5215"/>
                    <a:pt x="3513" y="5824"/>
                  </a:cubicBezTo>
                  <a:cubicBezTo>
                    <a:pt x="2612" y="5060"/>
                    <a:pt x="1434" y="4631"/>
                    <a:pt x="254" y="4631"/>
                  </a:cubicBezTo>
                  <a:cubicBezTo>
                    <a:pt x="170" y="4631"/>
                    <a:pt x="85" y="4633"/>
                    <a:pt x="1" y="4638"/>
                  </a:cubicBezTo>
                  <a:lnTo>
                    <a:pt x="2992" y="6811"/>
                  </a:lnTo>
                  <a:lnTo>
                    <a:pt x="1443" y="7025"/>
                  </a:lnTo>
                  <a:cubicBezTo>
                    <a:pt x="1187" y="7056"/>
                    <a:pt x="1167" y="7419"/>
                    <a:pt x="1417" y="7485"/>
                  </a:cubicBezTo>
                  <a:lnTo>
                    <a:pt x="3007" y="7879"/>
                  </a:lnTo>
                  <a:lnTo>
                    <a:pt x="1115" y="8431"/>
                  </a:lnTo>
                  <a:cubicBezTo>
                    <a:pt x="824" y="8513"/>
                    <a:pt x="809" y="8927"/>
                    <a:pt x="1100" y="9029"/>
                  </a:cubicBezTo>
                  <a:lnTo>
                    <a:pt x="3084" y="9725"/>
                  </a:lnTo>
                  <a:lnTo>
                    <a:pt x="1330" y="10134"/>
                  </a:lnTo>
                  <a:cubicBezTo>
                    <a:pt x="1059" y="10200"/>
                    <a:pt x="998" y="10553"/>
                    <a:pt x="1218" y="10706"/>
                  </a:cubicBezTo>
                  <a:cubicBezTo>
                    <a:pt x="1877" y="11151"/>
                    <a:pt x="2649" y="11427"/>
                    <a:pt x="3442" y="11499"/>
                  </a:cubicBezTo>
                  <a:cubicBezTo>
                    <a:pt x="2803" y="11565"/>
                    <a:pt x="2153" y="11652"/>
                    <a:pt x="1576" y="11933"/>
                  </a:cubicBezTo>
                  <a:cubicBezTo>
                    <a:pt x="1003" y="12215"/>
                    <a:pt x="512" y="12752"/>
                    <a:pt x="461" y="13391"/>
                  </a:cubicBezTo>
                  <a:cubicBezTo>
                    <a:pt x="425" y="13784"/>
                    <a:pt x="568" y="14173"/>
                    <a:pt x="701" y="14546"/>
                  </a:cubicBezTo>
                  <a:cubicBezTo>
                    <a:pt x="1294" y="16182"/>
                    <a:pt x="1944" y="17890"/>
                    <a:pt x="3263" y="19020"/>
                  </a:cubicBezTo>
                  <a:cubicBezTo>
                    <a:pt x="4066" y="19701"/>
                    <a:pt x="5462" y="20291"/>
                    <a:pt x="6717" y="20291"/>
                  </a:cubicBezTo>
                  <a:cubicBezTo>
                    <a:pt x="7259" y="20291"/>
                    <a:pt x="7776" y="20180"/>
                    <a:pt x="8207" y="19920"/>
                  </a:cubicBezTo>
                  <a:cubicBezTo>
                    <a:pt x="8871" y="19516"/>
                    <a:pt x="8836" y="18718"/>
                    <a:pt x="8887" y="18028"/>
                  </a:cubicBezTo>
                  <a:cubicBezTo>
                    <a:pt x="8984" y="16826"/>
                    <a:pt x="9076" y="15620"/>
                    <a:pt x="9168" y="14418"/>
                  </a:cubicBezTo>
                  <a:cubicBezTo>
                    <a:pt x="9255" y="13329"/>
                    <a:pt x="9332" y="12245"/>
                    <a:pt x="9347" y="11156"/>
                  </a:cubicBezTo>
                  <a:cubicBezTo>
                    <a:pt x="9362" y="10461"/>
                    <a:pt x="9347" y="9766"/>
                    <a:pt x="9311" y="9070"/>
                  </a:cubicBezTo>
                  <a:cubicBezTo>
                    <a:pt x="9255" y="7976"/>
                    <a:pt x="9127" y="6882"/>
                    <a:pt x="8877" y="5814"/>
                  </a:cubicBezTo>
                  <a:cubicBezTo>
                    <a:pt x="8427" y="3896"/>
                    <a:pt x="7573" y="2076"/>
                    <a:pt x="6382" y="507"/>
                  </a:cubicBezTo>
                  <a:lnTo>
                    <a:pt x="6382" y="507"/>
                  </a:lnTo>
                  <a:cubicBezTo>
                    <a:pt x="6571" y="1882"/>
                    <a:pt x="6755" y="3267"/>
                    <a:pt x="6939" y="4653"/>
                  </a:cubicBezTo>
                  <a:lnTo>
                    <a:pt x="46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1"/>
            <p:cNvSpPr/>
            <p:nvPr/>
          </p:nvSpPr>
          <p:spPr>
            <a:xfrm flipH="1">
              <a:off x="5921018" y="103329"/>
              <a:ext cx="512414" cy="1110425"/>
            </a:xfrm>
            <a:custGeom>
              <a:rect b="b" l="l" r="r" t="t"/>
              <a:pathLst>
                <a:path extrusionOk="0" h="20291" w="9363">
                  <a:moveTo>
                    <a:pt x="4694" y="0"/>
                  </a:moveTo>
                  <a:lnTo>
                    <a:pt x="4694" y="0"/>
                  </a:lnTo>
                  <a:cubicBezTo>
                    <a:pt x="4463" y="1232"/>
                    <a:pt x="4685" y="2537"/>
                    <a:pt x="5285" y="3634"/>
                  </a:cubicBezTo>
                  <a:lnTo>
                    <a:pt x="5285" y="3634"/>
                  </a:lnTo>
                  <a:cubicBezTo>
                    <a:pt x="5075" y="3320"/>
                    <a:pt x="4865" y="3005"/>
                    <a:pt x="4653" y="2690"/>
                  </a:cubicBezTo>
                  <a:cubicBezTo>
                    <a:pt x="4459" y="2409"/>
                    <a:pt x="4250" y="2107"/>
                    <a:pt x="3851" y="2107"/>
                  </a:cubicBezTo>
                  <a:cubicBezTo>
                    <a:pt x="3570" y="2107"/>
                    <a:pt x="3314" y="2286"/>
                    <a:pt x="3181" y="2536"/>
                  </a:cubicBezTo>
                  <a:cubicBezTo>
                    <a:pt x="2925" y="3022"/>
                    <a:pt x="3145" y="3590"/>
                    <a:pt x="3508" y="3963"/>
                  </a:cubicBezTo>
                  <a:cubicBezTo>
                    <a:pt x="3804" y="4259"/>
                    <a:pt x="4188" y="4453"/>
                    <a:pt x="4571" y="4634"/>
                  </a:cubicBezTo>
                  <a:lnTo>
                    <a:pt x="4571" y="4634"/>
                  </a:lnTo>
                  <a:cubicBezTo>
                    <a:pt x="3753" y="4250"/>
                    <a:pt x="2935" y="3861"/>
                    <a:pt x="2118" y="3472"/>
                  </a:cubicBezTo>
                  <a:lnTo>
                    <a:pt x="2118" y="3472"/>
                  </a:lnTo>
                  <a:cubicBezTo>
                    <a:pt x="2312" y="4377"/>
                    <a:pt x="2813" y="5215"/>
                    <a:pt x="3513" y="5824"/>
                  </a:cubicBezTo>
                  <a:cubicBezTo>
                    <a:pt x="2612" y="5060"/>
                    <a:pt x="1434" y="4631"/>
                    <a:pt x="254" y="4631"/>
                  </a:cubicBezTo>
                  <a:cubicBezTo>
                    <a:pt x="170" y="4631"/>
                    <a:pt x="85" y="4633"/>
                    <a:pt x="1" y="4638"/>
                  </a:cubicBezTo>
                  <a:lnTo>
                    <a:pt x="2992" y="6811"/>
                  </a:lnTo>
                  <a:lnTo>
                    <a:pt x="1443" y="7025"/>
                  </a:lnTo>
                  <a:cubicBezTo>
                    <a:pt x="1187" y="7056"/>
                    <a:pt x="1167" y="7419"/>
                    <a:pt x="1417" y="7485"/>
                  </a:cubicBezTo>
                  <a:lnTo>
                    <a:pt x="3007" y="7879"/>
                  </a:lnTo>
                  <a:lnTo>
                    <a:pt x="1115" y="8431"/>
                  </a:lnTo>
                  <a:cubicBezTo>
                    <a:pt x="824" y="8513"/>
                    <a:pt x="809" y="8927"/>
                    <a:pt x="1100" y="9029"/>
                  </a:cubicBezTo>
                  <a:lnTo>
                    <a:pt x="3084" y="9725"/>
                  </a:lnTo>
                  <a:lnTo>
                    <a:pt x="1330" y="10134"/>
                  </a:lnTo>
                  <a:cubicBezTo>
                    <a:pt x="1059" y="10200"/>
                    <a:pt x="998" y="10553"/>
                    <a:pt x="1218" y="10706"/>
                  </a:cubicBezTo>
                  <a:cubicBezTo>
                    <a:pt x="1877" y="11151"/>
                    <a:pt x="2649" y="11427"/>
                    <a:pt x="3442" y="11499"/>
                  </a:cubicBezTo>
                  <a:cubicBezTo>
                    <a:pt x="2803" y="11565"/>
                    <a:pt x="2153" y="11652"/>
                    <a:pt x="1576" y="11933"/>
                  </a:cubicBezTo>
                  <a:cubicBezTo>
                    <a:pt x="1003" y="12215"/>
                    <a:pt x="512" y="12752"/>
                    <a:pt x="461" y="13391"/>
                  </a:cubicBezTo>
                  <a:cubicBezTo>
                    <a:pt x="425" y="13784"/>
                    <a:pt x="568" y="14173"/>
                    <a:pt x="701" y="14546"/>
                  </a:cubicBezTo>
                  <a:cubicBezTo>
                    <a:pt x="1294" y="16182"/>
                    <a:pt x="1944" y="17890"/>
                    <a:pt x="3263" y="19020"/>
                  </a:cubicBezTo>
                  <a:cubicBezTo>
                    <a:pt x="4066" y="19701"/>
                    <a:pt x="5462" y="20291"/>
                    <a:pt x="6717" y="20291"/>
                  </a:cubicBezTo>
                  <a:cubicBezTo>
                    <a:pt x="7259" y="20291"/>
                    <a:pt x="7776" y="20180"/>
                    <a:pt x="8207" y="19920"/>
                  </a:cubicBezTo>
                  <a:cubicBezTo>
                    <a:pt x="8871" y="19516"/>
                    <a:pt x="8836" y="18718"/>
                    <a:pt x="8887" y="18028"/>
                  </a:cubicBezTo>
                  <a:cubicBezTo>
                    <a:pt x="8984" y="16826"/>
                    <a:pt x="9076" y="15620"/>
                    <a:pt x="9168" y="14418"/>
                  </a:cubicBezTo>
                  <a:cubicBezTo>
                    <a:pt x="9255" y="13329"/>
                    <a:pt x="9332" y="12245"/>
                    <a:pt x="9347" y="11156"/>
                  </a:cubicBezTo>
                  <a:cubicBezTo>
                    <a:pt x="9362" y="10461"/>
                    <a:pt x="9347" y="9766"/>
                    <a:pt x="9311" y="9070"/>
                  </a:cubicBezTo>
                  <a:cubicBezTo>
                    <a:pt x="9255" y="7976"/>
                    <a:pt x="9127" y="6882"/>
                    <a:pt x="8877" y="5814"/>
                  </a:cubicBezTo>
                  <a:cubicBezTo>
                    <a:pt x="8427" y="3896"/>
                    <a:pt x="7573" y="2076"/>
                    <a:pt x="6382" y="507"/>
                  </a:cubicBezTo>
                  <a:lnTo>
                    <a:pt x="6382" y="507"/>
                  </a:lnTo>
                  <a:cubicBezTo>
                    <a:pt x="6571" y="1882"/>
                    <a:pt x="6755" y="3267"/>
                    <a:pt x="6939" y="4653"/>
                  </a:cubicBezTo>
                  <a:lnTo>
                    <a:pt x="4694" y="0"/>
                  </a:lnTo>
                  <a:close/>
                </a:path>
              </a:pathLst>
            </a:custGeom>
            <a:solidFill>
              <a:srgbClr val="C0F6FF">
                <a:alpha val="4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1"/>
            <p:cNvSpPr/>
            <p:nvPr/>
          </p:nvSpPr>
          <p:spPr>
            <a:xfrm flipH="1">
              <a:off x="6826381" y="1452810"/>
              <a:ext cx="575022" cy="388985"/>
            </a:xfrm>
            <a:custGeom>
              <a:rect b="b" l="l" r="r" t="t"/>
              <a:pathLst>
                <a:path extrusionOk="0" h="7108" w="10507">
                  <a:moveTo>
                    <a:pt x="9776" y="1"/>
                  </a:moveTo>
                  <a:cubicBezTo>
                    <a:pt x="9157" y="1"/>
                    <a:pt x="7689" y="1132"/>
                    <a:pt x="7368" y="1320"/>
                  </a:cubicBezTo>
                  <a:cubicBezTo>
                    <a:pt x="5343" y="2501"/>
                    <a:pt x="3237" y="3549"/>
                    <a:pt x="1069" y="4459"/>
                  </a:cubicBezTo>
                  <a:cubicBezTo>
                    <a:pt x="742" y="4597"/>
                    <a:pt x="389" y="4746"/>
                    <a:pt x="195" y="5047"/>
                  </a:cubicBezTo>
                  <a:cubicBezTo>
                    <a:pt x="0" y="5349"/>
                    <a:pt x="67" y="5840"/>
                    <a:pt x="409" y="5947"/>
                  </a:cubicBezTo>
                  <a:cubicBezTo>
                    <a:pt x="456" y="5961"/>
                    <a:pt x="503" y="5968"/>
                    <a:pt x="549" y="5968"/>
                  </a:cubicBezTo>
                  <a:cubicBezTo>
                    <a:pt x="603" y="5968"/>
                    <a:pt x="656" y="5959"/>
                    <a:pt x="706" y="5942"/>
                  </a:cubicBezTo>
                  <a:lnTo>
                    <a:pt x="706" y="5942"/>
                  </a:lnTo>
                  <a:cubicBezTo>
                    <a:pt x="619" y="6013"/>
                    <a:pt x="537" y="6090"/>
                    <a:pt x="481" y="6182"/>
                  </a:cubicBezTo>
                  <a:cubicBezTo>
                    <a:pt x="287" y="6484"/>
                    <a:pt x="358" y="6975"/>
                    <a:pt x="696" y="7087"/>
                  </a:cubicBezTo>
                  <a:cubicBezTo>
                    <a:pt x="742" y="7101"/>
                    <a:pt x="787" y="7108"/>
                    <a:pt x="831" y="7108"/>
                  </a:cubicBezTo>
                  <a:cubicBezTo>
                    <a:pt x="1197" y="7108"/>
                    <a:pt x="1475" y="6648"/>
                    <a:pt x="1703" y="6310"/>
                  </a:cubicBezTo>
                  <a:cubicBezTo>
                    <a:pt x="2291" y="5441"/>
                    <a:pt x="3375" y="5083"/>
                    <a:pt x="4361" y="4720"/>
                  </a:cubicBezTo>
                  <a:cubicBezTo>
                    <a:pt x="5604" y="4260"/>
                    <a:pt x="6816" y="3692"/>
                    <a:pt x="7966" y="3033"/>
                  </a:cubicBezTo>
                  <a:cubicBezTo>
                    <a:pt x="8380" y="2792"/>
                    <a:pt x="10507" y="1750"/>
                    <a:pt x="10302" y="1248"/>
                  </a:cubicBezTo>
                  <a:cubicBezTo>
                    <a:pt x="10261" y="1148"/>
                    <a:pt x="10173" y="1106"/>
                    <a:pt x="10054" y="1106"/>
                  </a:cubicBezTo>
                  <a:cubicBezTo>
                    <a:pt x="9436" y="1106"/>
                    <a:pt x="7965" y="2246"/>
                    <a:pt x="7644" y="2435"/>
                  </a:cubicBezTo>
                  <a:cubicBezTo>
                    <a:pt x="5619" y="3621"/>
                    <a:pt x="3518" y="4674"/>
                    <a:pt x="1355" y="5589"/>
                  </a:cubicBezTo>
                  <a:cubicBezTo>
                    <a:pt x="1222" y="5645"/>
                    <a:pt x="1089" y="5707"/>
                    <a:pt x="962" y="5773"/>
                  </a:cubicBezTo>
                  <a:cubicBezTo>
                    <a:pt x="1130" y="5610"/>
                    <a:pt x="1284" y="5374"/>
                    <a:pt x="1422" y="5175"/>
                  </a:cubicBezTo>
                  <a:cubicBezTo>
                    <a:pt x="2015" y="4306"/>
                    <a:pt x="3094" y="3953"/>
                    <a:pt x="4085" y="3590"/>
                  </a:cubicBezTo>
                  <a:cubicBezTo>
                    <a:pt x="5333" y="3130"/>
                    <a:pt x="6539" y="2573"/>
                    <a:pt x="7695" y="1913"/>
                  </a:cubicBezTo>
                  <a:cubicBezTo>
                    <a:pt x="8104" y="1683"/>
                    <a:pt x="10231" y="645"/>
                    <a:pt x="10026" y="144"/>
                  </a:cubicBezTo>
                  <a:cubicBezTo>
                    <a:pt x="9985" y="43"/>
                    <a:pt x="9896" y="1"/>
                    <a:pt x="9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1"/>
            <p:cNvSpPr/>
            <p:nvPr/>
          </p:nvSpPr>
          <p:spPr>
            <a:xfrm flipH="1">
              <a:off x="4953051" y="224606"/>
              <a:ext cx="2164637" cy="1401453"/>
            </a:xfrm>
            <a:custGeom>
              <a:rect b="b" l="l" r="r" t="t"/>
              <a:pathLst>
                <a:path extrusionOk="0" h="25609" w="39553">
                  <a:moveTo>
                    <a:pt x="6357" y="0"/>
                  </a:moveTo>
                  <a:cubicBezTo>
                    <a:pt x="6200" y="0"/>
                    <a:pt x="6047" y="55"/>
                    <a:pt x="5936" y="172"/>
                  </a:cubicBezTo>
                  <a:cubicBezTo>
                    <a:pt x="5640" y="494"/>
                    <a:pt x="5860" y="985"/>
                    <a:pt x="6085" y="1348"/>
                  </a:cubicBezTo>
                  <a:cubicBezTo>
                    <a:pt x="6714" y="2371"/>
                    <a:pt x="7348" y="3393"/>
                    <a:pt x="7982" y="4426"/>
                  </a:cubicBezTo>
                  <a:cubicBezTo>
                    <a:pt x="7440" y="3618"/>
                    <a:pt x="6882" y="2805"/>
                    <a:pt x="6167" y="2151"/>
                  </a:cubicBezTo>
                  <a:cubicBezTo>
                    <a:pt x="5451" y="1491"/>
                    <a:pt x="4541" y="990"/>
                    <a:pt x="3569" y="939"/>
                  </a:cubicBezTo>
                  <a:lnTo>
                    <a:pt x="3569" y="939"/>
                  </a:lnTo>
                  <a:lnTo>
                    <a:pt x="6473" y="4032"/>
                  </a:lnTo>
                  <a:cubicBezTo>
                    <a:pt x="5814" y="3582"/>
                    <a:pt x="5154" y="3122"/>
                    <a:pt x="4500" y="2667"/>
                  </a:cubicBezTo>
                  <a:cubicBezTo>
                    <a:pt x="3712" y="2123"/>
                    <a:pt x="2847" y="1553"/>
                    <a:pt x="1908" y="1553"/>
                  </a:cubicBezTo>
                  <a:cubicBezTo>
                    <a:pt x="1823" y="1553"/>
                    <a:pt x="1738" y="1558"/>
                    <a:pt x="1652" y="1568"/>
                  </a:cubicBezTo>
                  <a:cubicBezTo>
                    <a:pt x="2787" y="2953"/>
                    <a:pt x="4132" y="4160"/>
                    <a:pt x="5640" y="5126"/>
                  </a:cubicBezTo>
                  <a:cubicBezTo>
                    <a:pt x="5627" y="5126"/>
                    <a:pt x="5615" y="5127"/>
                    <a:pt x="5602" y="5127"/>
                  </a:cubicBezTo>
                  <a:cubicBezTo>
                    <a:pt x="4656" y="5127"/>
                    <a:pt x="3809" y="4562"/>
                    <a:pt x="3002" y="4058"/>
                  </a:cubicBezTo>
                  <a:cubicBezTo>
                    <a:pt x="2315" y="3629"/>
                    <a:pt x="1542" y="3217"/>
                    <a:pt x="758" y="3217"/>
                  </a:cubicBezTo>
                  <a:cubicBezTo>
                    <a:pt x="608" y="3217"/>
                    <a:pt x="458" y="3232"/>
                    <a:pt x="307" y="3265"/>
                  </a:cubicBezTo>
                  <a:cubicBezTo>
                    <a:pt x="1698" y="4252"/>
                    <a:pt x="3186" y="5106"/>
                    <a:pt x="4740" y="5806"/>
                  </a:cubicBezTo>
                  <a:lnTo>
                    <a:pt x="1" y="4671"/>
                  </a:lnTo>
                  <a:lnTo>
                    <a:pt x="1" y="4671"/>
                  </a:lnTo>
                  <a:cubicBezTo>
                    <a:pt x="42" y="5244"/>
                    <a:pt x="512" y="5678"/>
                    <a:pt x="936" y="6052"/>
                  </a:cubicBezTo>
                  <a:cubicBezTo>
                    <a:pt x="1611" y="6635"/>
                    <a:pt x="2276" y="7217"/>
                    <a:pt x="2946" y="7795"/>
                  </a:cubicBezTo>
                  <a:cubicBezTo>
                    <a:pt x="2946" y="7836"/>
                    <a:pt x="2961" y="7867"/>
                    <a:pt x="2971" y="7897"/>
                  </a:cubicBezTo>
                  <a:cubicBezTo>
                    <a:pt x="2986" y="7933"/>
                    <a:pt x="2997" y="7964"/>
                    <a:pt x="3017" y="7995"/>
                  </a:cubicBezTo>
                  <a:cubicBezTo>
                    <a:pt x="3043" y="8356"/>
                    <a:pt x="3463" y="8471"/>
                    <a:pt x="3849" y="8471"/>
                  </a:cubicBezTo>
                  <a:cubicBezTo>
                    <a:pt x="3922" y="8471"/>
                    <a:pt x="3993" y="8467"/>
                    <a:pt x="4060" y="8460"/>
                  </a:cubicBezTo>
                  <a:cubicBezTo>
                    <a:pt x="4699" y="8398"/>
                    <a:pt x="5328" y="8332"/>
                    <a:pt x="5967" y="8271"/>
                  </a:cubicBezTo>
                  <a:lnTo>
                    <a:pt x="5967" y="8271"/>
                  </a:lnTo>
                  <a:cubicBezTo>
                    <a:pt x="5671" y="8358"/>
                    <a:pt x="5369" y="8480"/>
                    <a:pt x="5093" y="8634"/>
                  </a:cubicBezTo>
                  <a:cubicBezTo>
                    <a:pt x="4546" y="8935"/>
                    <a:pt x="4735" y="9758"/>
                    <a:pt x="5364" y="9774"/>
                  </a:cubicBezTo>
                  <a:lnTo>
                    <a:pt x="6806" y="9799"/>
                  </a:lnTo>
                  <a:lnTo>
                    <a:pt x="4735" y="10991"/>
                  </a:lnTo>
                  <a:cubicBezTo>
                    <a:pt x="4413" y="11180"/>
                    <a:pt x="4428" y="11650"/>
                    <a:pt x="4761" y="11803"/>
                  </a:cubicBezTo>
                  <a:cubicBezTo>
                    <a:pt x="5296" y="12054"/>
                    <a:pt x="5891" y="12188"/>
                    <a:pt x="6482" y="12188"/>
                  </a:cubicBezTo>
                  <a:cubicBezTo>
                    <a:pt x="6602" y="12188"/>
                    <a:pt x="6722" y="12183"/>
                    <a:pt x="6841" y="12172"/>
                  </a:cubicBezTo>
                  <a:lnTo>
                    <a:pt x="6841" y="12172"/>
                  </a:lnTo>
                  <a:cubicBezTo>
                    <a:pt x="6279" y="12356"/>
                    <a:pt x="5758" y="12647"/>
                    <a:pt x="5297" y="13020"/>
                  </a:cubicBezTo>
                  <a:cubicBezTo>
                    <a:pt x="4951" y="13301"/>
                    <a:pt x="5205" y="13795"/>
                    <a:pt x="5573" y="13795"/>
                  </a:cubicBezTo>
                  <a:cubicBezTo>
                    <a:pt x="5641" y="13795"/>
                    <a:pt x="5711" y="13778"/>
                    <a:pt x="5783" y="13741"/>
                  </a:cubicBezTo>
                  <a:cubicBezTo>
                    <a:pt x="5844" y="13710"/>
                    <a:pt x="5906" y="13670"/>
                    <a:pt x="5962" y="13629"/>
                  </a:cubicBezTo>
                  <a:lnTo>
                    <a:pt x="5962" y="13629"/>
                  </a:lnTo>
                  <a:cubicBezTo>
                    <a:pt x="5732" y="13854"/>
                    <a:pt x="5502" y="14094"/>
                    <a:pt x="5272" y="14324"/>
                  </a:cubicBezTo>
                  <a:cubicBezTo>
                    <a:pt x="5098" y="14498"/>
                    <a:pt x="4919" y="14692"/>
                    <a:pt x="4842" y="14917"/>
                  </a:cubicBezTo>
                  <a:cubicBezTo>
                    <a:pt x="4710" y="15314"/>
                    <a:pt x="5019" y="15743"/>
                    <a:pt x="5431" y="15743"/>
                  </a:cubicBezTo>
                  <a:cubicBezTo>
                    <a:pt x="5449" y="15743"/>
                    <a:pt x="5468" y="15742"/>
                    <a:pt x="5487" y="15740"/>
                  </a:cubicBezTo>
                  <a:cubicBezTo>
                    <a:pt x="5512" y="15740"/>
                    <a:pt x="5533" y="15735"/>
                    <a:pt x="5558" y="15730"/>
                  </a:cubicBezTo>
                  <a:cubicBezTo>
                    <a:pt x="5599" y="15986"/>
                    <a:pt x="5727" y="16221"/>
                    <a:pt x="5947" y="16349"/>
                  </a:cubicBezTo>
                  <a:cubicBezTo>
                    <a:pt x="6059" y="16415"/>
                    <a:pt x="6172" y="16441"/>
                    <a:pt x="6294" y="16446"/>
                  </a:cubicBezTo>
                  <a:cubicBezTo>
                    <a:pt x="6085" y="16824"/>
                    <a:pt x="6059" y="17325"/>
                    <a:pt x="6330" y="17652"/>
                  </a:cubicBezTo>
                  <a:cubicBezTo>
                    <a:pt x="6471" y="17817"/>
                    <a:pt x="6690" y="17909"/>
                    <a:pt x="6906" y="17909"/>
                  </a:cubicBezTo>
                  <a:cubicBezTo>
                    <a:pt x="6965" y="17909"/>
                    <a:pt x="7024" y="17902"/>
                    <a:pt x="7082" y="17888"/>
                  </a:cubicBezTo>
                  <a:lnTo>
                    <a:pt x="7082" y="17888"/>
                  </a:lnTo>
                  <a:cubicBezTo>
                    <a:pt x="6867" y="18133"/>
                    <a:pt x="6780" y="18491"/>
                    <a:pt x="6893" y="18798"/>
                  </a:cubicBezTo>
                  <a:cubicBezTo>
                    <a:pt x="7026" y="19149"/>
                    <a:pt x="7400" y="19381"/>
                    <a:pt x="7777" y="19381"/>
                  </a:cubicBezTo>
                  <a:cubicBezTo>
                    <a:pt x="7789" y="19381"/>
                    <a:pt x="7801" y="19381"/>
                    <a:pt x="7813" y="19380"/>
                  </a:cubicBezTo>
                  <a:lnTo>
                    <a:pt x="7813" y="19380"/>
                  </a:lnTo>
                  <a:lnTo>
                    <a:pt x="7798" y="19488"/>
                  </a:lnTo>
                  <a:cubicBezTo>
                    <a:pt x="7404" y="19754"/>
                    <a:pt x="7061" y="20137"/>
                    <a:pt x="7225" y="20556"/>
                  </a:cubicBezTo>
                  <a:cubicBezTo>
                    <a:pt x="7291" y="20715"/>
                    <a:pt x="7419" y="20827"/>
                    <a:pt x="7573" y="20899"/>
                  </a:cubicBezTo>
                  <a:lnTo>
                    <a:pt x="7516" y="21252"/>
                  </a:lnTo>
                  <a:cubicBezTo>
                    <a:pt x="7445" y="21277"/>
                    <a:pt x="7373" y="21308"/>
                    <a:pt x="7302" y="21328"/>
                  </a:cubicBezTo>
                  <a:cubicBezTo>
                    <a:pt x="6530" y="21533"/>
                    <a:pt x="5732" y="21589"/>
                    <a:pt x="4940" y="21686"/>
                  </a:cubicBezTo>
                  <a:cubicBezTo>
                    <a:pt x="3937" y="21814"/>
                    <a:pt x="2905" y="22019"/>
                    <a:pt x="2087" y="22607"/>
                  </a:cubicBezTo>
                  <a:cubicBezTo>
                    <a:pt x="1974" y="22688"/>
                    <a:pt x="1851" y="22796"/>
                    <a:pt x="1851" y="22939"/>
                  </a:cubicBezTo>
                  <a:cubicBezTo>
                    <a:pt x="1851" y="23108"/>
                    <a:pt x="2030" y="23235"/>
                    <a:pt x="2204" y="23235"/>
                  </a:cubicBezTo>
                  <a:cubicBezTo>
                    <a:pt x="2378" y="23235"/>
                    <a:pt x="2531" y="23154"/>
                    <a:pt x="2685" y="23072"/>
                  </a:cubicBezTo>
                  <a:lnTo>
                    <a:pt x="2685" y="23072"/>
                  </a:lnTo>
                  <a:cubicBezTo>
                    <a:pt x="2414" y="23256"/>
                    <a:pt x="2148" y="23450"/>
                    <a:pt x="1882" y="23634"/>
                  </a:cubicBezTo>
                  <a:cubicBezTo>
                    <a:pt x="1821" y="23680"/>
                    <a:pt x="1754" y="23731"/>
                    <a:pt x="1713" y="23793"/>
                  </a:cubicBezTo>
                  <a:cubicBezTo>
                    <a:pt x="1667" y="23864"/>
                    <a:pt x="1662" y="23956"/>
                    <a:pt x="1703" y="24018"/>
                  </a:cubicBezTo>
                  <a:cubicBezTo>
                    <a:pt x="1743" y="24069"/>
                    <a:pt x="1805" y="24085"/>
                    <a:pt x="1871" y="24085"/>
                  </a:cubicBezTo>
                  <a:cubicBezTo>
                    <a:pt x="1923" y="24085"/>
                    <a:pt x="1978" y="24075"/>
                    <a:pt x="2025" y="24064"/>
                  </a:cubicBezTo>
                  <a:cubicBezTo>
                    <a:pt x="2163" y="24023"/>
                    <a:pt x="2312" y="23992"/>
                    <a:pt x="2455" y="23956"/>
                  </a:cubicBezTo>
                  <a:lnTo>
                    <a:pt x="2455" y="23956"/>
                  </a:lnTo>
                  <a:cubicBezTo>
                    <a:pt x="2317" y="24028"/>
                    <a:pt x="2204" y="24145"/>
                    <a:pt x="2128" y="24278"/>
                  </a:cubicBezTo>
                  <a:cubicBezTo>
                    <a:pt x="2097" y="24340"/>
                    <a:pt x="2071" y="24401"/>
                    <a:pt x="2061" y="24473"/>
                  </a:cubicBezTo>
                  <a:cubicBezTo>
                    <a:pt x="2037" y="24718"/>
                    <a:pt x="2303" y="24909"/>
                    <a:pt x="2552" y="24909"/>
                  </a:cubicBezTo>
                  <a:cubicBezTo>
                    <a:pt x="2567" y="24909"/>
                    <a:pt x="2583" y="24909"/>
                    <a:pt x="2598" y="24907"/>
                  </a:cubicBezTo>
                  <a:cubicBezTo>
                    <a:pt x="2721" y="24892"/>
                    <a:pt x="2838" y="24851"/>
                    <a:pt x="2940" y="24790"/>
                  </a:cubicBezTo>
                  <a:lnTo>
                    <a:pt x="2940" y="24790"/>
                  </a:lnTo>
                  <a:cubicBezTo>
                    <a:pt x="2920" y="24810"/>
                    <a:pt x="2905" y="24825"/>
                    <a:pt x="2894" y="24841"/>
                  </a:cubicBezTo>
                  <a:cubicBezTo>
                    <a:pt x="2792" y="24969"/>
                    <a:pt x="2726" y="25148"/>
                    <a:pt x="2787" y="25301"/>
                  </a:cubicBezTo>
                  <a:cubicBezTo>
                    <a:pt x="2868" y="25535"/>
                    <a:pt x="3147" y="25609"/>
                    <a:pt x="3400" y="25609"/>
                  </a:cubicBezTo>
                  <a:cubicBezTo>
                    <a:pt x="3418" y="25609"/>
                    <a:pt x="3435" y="25608"/>
                    <a:pt x="3452" y="25608"/>
                  </a:cubicBezTo>
                  <a:cubicBezTo>
                    <a:pt x="4280" y="25592"/>
                    <a:pt x="5067" y="25240"/>
                    <a:pt x="5819" y="24887"/>
                  </a:cubicBezTo>
                  <a:lnTo>
                    <a:pt x="7353" y="24176"/>
                  </a:lnTo>
                  <a:cubicBezTo>
                    <a:pt x="7841" y="24081"/>
                    <a:pt x="8797" y="23969"/>
                    <a:pt x="9806" y="23969"/>
                  </a:cubicBezTo>
                  <a:cubicBezTo>
                    <a:pt x="10478" y="23969"/>
                    <a:pt x="11173" y="24019"/>
                    <a:pt x="11770" y="24156"/>
                  </a:cubicBezTo>
                  <a:cubicBezTo>
                    <a:pt x="12162" y="24247"/>
                    <a:pt x="12766" y="24310"/>
                    <a:pt x="13499" y="24310"/>
                  </a:cubicBezTo>
                  <a:cubicBezTo>
                    <a:pt x="16122" y="24310"/>
                    <a:pt x="20406" y="23509"/>
                    <a:pt x="22604" y="20372"/>
                  </a:cubicBezTo>
                  <a:lnTo>
                    <a:pt x="31546" y="18245"/>
                  </a:lnTo>
                  <a:lnTo>
                    <a:pt x="39231" y="17397"/>
                  </a:lnTo>
                  <a:lnTo>
                    <a:pt x="39553" y="17238"/>
                  </a:lnTo>
                  <a:lnTo>
                    <a:pt x="36592" y="16967"/>
                  </a:lnTo>
                  <a:cubicBezTo>
                    <a:pt x="36592" y="16967"/>
                    <a:pt x="35965" y="15370"/>
                    <a:pt x="34218" y="15370"/>
                  </a:cubicBezTo>
                  <a:cubicBezTo>
                    <a:pt x="33542" y="15370"/>
                    <a:pt x="32698" y="15609"/>
                    <a:pt x="31659" y="16272"/>
                  </a:cubicBezTo>
                  <a:lnTo>
                    <a:pt x="26326" y="17990"/>
                  </a:lnTo>
                  <a:cubicBezTo>
                    <a:pt x="26326" y="17990"/>
                    <a:pt x="23646" y="16260"/>
                    <a:pt x="20323" y="16260"/>
                  </a:cubicBezTo>
                  <a:cubicBezTo>
                    <a:pt x="19823" y="16260"/>
                    <a:pt x="19308" y="16299"/>
                    <a:pt x="18785" y="16390"/>
                  </a:cubicBezTo>
                  <a:lnTo>
                    <a:pt x="15242" y="12478"/>
                  </a:lnTo>
                  <a:cubicBezTo>
                    <a:pt x="15242" y="12478"/>
                    <a:pt x="13570" y="8864"/>
                    <a:pt x="10262" y="6742"/>
                  </a:cubicBezTo>
                  <a:cubicBezTo>
                    <a:pt x="9280" y="4825"/>
                    <a:pt x="8360" y="2866"/>
                    <a:pt x="7389" y="939"/>
                  </a:cubicBezTo>
                  <a:cubicBezTo>
                    <a:pt x="7210" y="591"/>
                    <a:pt x="7015" y="213"/>
                    <a:pt x="6627" y="54"/>
                  </a:cubicBezTo>
                  <a:cubicBezTo>
                    <a:pt x="6541" y="19"/>
                    <a:pt x="6448" y="0"/>
                    <a:pt x="6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11"/>
            <p:cNvSpPr/>
            <p:nvPr/>
          </p:nvSpPr>
          <p:spPr>
            <a:xfrm flipH="1">
              <a:off x="5231400" y="1107313"/>
              <a:ext cx="32508" cy="30099"/>
            </a:xfrm>
            <a:custGeom>
              <a:rect b="b" l="l" r="r" t="t"/>
              <a:pathLst>
                <a:path extrusionOk="0" h="550" w="594">
                  <a:moveTo>
                    <a:pt x="303" y="1"/>
                  </a:moveTo>
                  <a:cubicBezTo>
                    <a:pt x="288" y="1"/>
                    <a:pt x="272" y="2"/>
                    <a:pt x="256" y="5"/>
                  </a:cubicBezTo>
                  <a:cubicBezTo>
                    <a:pt x="103" y="20"/>
                    <a:pt x="0" y="169"/>
                    <a:pt x="26" y="317"/>
                  </a:cubicBezTo>
                  <a:cubicBezTo>
                    <a:pt x="45" y="457"/>
                    <a:pt x="161" y="550"/>
                    <a:pt x="297" y="550"/>
                  </a:cubicBezTo>
                  <a:cubicBezTo>
                    <a:pt x="311" y="550"/>
                    <a:pt x="324" y="549"/>
                    <a:pt x="338" y="547"/>
                  </a:cubicBezTo>
                  <a:cubicBezTo>
                    <a:pt x="491" y="526"/>
                    <a:pt x="593" y="378"/>
                    <a:pt x="568" y="235"/>
                  </a:cubicBezTo>
                  <a:cubicBezTo>
                    <a:pt x="550" y="97"/>
                    <a:pt x="437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1"/>
            <p:cNvSpPr/>
            <p:nvPr/>
          </p:nvSpPr>
          <p:spPr>
            <a:xfrm flipH="1">
              <a:off x="5988861" y="1320752"/>
              <a:ext cx="500100" cy="157499"/>
            </a:xfrm>
            <a:custGeom>
              <a:rect b="b" l="l" r="r" t="t"/>
              <a:pathLst>
                <a:path extrusionOk="0" h="2878" w="9138">
                  <a:moveTo>
                    <a:pt x="9137" y="1"/>
                  </a:moveTo>
                  <a:lnTo>
                    <a:pt x="9137" y="1"/>
                  </a:lnTo>
                  <a:cubicBezTo>
                    <a:pt x="8754" y="763"/>
                    <a:pt x="8120" y="1335"/>
                    <a:pt x="7399" y="1744"/>
                  </a:cubicBezTo>
                  <a:cubicBezTo>
                    <a:pt x="7031" y="1944"/>
                    <a:pt x="6647" y="2097"/>
                    <a:pt x="6254" y="2215"/>
                  </a:cubicBezTo>
                  <a:cubicBezTo>
                    <a:pt x="5855" y="2327"/>
                    <a:pt x="5451" y="2409"/>
                    <a:pt x="5037" y="2460"/>
                  </a:cubicBezTo>
                  <a:cubicBezTo>
                    <a:pt x="4628" y="2521"/>
                    <a:pt x="4214" y="2552"/>
                    <a:pt x="3789" y="2572"/>
                  </a:cubicBezTo>
                  <a:cubicBezTo>
                    <a:pt x="3370" y="2598"/>
                    <a:pt x="2956" y="2603"/>
                    <a:pt x="2532" y="2608"/>
                  </a:cubicBezTo>
                  <a:cubicBezTo>
                    <a:pt x="2470" y="2609"/>
                    <a:pt x="2409" y="2609"/>
                    <a:pt x="2348" y="2609"/>
                  </a:cubicBezTo>
                  <a:cubicBezTo>
                    <a:pt x="1566" y="2609"/>
                    <a:pt x="783" y="2579"/>
                    <a:pt x="1" y="2532"/>
                  </a:cubicBezTo>
                  <a:lnTo>
                    <a:pt x="1" y="2532"/>
                  </a:lnTo>
                  <a:cubicBezTo>
                    <a:pt x="834" y="2711"/>
                    <a:pt x="1678" y="2818"/>
                    <a:pt x="2527" y="2859"/>
                  </a:cubicBezTo>
                  <a:cubicBezTo>
                    <a:pt x="2806" y="2871"/>
                    <a:pt x="3086" y="2877"/>
                    <a:pt x="3366" y="2877"/>
                  </a:cubicBezTo>
                  <a:cubicBezTo>
                    <a:pt x="3939" y="2877"/>
                    <a:pt x="4513" y="2849"/>
                    <a:pt x="5083" y="2777"/>
                  </a:cubicBezTo>
                  <a:cubicBezTo>
                    <a:pt x="5507" y="2711"/>
                    <a:pt x="5927" y="2629"/>
                    <a:pt x="6341" y="2496"/>
                  </a:cubicBezTo>
                  <a:cubicBezTo>
                    <a:pt x="6760" y="2353"/>
                    <a:pt x="7159" y="2189"/>
                    <a:pt x="7527" y="1949"/>
                  </a:cubicBezTo>
                  <a:cubicBezTo>
                    <a:pt x="7895" y="1729"/>
                    <a:pt x="8227" y="1437"/>
                    <a:pt x="8508" y="1115"/>
                  </a:cubicBezTo>
                  <a:cubicBezTo>
                    <a:pt x="8785" y="783"/>
                    <a:pt x="9010" y="405"/>
                    <a:pt x="9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1"/>
            <p:cNvSpPr/>
            <p:nvPr/>
          </p:nvSpPr>
          <p:spPr>
            <a:xfrm flipH="1">
              <a:off x="6669353" y="1490846"/>
              <a:ext cx="208512" cy="72018"/>
            </a:xfrm>
            <a:custGeom>
              <a:rect b="b" l="l" r="r" t="t"/>
              <a:pathLst>
                <a:path extrusionOk="0" h="1316" w="3810">
                  <a:moveTo>
                    <a:pt x="3508" y="1"/>
                  </a:moveTo>
                  <a:cubicBezTo>
                    <a:pt x="3264" y="1"/>
                    <a:pt x="3020" y="21"/>
                    <a:pt x="2782" y="58"/>
                  </a:cubicBezTo>
                  <a:cubicBezTo>
                    <a:pt x="2439" y="109"/>
                    <a:pt x="2107" y="190"/>
                    <a:pt x="1779" y="298"/>
                  </a:cubicBezTo>
                  <a:cubicBezTo>
                    <a:pt x="1452" y="415"/>
                    <a:pt x="1140" y="553"/>
                    <a:pt x="839" y="722"/>
                  </a:cubicBezTo>
                  <a:cubicBezTo>
                    <a:pt x="537" y="886"/>
                    <a:pt x="256" y="1080"/>
                    <a:pt x="0" y="1315"/>
                  </a:cubicBezTo>
                  <a:cubicBezTo>
                    <a:pt x="327" y="1193"/>
                    <a:pt x="634" y="1065"/>
                    <a:pt x="946" y="947"/>
                  </a:cubicBezTo>
                  <a:cubicBezTo>
                    <a:pt x="1263" y="830"/>
                    <a:pt x="1575" y="717"/>
                    <a:pt x="1887" y="605"/>
                  </a:cubicBezTo>
                  <a:cubicBezTo>
                    <a:pt x="2199" y="497"/>
                    <a:pt x="2521" y="395"/>
                    <a:pt x="2838" y="298"/>
                  </a:cubicBezTo>
                  <a:cubicBezTo>
                    <a:pt x="3160" y="206"/>
                    <a:pt x="3487" y="114"/>
                    <a:pt x="3809" y="12"/>
                  </a:cubicBezTo>
                  <a:cubicBezTo>
                    <a:pt x="3709" y="4"/>
                    <a:pt x="3609" y="1"/>
                    <a:pt x="35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" name="Google Shape;630;p11"/>
          <p:cNvGrpSpPr/>
          <p:nvPr/>
        </p:nvGrpSpPr>
        <p:grpSpPr>
          <a:xfrm flipH="1" rot="3419814">
            <a:off x="8439473" y="1373952"/>
            <a:ext cx="348270" cy="322034"/>
            <a:chOff x="314888" y="1788230"/>
            <a:chExt cx="470479" cy="435151"/>
          </a:xfrm>
        </p:grpSpPr>
        <p:sp>
          <p:nvSpPr>
            <p:cNvPr id="631" name="Google Shape;631;p11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1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1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1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5" name="Google Shape;635;p11"/>
          <p:cNvSpPr/>
          <p:nvPr/>
        </p:nvSpPr>
        <p:spPr>
          <a:xfrm rot="-8428091">
            <a:off x="1282914" y="932940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11"/>
          <p:cNvSpPr/>
          <p:nvPr/>
        </p:nvSpPr>
        <p:spPr>
          <a:xfrm rot="8910369">
            <a:off x="477770" y="2376747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11"/>
          <p:cNvSpPr/>
          <p:nvPr/>
        </p:nvSpPr>
        <p:spPr>
          <a:xfrm rot="8910650">
            <a:off x="1463189" y="187480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11"/>
          <p:cNvSpPr/>
          <p:nvPr/>
        </p:nvSpPr>
        <p:spPr>
          <a:xfrm rot="-8428091">
            <a:off x="3705664" y="220265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11"/>
          <p:cNvSpPr/>
          <p:nvPr/>
        </p:nvSpPr>
        <p:spPr>
          <a:xfrm rot="2371909">
            <a:off x="7783692" y="2997159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11"/>
          <p:cNvSpPr/>
          <p:nvPr/>
        </p:nvSpPr>
        <p:spPr>
          <a:xfrm rot="-1889631">
            <a:off x="8822206" y="2092960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11"/>
          <p:cNvSpPr/>
          <p:nvPr/>
        </p:nvSpPr>
        <p:spPr>
          <a:xfrm rot="-1889350">
            <a:off x="8870186" y="4852696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11"/>
          <p:cNvSpPr/>
          <p:nvPr/>
        </p:nvSpPr>
        <p:spPr>
          <a:xfrm rot="2371909">
            <a:off x="5623192" y="4828609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4">
    <p:bg>
      <p:bgPr>
        <a:solidFill>
          <a:schemeClr val="lt1"/>
        </a:solidFill>
      </p:bgPr>
    </p:bg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13"/>
          <p:cNvSpPr txBox="1"/>
          <p:nvPr>
            <p:ph type="title"/>
          </p:nvPr>
        </p:nvSpPr>
        <p:spPr>
          <a:xfrm>
            <a:off x="1499100" y="458900"/>
            <a:ext cx="614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46" name="Google Shape;646;p13"/>
          <p:cNvSpPr txBox="1"/>
          <p:nvPr>
            <p:ph hasCustomPrompt="1" idx="2" type="title"/>
          </p:nvPr>
        </p:nvSpPr>
        <p:spPr>
          <a:xfrm>
            <a:off x="2313281" y="1116625"/>
            <a:ext cx="1176900" cy="9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47" name="Google Shape;647;p13">
            <a:hlinkClick action="ppaction://hlinksldjump" r:id="rId2"/>
          </p:cNvPr>
          <p:cNvSpPr txBox="1"/>
          <p:nvPr>
            <p:ph idx="1" type="subTitle"/>
          </p:nvPr>
        </p:nvSpPr>
        <p:spPr>
          <a:xfrm>
            <a:off x="1607681" y="1865288"/>
            <a:ext cx="2588100" cy="4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hewy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3"/>
          <p:cNvSpPr txBox="1"/>
          <p:nvPr>
            <p:ph idx="3" type="subTitle"/>
          </p:nvPr>
        </p:nvSpPr>
        <p:spPr>
          <a:xfrm>
            <a:off x="1722131" y="2255650"/>
            <a:ext cx="2359200" cy="7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hewy"/>
              <a:buNone/>
              <a:defRPr b="0"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9" name="Google Shape;649;p13"/>
          <p:cNvSpPr txBox="1"/>
          <p:nvPr>
            <p:ph hasCustomPrompt="1" idx="4" type="title"/>
          </p:nvPr>
        </p:nvSpPr>
        <p:spPr>
          <a:xfrm>
            <a:off x="2313282" y="2926813"/>
            <a:ext cx="1176900" cy="9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0" name="Google Shape;650;p13">
            <a:hlinkClick/>
          </p:cNvPr>
          <p:cNvSpPr txBox="1"/>
          <p:nvPr>
            <p:ph idx="5" type="subTitle"/>
          </p:nvPr>
        </p:nvSpPr>
        <p:spPr>
          <a:xfrm>
            <a:off x="1607682" y="3687238"/>
            <a:ext cx="2588100" cy="4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hewy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3"/>
          <p:cNvSpPr txBox="1"/>
          <p:nvPr>
            <p:ph idx="6" type="subTitle"/>
          </p:nvPr>
        </p:nvSpPr>
        <p:spPr>
          <a:xfrm>
            <a:off x="1722132" y="4076038"/>
            <a:ext cx="2359200" cy="7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hewy"/>
              <a:buNone/>
              <a:defRPr b="0"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2" name="Google Shape;652;p13"/>
          <p:cNvSpPr txBox="1"/>
          <p:nvPr>
            <p:ph hasCustomPrompt="1" idx="7" type="title"/>
          </p:nvPr>
        </p:nvSpPr>
        <p:spPr>
          <a:xfrm>
            <a:off x="5653807" y="1119975"/>
            <a:ext cx="1176900" cy="9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3" name="Google Shape;653;p13">
            <a:hlinkClick/>
          </p:cNvPr>
          <p:cNvSpPr txBox="1"/>
          <p:nvPr>
            <p:ph idx="8" type="subTitle"/>
          </p:nvPr>
        </p:nvSpPr>
        <p:spPr>
          <a:xfrm>
            <a:off x="4948207" y="1865288"/>
            <a:ext cx="2588100" cy="4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hewy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4" name="Google Shape;654;p13"/>
          <p:cNvSpPr txBox="1"/>
          <p:nvPr>
            <p:ph idx="9" type="subTitle"/>
          </p:nvPr>
        </p:nvSpPr>
        <p:spPr>
          <a:xfrm>
            <a:off x="5062657" y="2263725"/>
            <a:ext cx="2359200" cy="7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hewy"/>
              <a:buNone/>
              <a:defRPr b="0"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5" name="Google Shape;655;p13"/>
          <p:cNvSpPr txBox="1"/>
          <p:nvPr>
            <p:ph hasCustomPrompt="1" idx="13" type="title"/>
          </p:nvPr>
        </p:nvSpPr>
        <p:spPr>
          <a:xfrm>
            <a:off x="5653800" y="2926813"/>
            <a:ext cx="1176900" cy="9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6" name="Google Shape;656;p13">
            <a:hlinkClick/>
          </p:cNvPr>
          <p:cNvSpPr txBox="1"/>
          <p:nvPr>
            <p:ph idx="14" type="subTitle"/>
          </p:nvPr>
        </p:nvSpPr>
        <p:spPr>
          <a:xfrm>
            <a:off x="5062657" y="3677588"/>
            <a:ext cx="2359200" cy="4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hewy"/>
              <a:buNone/>
              <a:defRPr sz="20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7" name="Google Shape;657;p13"/>
          <p:cNvSpPr txBox="1"/>
          <p:nvPr>
            <p:ph idx="15" type="subTitle"/>
          </p:nvPr>
        </p:nvSpPr>
        <p:spPr>
          <a:xfrm>
            <a:off x="5062650" y="4070563"/>
            <a:ext cx="2359200" cy="7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hewy"/>
              <a:buNone/>
              <a:defRPr b="0"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658" name="Google Shape;658;p13"/>
          <p:cNvPicPr preferRelativeResize="0"/>
          <p:nvPr/>
        </p:nvPicPr>
        <p:blipFill>
          <a:blip r:embed="rId3">
            <a:alphaModFix amt="23000"/>
          </a:blip>
          <a:stretch>
            <a:fillRect/>
          </a:stretch>
        </p:blipFill>
        <p:spPr>
          <a:xfrm flipH="1" rot="10800000"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9" name="Google Shape;659;p13"/>
          <p:cNvGrpSpPr/>
          <p:nvPr/>
        </p:nvGrpSpPr>
        <p:grpSpPr>
          <a:xfrm flipH="1">
            <a:off x="8090772" y="117016"/>
            <a:ext cx="670558" cy="670540"/>
            <a:chOff x="4039897" y="239125"/>
            <a:chExt cx="1064208" cy="1064180"/>
          </a:xfrm>
        </p:grpSpPr>
        <p:sp>
          <p:nvSpPr>
            <p:cNvPr id="660" name="Google Shape;660;p13"/>
            <p:cNvSpPr/>
            <p:nvPr/>
          </p:nvSpPr>
          <p:spPr>
            <a:xfrm>
              <a:off x="4039897" y="239125"/>
              <a:ext cx="1064208" cy="1064180"/>
            </a:xfrm>
            <a:custGeom>
              <a:rect b="b" l="l" r="r" t="t"/>
              <a:pathLst>
                <a:path extrusionOk="0" h="38054" w="38055">
                  <a:moveTo>
                    <a:pt x="19030" y="0"/>
                  </a:moveTo>
                  <a:cubicBezTo>
                    <a:pt x="8518" y="0"/>
                    <a:pt x="1" y="8518"/>
                    <a:pt x="1" y="19024"/>
                  </a:cubicBezTo>
                  <a:cubicBezTo>
                    <a:pt x="1" y="29531"/>
                    <a:pt x="8518" y="38054"/>
                    <a:pt x="19030" y="38054"/>
                  </a:cubicBezTo>
                  <a:cubicBezTo>
                    <a:pt x="29537" y="38054"/>
                    <a:pt x="38055" y="29531"/>
                    <a:pt x="38055" y="19024"/>
                  </a:cubicBezTo>
                  <a:cubicBezTo>
                    <a:pt x="38055" y="8518"/>
                    <a:pt x="29537" y="0"/>
                    <a:pt x="190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4191607" y="424674"/>
              <a:ext cx="760816" cy="693140"/>
            </a:xfrm>
            <a:custGeom>
              <a:rect b="b" l="l" r="r" t="t"/>
              <a:pathLst>
                <a:path extrusionOk="0" h="24786" w="27206">
                  <a:moveTo>
                    <a:pt x="13602" y="0"/>
                  </a:moveTo>
                  <a:cubicBezTo>
                    <a:pt x="10430" y="0"/>
                    <a:pt x="7258" y="1210"/>
                    <a:pt x="4837" y="3631"/>
                  </a:cubicBezTo>
                  <a:cubicBezTo>
                    <a:pt x="0" y="8468"/>
                    <a:pt x="0" y="16316"/>
                    <a:pt x="4837" y="21158"/>
                  </a:cubicBezTo>
                  <a:cubicBezTo>
                    <a:pt x="7258" y="23576"/>
                    <a:pt x="10430" y="24785"/>
                    <a:pt x="13602" y="24785"/>
                  </a:cubicBezTo>
                  <a:cubicBezTo>
                    <a:pt x="16774" y="24785"/>
                    <a:pt x="19945" y="23576"/>
                    <a:pt x="22363" y="21158"/>
                  </a:cubicBezTo>
                  <a:cubicBezTo>
                    <a:pt x="27205" y="16316"/>
                    <a:pt x="27205" y="8468"/>
                    <a:pt x="22363" y="3631"/>
                  </a:cubicBezTo>
                  <a:cubicBezTo>
                    <a:pt x="19945" y="1210"/>
                    <a:pt x="16774" y="0"/>
                    <a:pt x="1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4370472" y="569533"/>
              <a:ext cx="403227" cy="403227"/>
            </a:xfrm>
            <a:custGeom>
              <a:rect b="b" l="l" r="r" t="t"/>
              <a:pathLst>
                <a:path extrusionOk="0" h="14419" w="14419">
                  <a:moveTo>
                    <a:pt x="7209" y="0"/>
                  </a:moveTo>
                  <a:cubicBezTo>
                    <a:pt x="3226" y="0"/>
                    <a:pt x="0" y="3232"/>
                    <a:pt x="0" y="7209"/>
                  </a:cubicBezTo>
                  <a:cubicBezTo>
                    <a:pt x="0" y="11192"/>
                    <a:pt x="3226" y="14418"/>
                    <a:pt x="7209" y="14418"/>
                  </a:cubicBezTo>
                  <a:cubicBezTo>
                    <a:pt x="11187" y="14418"/>
                    <a:pt x="14418" y="11192"/>
                    <a:pt x="14418" y="7209"/>
                  </a:cubicBezTo>
                  <a:cubicBezTo>
                    <a:pt x="14418" y="3232"/>
                    <a:pt x="11187" y="0"/>
                    <a:pt x="7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3" name="Google Shape;663;p13"/>
          <p:cNvSpPr/>
          <p:nvPr/>
        </p:nvSpPr>
        <p:spPr>
          <a:xfrm flipH="1">
            <a:off x="7999868" y="-167658"/>
            <a:ext cx="1520981" cy="618540"/>
          </a:xfrm>
          <a:custGeom>
            <a:rect b="b" l="l" r="r" t="t"/>
            <a:pathLst>
              <a:path extrusionOk="0" h="17741" w="43628">
                <a:moveTo>
                  <a:pt x="22026" y="1"/>
                </a:moveTo>
                <a:cubicBezTo>
                  <a:pt x="20390" y="404"/>
                  <a:pt x="18790" y="931"/>
                  <a:pt x="17256" y="1555"/>
                </a:cubicBezTo>
                <a:cubicBezTo>
                  <a:pt x="9878" y="4587"/>
                  <a:pt x="3774" y="10098"/>
                  <a:pt x="1" y="17062"/>
                </a:cubicBezTo>
                <a:cubicBezTo>
                  <a:pt x="573" y="17276"/>
                  <a:pt x="1166" y="17445"/>
                  <a:pt x="1765" y="17552"/>
                </a:cubicBezTo>
                <a:cubicBezTo>
                  <a:pt x="2392" y="17669"/>
                  <a:pt x="3030" y="17726"/>
                  <a:pt x="3668" y="17726"/>
                </a:cubicBezTo>
                <a:cubicBezTo>
                  <a:pt x="5938" y="17726"/>
                  <a:pt x="8210" y="17002"/>
                  <a:pt x="10042" y="15661"/>
                </a:cubicBezTo>
                <a:cubicBezTo>
                  <a:pt x="12225" y="17015"/>
                  <a:pt x="14793" y="17740"/>
                  <a:pt x="17361" y="17740"/>
                </a:cubicBezTo>
                <a:cubicBezTo>
                  <a:pt x="17836" y="17740"/>
                  <a:pt x="18312" y="17715"/>
                  <a:pt x="18785" y="17665"/>
                </a:cubicBezTo>
                <a:cubicBezTo>
                  <a:pt x="21817" y="17353"/>
                  <a:pt x="24721" y="15998"/>
                  <a:pt x="26919" y="13897"/>
                </a:cubicBezTo>
                <a:cubicBezTo>
                  <a:pt x="28120" y="14917"/>
                  <a:pt x="29691" y="15481"/>
                  <a:pt x="31265" y="15481"/>
                </a:cubicBezTo>
                <a:cubicBezTo>
                  <a:pt x="31561" y="15481"/>
                  <a:pt x="31856" y="15461"/>
                  <a:pt x="32150" y="15420"/>
                </a:cubicBezTo>
                <a:cubicBezTo>
                  <a:pt x="34000" y="15165"/>
                  <a:pt x="35728" y="14086"/>
                  <a:pt x="36761" y="12527"/>
                </a:cubicBezTo>
                <a:cubicBezTo>
                  <a:pt x="37415" y="12968"/>
                  <a:pt x="38186" y="13173"/>
                  <a:pt x="38966" y="13173"/>
                </a:cubicBezTo>
                <a:cubicBezTo>
                  <a:pt x="40291" y="13173"/>
                  <a:pt x="41642" y="12580"/>
                  <a:pt x="42482" y="11540"/>
                </a:cubicBezTo>
                <a:cubicBezTo>
                  <a:pt x="43300" y="10528"/>
                  <a:pt x="43628" y="9198"/>
                  <a:pt x="43495" y="7895"/>
                </a:cubicBezTo>
                <a:cubicBezTo>
                  <a:pt x="43418" y="7071"/>
                  <a:pt x="43162" y="6258"/>
                  <a:pt x="42728" y="5548"/>
                </a:cubicBezTo>
                <a:cubicBezTo>
                  <a:pt x="41818" y="4065"/>
                  <a:pt x="40279" y="3058"/>
                  <a:pt x="38643" y="2465"/>
                </a:cubicBezTo>
                <a:cubicBezTo>
                  <a:pt x="37007" y="1867"/>
                  <a:pt x="35263" y="1652"/>
                  <a:pt x="33535" y="1432"/>
                </a:cubicBezTo>
                <a:cubicBezTo>
                  <a:pt x="29701" y="962"/>
                  <a:pt x="25861" y="481"/>
                  <a:pt x="220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4" name="Google Shape;664;p13"/>
          <p:cNvGrpSpPr/>
          <p:nvPr/>
        </p:nvGrpSpPr>
        <p:grpSpPr>
          <a:xfrm>
            <a:off x="7362605" y="4260842"/>
            <a:ext cx="1781768" cy="914780"/>
            <a:chOff x="5076925" y="3055425"/>
            <a:chExt cx="4067035" cy="2088062"/>
          </a:xfrm>
        </p:grpSpPr>
        <p:sp>
          <p:nvSpPr>
            <p:cNvPr id="665" name="Google Shape;665;p13"/>
            <p:cNvSpPr/>
            <p:nvPr/>
          </p:nvSpPr>
          <p:spPr>
            <a:xfrm>
              <a:off x="5076925" y="3055425"/>
              <a:ext cx="4067008" cy="2088051"/>
            </a:xfrm>
            <a:custGeom>
              <a:rect b="b" l="l" r="r" t="t"/>
              <a:pathLst>
                <a:path extrusionOk="0" h="24748" w="48203">
                  <a:moveTo>
                    <a:pt x="39829" y="1"/>
                  </a:moveTo>
                  <a:cubicBezTo>
                    <a:pt x="35910" y="1"/>
                    <a:pt x="32141" y="1757"/>
                    <a:pt x="27936" y="6239"/>
                  </a:cubicBezTo>
                  <a:cubicBezTo>
                    <a:pt x="21601" y="12988"/>
                    <a:pt x="17450" y="13116"/>
                    <a:pt x="7864" y="16505"/>
                  </a:cubicBezTo>
                  <a:cubicBezTo>
                    <a:pt x="3865" y="17916"/>
                    <a:pt x="0" y="24747"/>
                    <a:pt x="0" y="24747"/>
                  </a:cubicBezTo>
                  <a:lnTo>
                    <a:pt x="48188" y="24747"/>
                  </a:lnTo>
                  <a:lnTo>
                    <a:pt x="48203" y="2128"/>
                  </a:lnTo>
                  <a:cubicBezTo>
                    <a:pt x="45221" y="811"/>
                    <a:pt x="42491" y="1"/>
                    <a:pt x="398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5779171" y="3550446"/>
              <a:ext cx="3363088" cy="1593037"/>
            </a:xfrm>
            <a:custGeom>
              <a:rect b="b" l="l" r="r" t="t"/>
              <a:pathLst>
                <a:path extrusionOk="0" h="18881" w="39860">
                  <a:moveTo>
                    <a:pt x="31313" y="1"/>
                  </a:moveTo>
                  <a:cubicBezTo>
                    <a:pt x="27100" y="1"/>
                    <a:pt x="23687" y="2963"/>
                    <a:pt x="21009" y="5899"/>
                  </a:cubicBezTo>
                  <a:cubicBezTo>
                    <a:pt x="16873" y="10444"/>
                    <a:pt x="12103" y="8726"/>
                    <a:pt x="7348" y="11211"/>
                  </a:cubicBezTo>
                  <a:cubicBezTo>
                    <a:pt x="6479" y="11666"/>
                    <a:pt x="5701" y="12177"/>
                    <a:pt x="4996" y="12719"/>
                  </a:cubicBezTo>
                  <a:cubicBezTo>
                    <a:pt x="1448" y="15449"/>
                    <a:pt x="1" y="18880"/>
                    <a:pt x="1" y="18880"/>
                  </a:cubicBezTo>
                  <a:lnTo>
                    <a:pt x="39813" y="18880"/>
                  </a:lnTo>
                  <a:lnTo>
                    <a:pt x="39859" y="3920"/>
                  </a:lnTo>
                  <a:cubicBezTo>
                    <a:pt x="36707" y="1086"/>
                    <a:pt x="33863" y="1"/>
                    <a:pt x="31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3"/>
            <p:cNvSpPr/>
            <p:nvPr/>
          </p:nvSpPr>
          <p:spPr>
            <a:xfrm>
              <a:off x="6528497" y="3809304"/>
              <a:ext cx="2615463" cy="1334182"/>
            </a:xfrm>
            <a:custGeom>
              <a:rect b="b" l="l" r="r" t="t"/>
              <a:pathLst>
                <a:path extrusionOk="0" h="15813" w="30999">
                  <a:moveTo>
                    <a:pt x="24224" y="0"/>
                  </a:moveTo>
                  <a:cubicBezTo>
                    <a:pt x="24158" y="0"/>
                    <a:pt x="24092" y="1"/>
                    <a:pt x="24025" y="4"/>
                  </a:cubicBezTo>
                  <a:cubicBezTo>
                    <a:pt x="17639" y="218"/>
                    <a:pt x="17195" y="8271"/>
                    <a:pt x="6647" y="10894"/>
                  </a:cubicBezTo>
                  <a:cubicBezTo>
                    <a:pt x="4939" y="11313"/>
                    <a:pt x="3416" y="12284"/>
                    <a:pt x="2189" y="13552"/>
                  </a:cubicBezTo>
                  <a:lnTo>
                    <a:pt x="1" y="15812"/>
                  </a:lnTo>
                  <a:lnTo>
                    <a:pt x="30999" y="15812"/>
                  </a:lnTo>
                  <a:lnTo>
                    <a:pt x="30973" y="4820"/>
                  </a:lnTo>
                  <a:cubicBezTo>
                    <a:pt x="30973" y="4820"/>
                    <a:pt x="28499" y="0"/>
                    <a:pt x="242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3"/>
            <p:cNvSpPr/>
            <p:nvPr/>
          </p:nvSpPr>
          <p:spPr>
            <a:xfrm>
              <a:off x="6528497" y="3809304"/>
              <a:ext cx="2615463" cy="1334182"/>
            </a:xfrm>
            <a:custGeom>
              <a:rect b="b" l="l" r="r" t="t"/>
              <a:pathLst>
                <a:path extrusionOk="0" h="15813" w="30999">
                  <a:moveTo>
                    <a:pt x="24224" y="0"/>
                  </a:moveTo>
                  <a:cubicBezTo>
                    <a:pt x="24158" y="0"/>
                    <a:pt x="24092" y="1"/>
                    <a:pt x="24025" y="4"/>
                  </a:cubicBezTo>
                  <a:cubicBezTo>
                    <a:pt x="17639" y="218"/>
                    <a:pt x="17195" y="8271"/>
                    <a:pt x="6647" y="10894"/>
                  </a:cubicBezTo>
                  <a:cubicBezTo>
                    <a:pt x="4939" y="11313"/>
                    <a:pt x="3416" y="12284"/>
                    <a:pt x="2189" y="13552"/>
                  </a:cubicBezTo>
                  <a:lnTo>
                    <a:pt x="1" y="15812"/>
                  </a:lnTo>
                  <a:lnTo>
                    <a:pt x="30999" y="15812"/>
                  </a:lnTo>
                  <a:lnTo>
                    <a:pt x="30973" y="4820"/>
                  </a:lnTo>
                  <a:cubicBezTo>
                    <a:pt x="30973" y="4820"/>
                    <a:pt x="28499" y="0"/>
                    <a:pt x="24224" y="0"/>
                  </a:cubicBezTo>
                  <a:close/>
                </a:path>
              </a:pathLst>
            </a:custGeom>
            <a:solidFill>
              <a:srgbClr val="2F8C81">
                <a:alpha val="68630"/>
              </a:srgbClr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" name="Google Shape;669;p13"/>
          <p:cNvGrpSpPr/>
          <p:nvPr/>
        </p:nvGrpSpPr>
        <p:grpSpPr>
          <a:xfrm flipH="1">
            <a:off x="5" y="4260842"/>
            <a:ext cx="1781768" cy="914780"/>
            <a:chOff x="5076925" y="3055425"/>
            <a:chExt cx="4067035" cy="2088062"/>
          </a:xfrm>
        </p:grpSpPr>
        <p:sp>
          <p:nvSpPr>
            <p:cNvPr id="670" name="Google Shape;670;p13"/>
            <p:cNvSpPr/>
            <p:nvPr/>
          </p:nvSpPr>
          <p:spPr>
            <a:xfrm>
              <a:off x="5076925" y="3055425"/>
              <a:ext cx="4067008" cy="2088051"/>
            </a:xfrm>
            <a:custGeom>
              <a:rect b="b" l="l" r="r" t="t"/>
              <a:pathLst>
                <a:path extrusionOk="0" h="24748" w="48203">
                  <a:moveTo>
                    <a:pt x="39829" y="1"/>
                  </a:moveTo>
                  <a:cubicBezTo>
                    <a:pt x="35910" y="1"/>
                    <a:pt x="32141" y="1757"/>
                    <a:pt x="27936" y="6239"/>
                  </a:cubicBezTo>
                  <a:cubicBezTo>
                    <a:pt x="21601" y="12988"/>
                    <a:pt x="17450" y="13116"/>
                    <a:pt x="7864" y="16505"/>
                  </a:cubicBezTo>
                  <a:cubicBezTo>
                    <a:pt x="3865" y="17916"/>
                    <a:pt x="0" y="24747"/>
                    <a:pt x="0" y="24747"/>
                  </a:cubicBezTo>
                  <a:lnTo>
                    <a:pt x="48188" y="24747"/>
                  </a:lnTo>
                  <a:lnTo>
                    <a:pt x="48203" y="2128"/>
                  </a:lnTo>
                  <a:cubicBezTo>
                    <a:pt x="45221" y="811"/>
                    <a:pt x="42491" y="1"/>
                    <a:pt x="398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13"/>
            <p:cNvSpPr/>
            <p:nvPr/>
          </p:nvSpPr>
          <p:spPr>
            <a:xfrm>
              <a:off x="5779171" y="3550446"/>
              <a:ext cx="3363088" cy="1593037"/>
            </a:xfrm>
            <a:custGeom>
              <a:rect b="b" l="l" r="r" t="t"/>
              <a:pathLst>
                <a:path extrusionOk="0" h="18881" w="39860">
                  <a:moveTo>
                    <a:pt x="31313" y="1"/>
                  </a:moveTo>
                  <a:cubicBezTo>
                    <a:pt x="27100" y="1"/>
                    <a:pt x="23687" y="2963"/>
                    <a:pt x="21009" y="5899"/>
                  </a:cubicBezTo>
                  <a:cubicBezTo>
                    <a:pt x="16873" y="10444"/>
                    <a:pt x="12103" y="8726"/>
                    <a:pt x="7348" y="11211"/>
                  </a:cubicBezTo>
                  <a:cubicBezTo>
                    <a:pt x="6479" y="11666"/>
                    <a:pt x="5701" y="12177"/>
                    <a:pt x="4996" y="12719"/>
                  </a:cubicBezTo>
                  <a:cubicBezTo>
                    <a:pt x="1448" y="15449"/>
                    <a:pt x="1" y="18880"/>
                    <a:pt x="1" y="18880"/>
                  </a:cubicBezTo>
                  <a:lnTo>
                    <a:pt x="39813" y="18880"/>
                  </a:lnTo>
                  <a:lnTo>
                    <a:pt x="39859" y="3920"/>
                  </a:lnTo>
                  <a:cubicBezTo>
                    <a:pt x="36707" y="1086"/>
                    <a:pt x="33863" y="1"/>
                    <a:pt x="31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13"/>
            <p:cNvSpPr/>
            <p:nvPr/>
          </p:nvSpPr>
          <p:spPr>
            <a:xfrm>
              <a:off x="6528497" y="3809304"/>
              <a:ext cx="2615463" cy="1334182"/>
            </a:xfrm>
            <a:custGeom>
              <a:rect b="b" l="l" r="r" t="t"/>
              <a:pathLst>
                <a:path extrusionOk="0" h="15813" w="30999">
                  <a:moveTo>
                    <a:pt x="24224" y="0"/>
                  </a:moveTo>
                  <a:cubicBezTo>
                    <a:pt x="24158" y="0"/>
                    <a:pt x="24092" y="1"/>
                    <a:pt x="24025" y="4"/>
                  </a:cubicBezTo>
                  <a:cubicBezTo>
                    <a:pt x="17639" y="218"/>
                    <a:pt x="17195" y="8271"/>
                    <a:pt x="6647" y="10894"/>
                  </a:cubicBezTo>
                  <a:cubicBezTo>
                    <a:pt x="4939" y="11313"/>
                    <a:pt x="3416" y="12284"/>
                    <a:pt x="2189" y="13552"/>
                  </a:cubicBezTo>
                  <a:lnTo>
                    <a:pt x="1" y="15812"/>
                  </a:lnTo>
                  <a:lnTo>
                    <a:pt x="30999" y="15812"/>
                  </a:lnTo>
                  <a:lnTo>
                    <a:pt x="30973" y="4820"/>
                  </a:lnTo>
                  <a:cubicBezTo>
                    <a:pt x="30973" y="4820"/>
                    <a:pt x="28499" y="0"/>
                    <a:pt x="242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3"/>
            <p:cNvSpPr/>
            <p:nvPr/>
          </p:nvSpPr>
          <p:spPr>
            <a:xfrm>
              <a:off x="6528497" y="3809304"/>
              <a:ext cx="2615463" cy="1334182"/>
            </a:xfrm>
            <a:custGeom>
              <a:rect b="b" l="l" r="r" t="t"/>
              <a:pathLst>
                <a:path extrusionOk="0" h="15813" w="30999">
                  <a:moveTo>
                    <a:pt x="24224" y="0"/>
                  </a:moveTo>
                  <a:cubicBezTo>
                    <a:pt x="24158" y="0"/>
                    <a:pt x="24092" y="1"/>
                    <a:pt x="24025" y="4"/>
                  </a:cubicBezTo>
                  <a:cubicBezTo>
                    <a:pt x="17639" y="218"/>
                    <a:pt x="17195" y="8271"/>
                    <a:pt x="6647" y="10894"/>
                  </a:cubicBezTo>
                  <a:cubicBezTo>
                    <a:pt x="4939" y="11313"/>
                    <a:pt x="3416" y="12284"/>
                    <a:pt x="2189" y="13552"/>
                  </a:cubicBezTo>
                  <a:lnTo>
                    <a:pt x="1" y="15812"/>
                  </a:lnTo>
                  <a:lnTo>
                    <a:pt x="30999" y="15812"/>
                  </a:lnTo>
                  <a:lnTo>
                    <a:pt x="30973" y="4820"/>
                  </a:lnTo>
                  <a:cubicBezTo>
                    <a:pt x="30973" y="4820"/>
                    <a:pt x="28499" y="0"/>
                    <a:pt x="24224" y="0"/>
                  </a:cubicBezTo>
                  <a:close/>
                </a:path>
              </a:pathLst>
            </a:custGeom>
            <a:solidFill>
              <a:srgbClr val="2F8C81">
                <a:alpha val="68630"/>
              </a:srgbClr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4" name="Google Shape;674;p13"/>
          <p:cNvGrpSpPr/>
          <p:nvPr/>
        </p:nvGrpSpPr>
        <p:grpSpPr>
          <a:xfrm>
            <a:off x="-232775" y="-630847"/>
            <a:ext cx="1982664" cy="2062099"/>
            <a:chOff x="-232775" y="-630847"/>
            <a:chExt cx="1982664" cy="2062099"/>
          </a:xfrm>
        </p:grpSpPr>
        <p:sp>
          <p:nvSpPr>
            <p:cNvPr id="675" name="Google Shape;675;p13"/>
            <p:cNvSpPr/>
            <p:nvPr/>
          </p:nvSpPr>
          <p:spPr>
            <a:xfrm rot="-1986089">
              <a:off x="95924" y="-398606"/>
              <a:ext cx="1325267" cy="1597616"/>
            </a:xfrm>
            <a:custGeom>
              <a:rect b="b" l="l" r="r" t="t"/>
              <a:pathLst>
                <a:path extrusionOk="0" h="23048" w="19118">
                  <a:moveTo>
                    <a:pt x="1392" y="0"/>
                  </a:moveTo>
                  <a:cubicBezTo>
                    <a:pt x="1210" y="0"/>
                    <a:pt x="1012" y="86"/>
                    <a:pt x="798" y="291"/>
                  </a:cubicBezTo>
                  <a:cubicBezTo>
                    <a:pt x="1" y="1053"/>
                    <a:pt x="778" y="2776"/>
                    <a:pt x="1141" y="3583"/>
                  </a:cubicBezTo>
                  <a:cubicBezTo>
                    <a:pt x="2414" y="6431"/>
                    <a:pt x="4183" y="9039"/>
                    <a:pt x="6325" y="11309"/>
                  </a:cubicBezTo>
                  <a:cubicBezTo>
                    <a:pt x="6095" y="13016"/>
                    <a:pt x="6929" y="15450"/>
                    <a:pt x="7378" y="17030"/>
                  </a:cubicBezTo>
                  <a:cubicBezTo>
                    <a:pt x="7992" y="19136"/>
                    <a:pt x="8871" y="21135"/>
                    <a:pt x="9950" y="23047"/>
                  </a:cubicBezTo>
                  <a:cubicBezTo>
                    <a:pt x="8248" y="20031"/>
                    <a:pt x="8580" y="16457"/>
                    <a:pt x="8191" y="13119"/>
                  </a:cubicBezTo>
                  <a:lnTo>
                    <a:pt x="8191" y="13119"/>
                  </a:lnTo>
                  <a:cubicBezTo>
                    <a:pt x="11331" y="15895"/>
                    <a:pt x="15078" y="18001"/>
                    <a:pt x="19117" y="19152"/>
                  </a:cubicBezTo>
                  <a:cubicBezTo>
                    <a:pt x="14393" y="17746"/>
                    <a:pt x="10916" y="13783"/>
                    <a:pt x="8028" y="9795"/>
                  </a:cubicBezTo>
                  <a:cubicBezTo>
                    <a:pt x="6213" y="7280"/>
                    <a:pt x="4515" y="4683"/>
                    <a:pt x="2956" y="2004"/>
                  </a:cubicBezTo>
                  <a:cubicBezTo>
                    <a:pt x="2619" y="1417"/>
                    <a:pt x="2132" y="0"/>
                    <a:pt x="13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>
                <a:srgbClr val="000000">
                  <a:alpha val="19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6" name="Google Shape;676;p13"/>
            <p:cNvGrpSpPr/>
            <p:nvPr/>
          </p:nvGrpSpPr>
          <p:grpSpPr>
            <a:xfrm>
              <a:off x="423942" y="238335"/>
              <a:ext cx="981205" cy="676971"/>
              <a:chOff x="458252" y="340832"/>
              <a:chExt cx="935194" cy="645226"/>
            </a:xfrm>
          </p:grpSpPr>
          <p:sp>
            <p:nvSpPr>
              <p:cNvPr id="677" name="Google Shape;677;p13"/>
              <p:cNvSpPr/>
              <p:nvPr/>
            </p:nvSpPr>
            <p:spPr>
              <a:xfrm rot="-1986013">
                <a:off x="1256685" y="506072"/>
                <a:ext cx="118600" cy="101748"/>
              </a:xfrm>
              <a:custGeom>
                <a:rect b="b" l="l" r="r" t="t"/>
                <a:pathLst>
                  <a:path extrusionOk="0" h="1540" w="1795">
                    <a:moveTo>
                      <a:pt x="297" y="1"/>
                    </a:moveTo>
                    <a:cubicBezTo>
                      <a:pt x="297" y="1"/>
                      <a:pt x="0" y="374"/>
                      <a:pt x="41" y="788"/>
                    </a:cubicBezTo>
                    <a:cubicBezTo>
                      <a:pt x="82" y="1202"/>
                      <a:pt x="450" y="1504"/>
                      <a:pt x="450" y="1504"/>
                    </a:cubicBezTo>
                    <a:lnTo>
                      <a:pt x="465" y="1489"/>
                    </a:lnTo>
                    <a:cubicBezTo>
                      <a:pt x="511" y="1503"/>
                      <a:pt x="656" y="1540"/>
                      <a:pt x="831" y="1540"/>
                    </a:cubicBezTo>
                    <a:cubicBezTo>
                      <a:pt x="969" y="1540"/>
                      <a:pt x="1126" y="1517"/>
                      <a:pt x="1268" y="1443"/>
                    </a:cubicBezTo>
                    <a:cubicBezTo>
                      <a:pt x="1641" y="1259"/>
                      <a:pt x="1795" y="804"/>
                      <a:pt x="1795" y="804"/>
                    </a:cubicBezTo>
                    <a:cubicBezTo>
                      <a:pt x="1795" y="804"/>
                      <a:pt x="1625" y="748"/>
                      <a:pt x="1409" y="748"/>
                    </a:cubicBezTo>
                    <a:cubicBezTo>
                      <a:pt x="1271" y="748"/>
                      <a:pt x="1115" y="771"/>
                      <a:pt x="971" y="845"/>
                    </a:cubicBezTo>
                    <a:cubicBezTo>
                      <a:pt x="844" y="911"/>
                      <a:pt x="741" y="1003"/>
                      <a:pt x="665" y="1100"/>
                    </a:cubicBezTo>
                    <a:cubicBezTo>
                      <a:pt x="701" y="988"/>
                      <a:pt x="726" y="850"/>
                      <a:pt x="706" y="717"/>
                    </a:cubicBezTo>
                    <a:cubicBezTo>
                      <a:pt x="670" y="303"/>
                      <a:pt x="297" y="1"/>
                      <a:pt x="29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13"/>
              <p:cNvSpPr/>
              <p:nvPr/>
            </p:nvSpPr>
            <p:spPr>
              <a:xfrm rot="-1986013">
                <a:off x="476380" y="365067"/>
                <a:ext cx="118996" cy="101748"/>
              </a:xfrm>
              <a:custGeom>
                <a:rect b="b" l="l" r="r" t="t"/>
                <a:pathLst>
                  <a:path extrusionOk="0" h="1540" w="1801">
                    <a:moveTo>
                      <a:pt x="302" y="0"/>
                    </a:moveTo>
                    <a:cubicBezTo>
                      <a:pt x="302" y="0"/>
                      <a:pt x="1" y="369"/>
                      <a:pt x="47" y="783"/>
                    </a:cubicBezTo>
                    <a:cubicBezTo>
                      <a:pt x="88" y="1202"/>
                      <a:pt x="456" y="1498"/>
                      <a:pt x="456" y="1498"/>
                    </a:cubicBezTo>
                    <a:lnTo>
                      <a:pt x="471" y="1488"/>
                    </a:lnTo>
                    <a:cubicBezTo>
                      <a:pt x="517" y="1502"/>
                      <a:pt x="660" y="1539"/>
                      <a:pt x="835" y="1539"/>
                    </a:cubicBezTo>
                    <a:cubicBezTo>
                      <a:pt x="973" y="1539"/>
                      <a:pt x="1130" y="1516"/>
                      <a:pt x="1274" y="1442"/>
                    </a:cubicBezTo>
                    <a:cubicBezTo>
                      <a:pt x="1647" y="1258"/>
                      <a:pt x="1800" y="803"/>
                      <a:pt x="1800" y="803"/>
                    </a:cubicBezTo>
                    <a:cubicBezTo>
                      <a:pt x="1800" y="803"/>
                      <a:pt x="1630" y="746"/>
                      <a:pt x="1413" y="746"/>
                    </a:cubicBezTo>
                    <a:cubicBezTo>
                      <a:pt x="1276" y="746"/>
                      <a:pt x="1120" y="769"/>
                      <a:pt x="977" y="844"/>
                    </a:cubicBezTo>
                    <a:cubicBezTo>
                      <a:pt x="849" y="905"/>
                      <a:pt x="747" y="1002"/>
                      <a:pt x="665" y="1100"/>
                    </a:cubicBezTo>
                    <a:cubicBezTo>
                      <a:pt x="706" y="982"/>
                      <a:pt x="732" y="849"/>
                      <a:pt x="711" y="716"/>
                    </a:cubicBezTo>
                    <a:cubicBezTo>
                      <a:pt x="676" y="302"/>
                      <a:pt x="302" y="0"/>
                      <a:pt x="30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13"/>
              <p:cNvSpPr/>
              <p:nvPr/>
            </p:nvSpPr>
            <p:spPr>
              <a:xfrm rot="-1986013">
                <a:off x="814546" y="406656"/>
                <a:ext cx="162869" cy="144760"/>
              </a:xfrm>
              <a:custGeom>
                <a:rect b="b" l="l" r="r" t="t"/>
                <a:pathLst>
                  <a:path extrusionOk="0" h="2191" w="2465">
                    <a:moveTo>
                      <a:pt x="445" y="0"/>
                    </a:moveTo>
                    <a:cubicBezTo>
                      <a:pt x="445" y="0"/>
                      <a:pt x="0" y="491"/>
                      <a:pt x="26" y="1074"/>
                    </a:cubicBezTo>
                    <a:cubicBezTo>
                      <a:pt x="52" y="1657"/>
                      <a:pt x="537" y="2107"/>
                      <a:pt x="537" y="2107"/>
                    </a:cubicBezTo>
                    <a:lnTo>
                      <a:pt x="553" y="2092"/>
                    </a:lnTo>
                    <a:cubicBezTo>
                      <a:pt x="624" y="2114"/>
                      <a:pt x="870" y="2191"/>
                      <a:pt x="1163" y="2191"/>
                    </a:cubicBezTo>
                    <a:cubicBezTo>
                      <a:pt x="1330" y="2191"/>
                      <a:pt x="1513" y="2166"/>
                      <a:pt x="1688" y="2092"/>
                    </a:cubicBezTo>
                    <a:cubicBezTo>
                      <a:pt x="2214" y="1861"/>
                      <a:pt x="2465" y="1238"/>
                      <a:pt x="2465" y="1238"/>
                    </a:cubicBezTo>
                    <a:cubicBezTo>
                      <a:pt x="2465" y="1238"/>
                      <a:pt x="2186" y="1132"/>
                      <a:pt x="1840" y="1132"/>
                    </a:cubicBezTo>
                    <a:cubicBezTo>
                      <a:pt x="1671" y="1132"/>
                      <a:pt x="1486" y="1157"/>
                      <a:pt x="1309" y="1233"/>
                    </a:cubicBezTo>
                    <a:cubicBezTo>
                      <a:pt x="1125" y="1309"/>
                      <a:pt x="977" y="1437"/>
                      <a:pt x="859" y="1565"/>
                    </a:cubicBezTo>
                    <a:cubicBezTo>
                      <a:pt x="926" y="1406"/>
                      <a:pt x="972" y="1228"/>
                      <a:pt x="957" y="1033"/>
                    </a:cubicBezTo>
                    <a:cubicBezTo>
                      <a:pt x="931" y="455"/>
                      <a:pt x="445" y="0"/>
                      <a:pt x="4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13"/>
              <p:cNvSpPr/>
              <p:nvPr/>
            </p:nvSpPr>
            <p:spPr>
              <a:xfrm rot="-1986013">
                <a:off x="933729" y="775609"/>
                <a:ext cx="153751" cy="183345"/>
              </a:xfrm>
              <a:custGeom>
                <a:rect b="b" l="l" r="r" t="t"/>
                <a:pathLst>
                  <a:path extrusionOk="0" h="2775" w="2327">
                    <a:moveTo>
                      <a:pt x="1636" y="0"/>
                    </a:moveTo>
                    <a:cubicBezTo>
                      <a:pt x="1636" y="0"/>
                      <a:pt x="880" y="52"/>
                      <a:pt x="440" y="553"/>
                    </a:cubicBezTo>
                    <a:cubicBezTo>
                      <a:pt x="0" y="1049"/>
                      <a:pt x="51" y="1800"/>
                      <a:pt x="51" y="1800"/>
                    </a:cubicBezTo>
                    <a:lnTo>
                      <a:pt x="82" y="1800"/>
                    </a:lnTo>
                    <a:cubicBezTo>
                      <a:pt x="143" y="1923"/>
                      <a:pt x="460" y="2485"/>
                      <a:pt x="1013" y="2690"/>
                    </a:cubicBezTo>
                    <a:cubicBezTo>
                      <a:pt x="1181" y="2752"/>
                      <a:pt x="1354" y="2774"/>
                      <a:pt x="1517" y="2774"/>
                    </a:cubicBezTo>
                    <a:cubicBezTo>
                      <a:pt x="1958" y="2774"/>
                      <a:pt x="2327" y="2608"/>
                      <a:pt x="2327" y="2608"/>
                    </a:cubicBezTo>
                    <a:cubicBezTo>
                      <a:pt x="2327" y="2608"/>
                      <a:pt x="2004" y="1918"/>
                      <a:pt x="1381" y="1688"/>
                    </a:cubicBezTo>
                    <a:cubicBezTo>
                      <a:pt x="1217" y="1629"/>
                      <a:pt x="1048" y="1603"/>
                      <a:pt x="891" y="1603"/>
                    </a:cubicBezTo>
                    <a:cubicBezTo>
                      <a:pt x="841" y="1603"/>
                      <a:pt x="793" y="1606"/>
                      <a:pt x="747" y="1611"/>
                    </a:cubicBezTo>
                    <a:cubicBezTo>
                      <a:pt x="915" y="1529"/>
                      <a:pt x="1094" y="1412"/>
                      <a:pt x="1243" y="1253"/>
                    </a:cubicBezTo>
                    <a:cubicBezTo>
                      <a:pt x="1687" y="757"/>
                      <a:pt x="1636" y="0"/>
                      <a:pt x="16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13"/>
              <p:cNvSpPr/>
              <p:nvPr/>
            </p:nvSpPr>
            <p:spPr>
              <a:xfrm rot="-1986013">
                <a:off x="666462" y="744495"/>
                <a:ext cx="112918" cy="145553"/>
              </a:xfrm>
              <a:custGeom>
                <a:rect b="b" l="l" r="r" t="t"/>
                <a:pathLst>
                  <a:path extrusionOk="0" h="2203" w="1709">
                    <a:moveTo>
                      <a:pt x="428" y="1"/>
                    </a:moveTo>
                    <a:cubicBezTo>
                      <a:pt x="185" y="1"/>
                      <a:pt x="1" y="52"/>
                      <a:pt x="1" y="52"/>
                    </a:cubicBezTo>
                    <a:cubicBezTo>
                      <a:pt x="1" y="52"/>
                      <a:pt x="175" y="635"/>
                      <a:pt x="640" y="891"/>
                    </a:cubicBezTo>
                    <a:cubicBezTo>
                      <a:pt x="798" y="983"/>
                      <a:pt x="972" y="1019"/>
                      <a:pt x="1131" y="1034"/>
                    </a:cubicBezTo>
                    <a:cubicBezTo>
                      <a:pt x="988" y="1075"/>
                      <a:pt x="824" y="1147"/>
                      <a:pt x="691" y="1254"/>
                    </a:cubicBezTo>
                    <a:cubicBezTo>
                      <a:pt x="282" y="1602"/>
                      <a:pt x="226" y="2200"/>
                      <a:pt x="226" y="2200"/>
                    </a:cubicBezTo>
                    <a:cubicBezTo>
                      <a:pt x="226" y="2200"/>
                      <a:pt x="258" y="2203"/>
                      <a:pt x="312" y="2203"/>
                    </a:cubicBezTo>
                    <a:cubicBezTo>
                      <a:pt x="495" y="2203"/>
                      <a:pt x="928" y="2172"/>
                      <a:pt x="1243" y="1908"/>
                    </a:cubicBezTo>
                    <a:cubicBezTo>
                      <a:pt x="1652" y="1561"/>
                      <a:pt x="1708" y="963"/>
                      <a:pt x="1708" y="963"/>
                    </a:cubicBezTo>
                    <a:lnTo>
                      <a:pt x="1683" y="963"/>
                    </a:lnTo>
                    <a:cubicBezTo>
                      <a:pt x="1652" y="860"/>
                      <a:pt x="1463" y="375"/>
                      <a:pt x="1049" y="144"/>
                    </a:cubicBezTo>
                    <a:cubicBezTo>
                      <a:pt x="845" y="32"/>
                      <a:pt x="618" y="1"/>
                      <a:pt x="4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2" name="Google Shape;682;p13"/>
          <p:cNvGrpSpPr/>
          <p:nvPr/>
        </p:nvGrpSpPr>
        <p:grpSpPr>
          <a:xfrm>
            <a:off x="360190" y="117014"/>
            <a:ext cx="360951" cy="333848"/>
            <a:chOff x="314888" y="1788230"/>
            <a:chExt cx="470479" cy="435151"/>
          </a:xfrm>
        </p:grpSpPr>
        <p:sp>
          <p:nvSpPr>
            <p:cNvPr id="683" name="Google Shape;683;p13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3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3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3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" name="Google Shape;687;p13"/>
          <p:cNvGrpSpPr/>
          <p:nvPr/>
        </p:nvGrpSpPr>
        <p:grpSpPr>
          <a:xfrm rot="5684851">
            <a:off x="965609" y="865729"/>
            <a:ext cx="360967" cy="333862"/>
            <a:chOff x="314888" y="1788230"/>
            <a:chExt cx="470479" cy="435151"/>
          </a:xfrm>
        </p:grpSpPr>
        <p:sp>
          <p:nvSpPr>
            <p:cNvPr id="688" name="Google Shape;688;p13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3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3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3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" name="Google Shape;692;p13"/>
          <p:cNvGrpSpPr/>
          <p:nvPr/>
        </p:nvGrpSpPr>
        <p:grpSpPr>
          <a:xfrm rot="5684912">
            <a:off x="177812" y="2451836"/>
            <a:ext cx="533661" cy="493632"/>
            <a:chOff x="314888" y="1788230"/>
            <a:chExt cx="470479" cy="435151"/>
          </a:xfrm>
        </p:grpSpPr>
        <p:sp>
          <p:nvSpPr>
            <p:cNvPr id="693" name="Google Shape;693;p13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3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3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13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" name="Google Shape;697;p13"/>
          <p:cNvGrpSpPr/>
          <p:nvPr/>
        </p:nvGrpSpPr>
        <p:grpSpPr>
          <a:xfrm rot="-206153">
            <a:off x="8567622" y="1364140"/>
            <a:ext cx="453746" cy="419674"/>
            <a:chOff x="314888" y="1788230"/>
            <a:chExt cx="470479" cy="435151"/>
          </a:xfrm>
        </p:grpSpPr>
        <p:sp>
          <p:nvSpPr>
            <p:cNvPr id="698" name="Google Shape;698;p13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3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3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3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" name="Google Shape;702;p13"/>
          <p:cNvGrpSpPr/>
          <p:nvPr/>
        </p:nvGrpSpPr>
        <p:grpSpPr>
          <a:xfrm rot="5684851">
            <a:off x="8423709" y="3480904"/>
            <a:ext cx="360967" cy="333862"/>
            <a:chOff x="314888" y="1788230"/>
            <a:chExt cx="470479" cy="435151"/>
          </a:xfrm>
        </p:grpSpPr>
        <p:sp>
          <p:nvSpPr>
            <p:cNvPr id="703" name="Google Shape;703;p13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3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3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3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7" name="Google Shape;707;p13"/>
          <p:cNvSpPr/>
          <p:nvPr/>
        </p:nvSpPr>
        <p:spPr>
          <a:xfrm rot="8910369">
            <a:off x="479045" y="1318822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13"/>
          <p:cNvSpPr/>
          <p:nvPr/>
        </p:nvSpPr>
        <p:spPr>
          <a:xfrm rot="-7508229">
            <a:off x="8698724" y="4001221"/>
            <a:ext cx="123253" cy="15526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13"/>
          <p:cNvSpPr/>
          <p:nvPr/>
        </p:nvSpPr>
        <p:spPr>
          <a:xfrm rot="8101275">
            <a:off x="8531224" y="1039961"/>
            <a:ext cx="100208" cy="126230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13"/>
          <p:cNvSpPr/>
          <p:nvPr/>
        </p:nvSpPr>
        <p:spPr>
          <a:xfrm rot="-7746769">
            <a:off x="171433" y="3904956"/>
            <a:ext cx="100197" cy="126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0">
    <p:bg>
      <p:bgPr>
        <a:solidFill>
          <a:schemeClr val="lt1"/>
        </a:solidFill>
      </p:bgPr>
    </p:bg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14"/>
          <p:cNvSpPr txBox="1"/>
          <p:nvPr>
            <p:ph type="title"/>
          </p:nvPr>
        </p:nvSpPr>
        <p:spPr>
          <a:xfrm>
            <a:off x="658150" y="3173413"/>
            <a:ext cx="4279800" cy="6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13" name="Google Shape;713;p14"/>
          <p:cNvSpPr txBox="1"/>
          <p:nvPr>
            <p:ph idx="1" type="subTitle"/>
          </p:nvPr>
        </p:nvSpPr>
        <p:spPr>
          <a:xfrm>
            <a:off x="1123600" y="3708350"/>
            <a:ext cx="3348900" cy="695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14" name="Google Shape;714;p14"/>
          <p:cNvSpPr txBox="1"/>
          <p:nvPr>
            <p:ph hasCustomPrompt="1" idx="2" type="title"/>
          </p:nvPr>
        </p:nvSpPr>
        <p:spPr>
          <a:xfrm>
            <a:off x="1862650" y="1224625"/>
            <a:ext cx="1839600" cy="11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pic>
        <p:nvPicPr>
          <p:cNvPr id="715" name="Google Shape;715;p14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rot="10800000"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6" name="Google Shape;716;p14"/>
          <p:cNvGrpSpPr/>
          <p:nvPr/>
        </p:nvGrpSpPr>
        <p:grpSpPr>
          <a:xfrm flipH="1" rot="-139918">
            <a:off x="7125911" y="390198"/>
            <a:ext cx="2259684" cy="1079241"/>
            <a:chOff x="2052965" y="3649007"/>
            <a:chExt cx="2519036" cy="1203110"/>
          </a:xfrm>
        </p:grpSpPr>
        <p:grpSp>
          <p:nvGrpSpPr>
            <p:cNvPr id="717" name="Google Shape;717;p14"/>
            <p:cNvGrpSpPr/>
            <p:nvPr/>
          </p:nvGrpSpPr>
          <p:grpSpPr>
            <a:xfrm flipH="1">
              <a:off x="2052965" y="3649007"/>
              <a:ext cx="2284207" cy="1203110"/>
              <a:chOff x="4192225" y="4546238"/>
              <a:chExt cx="1156854" cy="569681"/>
            </a:xfrm>
          </p:grpSpPr>
          <p:sp>
            <p:nvSpPr>
              <p:cNvPr id="718" name="Google Shape;718;p14"/>
              <p:cNvSpPr/>
              <p:nvPr/>
            </p:nvSpPr>
            <p:spPr>
              <a:xfrm>
                <a:off x="4192225" y="4546238"/>
                <a:ext cx="1156854" cy="550521"/>
              </a:xfrm>
              <a:custGeom>
                <a:rect b="b" l="l" r="r" t="t"/>
                <a:pathLst>
                  <a:path extrusionOk="0" h="8976" w="18862">
                    <a:moveTo>
                      <a:pt x="1" y="4343"/>
                    </a:moveTo>
                    <a:cubicBezTo>
                      <a:pt x="2" y="4344"/>
                      <a:pt x="4" y="4345"/>
                      <a:pt x="6" y="4346"/>
                    </a:cubicBezTo>
                    <a:lnTo>
                      <a:pt x="6" y="4346"/>
                    </a:lnTo>
                    <a:cubicBezTo>
                      <a:pt x="4" y="4345"/>
                      <a:pt x="2" y="4344"/>
                      <a:pt x="1" y="4343"/>
                    </a:cubicBezTo>
                    <a:close/>
                    <a:moveTo>
                      <a:pt x="17310" y="1"/>
                    </a:moveTo>
                    <a:cubicBezTo>
                      <a:pt x="16587" y="1"/>
                      <a:pt x="16195" y="402"/>
                      <a:pt x="15605" y="872"/>
                    </a:cubicBezTo>
                    <a:cubicBezTo>
                      <a:pt x="14787" y="1516"/>
                      <a:pt x="13918" y="2094"/>
                      <a:pt x="12997" y="2590"/>
                    </a:cubicBezTo>
                    <a:cubicBezTo>
                      <a:pt x="11126" y="3607"/>
                      <a:pt x="9081" y="4292"/>
                      <a:pt x="6980" y="4625"/>
                    </a:cubicBezTo>
                    <a:cubicBezTo>
                      <a:pt x="5963" y="4783"/>
                      <a:pt x="4734" y="4923"/>
                      <a:pt x="3513" y="4923"/>
                    </a:cubicBezTo>
                    <a:cubicBezTo>
                      <a:pt x="2256" y="4923"/>
                      <a:pt x="1007" y="4775"/>
                      <a:pt x="6" y="4346"/>
                    </a:cubicBezTo>
                    <a:lnTo>
                      <a:pt x="6" y="4346"/>
                    </a:lnTo>
                    <a:cubicBezTo>
                      <a:pt x="1630" y="5042"/>
                      <a:pt x="3385" y="5339"/>
                      <a:pt x="5157" y="5339"/>
                    </a:cubicBezTo>
                    <a:cubicBezTo>
                      <a:pt x="6279" y="5339"/>
                      <a:pt x="7408" y="5220"/>
                      <a:pt x="8513" y="5008"/>
                    </a:cubicBezTo>
                    <a:lnTo>
                      <a:pt x="8513" y="5008"/>
                    </a:lnTo>
                    <a:cubicBezTo>
                      <a:pt x="8161" y="5422"/>
                      <a:pt x="7777" y="5816"/>
                      <a:pt x="7373" y="6184"/>
                    </a:cubicBezTo>
                    <a:cubicBezTo>
                      <a:pt x="6427" y="7033"/>
                      <a:pt x="5354" y="7733"/>
                      <a:pt x="4203" y="8265"/>
                    </a:cubicBezTo>
                    <a:cubicBezTo>
                      <a:pt x="3564" y="8561"/>
                      <a:pt x="2894" y="8807"/>
                      <a:pt x="2204" y="8976"/>
                    </a:cubicBezTo>
                    <a:cubicBezTo>
                      <a:pt x="4219" y="8495"/>
                      <a:pt x="6156" y="7697"/>
                      <a:pt x="7925" y="6629"/>
                    </a:cubicBezTo>
                    <a:cubicBezTo>
                      <a:pt x="8421" y="6327"/>
                      <a:pt x="8907" y="6005"/>
                      <a:pt x="9311" y="5581"/>
                    </a:cubicBezTo>
                    <a:cubicBezTo>
                      <a:pt x="9567" y="5320"/>
                      <a:pt x="9786" y="5013"/>
                      <a:pt x="9930" y="4681"/>
                    </a:cubicBezTo>
                    <a:cubicBezTo>
                      <a:pt x="12225" y="4067"/>
                      <a:pt x="14408" y="3106"/>
                      <a:pt x="16545" y="2079"/>
                    </a:cubicBezTo>
                    <a:cubicBezTo>
                      <a:pt x="16954" y="1879"/>
                      <a:pt x="18856" y="1266"/>
                      <a:pt x="18856" y="749"/>
                    </a:cubicBezTo>
                    <a:cubicBezTo>
                      <a:pt x="18862" y="264"/>
                      <a:pt x="17875" y="54"/>
                      <a:pt x="17537" y="13"/>
                    </a:cubicBezTo>
                    <a:cubicBezTo>
                      <a:pt x="17458" y="5"/>
                      <a:pt x="17382" y="1"/>
                      <a:pt x="173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14"/>
              <p:cNvSpPr/>
              <p:nvPr/>
            </p:nvSpPr>
            <p:spPr>
              <a:xfrm>
                <a:off x="4529323" y="4996076"/>
                <a:ext cx="154374" cy="119844"/>
              </a:xfrm>
              <a:custGeom>
                <a:rect b="b" l="l" r="r" t="t"/>
                <a:pathLst>
                  <a:path extrusionOk="0" h="1954" w="2517">
                    <a:moveTo>
                      <a:pt x="972" y="0"/>
                    </a:moveTo>
                    <a:cubicBezTo>
                      <a:pt x="972" y="0"/>
                      <a:pt x="384" y="287"/>
                      <a:pt x="190" y="823"/>
                    </a:cubicBezTo>
                    <a:cubicBezTo>
                      <a:pt x="1" y="1365"/>
                      <a:pt x="282" y="1953"/>
                      <a:pt x="282" y="1953"/>
                    </a:cubicBezTo>
                    <a:cubicBezTo>
                      <a:pt x="282" y="1953"/>
                      <a:pt x="870" y="1667"/>
                      <a:pt x="1059" y="1130"/>
                    </a:cubicBezTo>
                    <a:cubicBezTo>
                      <a:pt x="1126" y="946"/>
                      <a:pt x="1136" y="757"/>
                      <a:pt x="1126" y="593"/>
                    </a:cubicBezTo>
                    <a:lnTo>
                      <a:pt x="1126" y="593"/>
                    </a:lnTo>
                    <a:cubicBezTo>
                      <a:pt x="1197" y="747"/>
                      <a:pt x="1299" y="905"/>
                      <a:pt x="1438" y="1038"/>
                    </a:cubicBezTo>
                    <a:cubicBezTo>
                      <a:pt x="1808" y="1369"/>
                      <a:pt x="2341" y="1392"/>
                      <a:pt x="2482" y="1392"/>
                    </a:cubicBezTo>
                    <a:cubicBezTo>
                      <a:pt x="2504" y="1392"/>
                      <a:pt x="2516" y="1391"/>
                      <a:pt x="2516" y="1391"/>
                    </a:cubicBezTo>
                    <a:cubicBezTo>
                      <a:pt x="2516" y="1391"/>
                      <a:pt x="2475" y="731"/>
                      <a:pt x="2046" y="353"/>
                    </a:cubicBezTo>
                    <a:cubicBezTo>
                      <a:pt x="1653" y="10"/>
                      <a:pt x="1068" y="5"/>
                      <a:pt x="979" y="5"/>
                    </a:cubicBezTo>
                    <a:cubicBezTo>
                      <a:pt x="976" y="5"/>
                      <a:pt x="974" y="5"/>
                      <a:pt x="972" y="5"/>
                    </a:cubicBezTo>
                    <a:lnTo>
                      <a:pt x="97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14"/>
              <p:cNvSpPr/>
              <p:nvPr/>
            </p:nvSpPr>
            <p:spPr>
              <a:xfrm>
                <a:off x="4405181" y="4739876"/>
                <a:ext cx="159035" cy="112913"/>
              </a:xfrm>
              <a:custGeom>
                <a:rect b="b" l="l" r="r" t="t"/>
                <a:pathLst>
                  <a:path extrusionOk="0" h="1841" w="2593">
                    <a:moveTo>
                      <a:pt x="179" y="0"/>
                    </a:moveTo>
                    <a:cubicBezTo>
                      <a:pt x="179" y="0"/>
                      <a:pt x="0" y="639"/>
                      <a:pt x="281" y="1146"/>
                    </a:cubicBezTo>
                    <a:cubicBezTo>
                      <a:pt x="563" y="1657"/>
                      <a:pt x="1202" y="1841"/>
                      <a:pt x="1202" y="1841"/>
                    </a:cubicBezTo>
                    <a:cubicBezTo>
                      <a:pt x="1202" y="1841"/>
                      <a:pt x="1202" y="1836"/>
                      <a:pt x="1207" y="1815"/>
                    </a:cubicBezTo>
                    <a:cubicBezTo>
                      <a:pt x="1330" y="1805"/>
                      <a:pt x="1892" y="1708"/>
                      <a:pt x="2224" y="1314"/>
                    </a:cubicBezTo>
                    <a:cubicBezTo>
                      <a:pt x="2592" y="864"/>
                      <a:pt x="2536" y="205"/>
                      <a:pt x="2536" y="205"/>
                    </a:cubicBezTo>
                    <a:lnTo>
                      <a:pt x="2536" y="205"/>
                    </a:lnTo>
                    <a:cubicBezTo>
                      <a:pt x="2536" y="205"/>
                      <a:pt x="1877" y="271"/>
                      <a:pt x="1498" y="716"/>
                    </a:cubicBezTo>
                    <a:cubicBezTo>
                      <a:pt x="1370" y="869"/>
                      <a:pt x="1294" y="1048"/>
                      <a:pt x="1253" y="1217"/>
                    </a:cubicBezTo>
                    <a:cubicBezTo>
                      <a:pt x="1237" y="1048"/>
                      <a:pt x="1191" y="864"/>
                      <a:pt x="1099" y="701"/>
                    </a:cubicBezTo>
                    <a:cubicBezTo>
                      <a:pt x="818" y="190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1" name="Google Shape;721;p14"/>
            <p:cNvGrpSpPr/>
            <p:nvPr/>
          </p:nvGrpSpPr>
          <p:grpSpPr>
            <a:xfrm>
              <a:off x="4034715" y="3980044"/>
              <a:ext cx="537287" cy="496942"/>
              <a:chOff x="314888" y="1788230"/>
              <a:chExt cx="470479" cy="435151"/>
            </a:xfrm>
          </p:grpSpPr>
          <p:sp>
            <p:nvSpPr>
              <p:cNvPr id="722" name="Google Shape;722;p14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14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14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6" name="Google Shape;726;p14"/>
            <p:cNvGrpSpPr/>
            <p:nvPr/>
          </p:nvGrpSpPr>
          <p:grpSpPr>
            <a:xfrm>
              <a:off x="2817840" y="4074119"/>
              <a:ext cx="537287" cy="496942"/>
              <a:chOff x="314888" y="1788230"/>
              <a:chExt cx="470479" cy="435151"/>
            </a:xfrm>
          </p:grpSpPr>
          <p:sp>
            <p:nvSpPr>
              <p:cNvPr id="727" name="Google Shape;727;p14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14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14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14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31" name="Google Shape;731;p14"/>
          <p:cNvGrpSpPr/>
          <p:nvPr/>
        </p:nvGrpSpPr>
        <p:grpSpPr>
          <a:xfrm>
            <a:off x="5048166" y="3049273"/>
            <a:ext cx="4107299" cy="2108734"/>
            <a:chOff x="5076925" y="3055425"/>
            <a:chExt cx="4067035" cy="2088062"/>
          </a:xfrm>
        </p:grpSpPr>
        <p:sp>
          <p:nvSpPr>
            <p:cNvPr id="732" name="Google Shape;732;p14"/>
            <p:cNvSpPr/>
            <p:nvPr/>
          </p:nvSpPr>
          <p:spPr>
            <a:xfrm>
              <a:off x="5076925" y="3055425"/>
              <a:ext cx="4067008" cy="2088051"/>
            </a:xfrm>
            <a:custGeom>
              <a:rect b="b" l="l" r="r" t="t"/>
              <a:pathLst>
                <a:path extrusionOk="0" h="24748" w="48203">
                  <a:moveTo>
                    <a:pt x="39829" y="1"/>
                  </a:moveTo>
                  <a:cubicBezTo>
                    <a:pt x="35910" y="1"/>
                    <a:pt x="32141" y="1757"/>
                    <a:pt x="27936" y="6239"/>
                  </a:cubicBezTo>
                  <a:cubicBezTo>
                    <a:pt x="21601" y="12988"/>
                    <a:pt x="17450" y="13116"/>
                    <a:pt x="7864" y="16505"/>
                  </a:cubicBezTo>
                  <a:cubicBezTo>
                    <a:pt x="3865" y="17916"/>
                    <a:pt x="0" y="24747"/>
                    <a:pt x="0" y="24747"/>
                  </a:cubicBezTo>
                  <a:lnTo>
                    <a:pt x="48188" y="24747"/>
                  </a:lnTo>
                  <a:lnTo>
                    <a:pt x="48203" y="2128"/>
                  </a:lnTo>
                  <a:cubicBezTo>
                    <a:pt x="45221" y="811"/>
                    <a:pt x="42491" y="1"/>
                    <a:pt x="398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4"/>
            <p:cNvSpPr/>
            <p:nvPr/>
          </p:nvSpPr>
          <p:spPr>
            <a:xfrm>
              <a:off x="5779171" y="3550446"/>
              <a:ext cx="3363088" cy="1593037"/>
            </a:xfrm>
            <a:custGeom>
              <a:rect b="b" l="l" r="r" t="t"/>
              <a:pathLst>
                <a:path extrusionOk="0" h="18881" w="39860">
                  <a:moveTo>
                    <a:pt x="31313" y="1"/>
                  </a:moveTo>
                  <a:cubicBezTo>
                    <a:pt x="27100" y="1"/>
                    <a:pt x="23687" y="2963"/>
                    <a:pt x="21009" y="5899"/>
                  </a:cubicBezTo>
                  <a:cubicBezTo>
                    <a:pt x="16873" y="10444"/>
                    <a:pt x="12103" y="8726"/>
                    <a:pt x="7348" y="11211"/>
                  </a:cubicBezTo>
                  <a:cubicBezTo>
                    <a:pt x="6479" y="11666"/>
                    <a:pt x="5701" y="12177"/>
                    <a:pt x="4996" y="12719"/>
                  </a:cubicBezTo>
                  <a:cubicBezTo>
                    <a:pt x="1448" y="15449"/>
                    <a:pt x="1" y="18880"/>
                    <a:pt x="1" y="18880"/>
                  </a:cubicBezTo>
                  <a:lnTo>
                    <a:pt x="39813" y="18880"/>
                  </a:lnTo>
                  <a:lnTo>
                    <a:pt x="39859" y="3920"/>
                  </a:lnTo>
                  <a:cubicBezTo>
                    <a:pt x="36707" y="1086"/>
                    <a:pt x="33863" y="1"/>
                    <a:pt x="31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4"/>
            <p:cNvSpPr/>
            <p:nvPr/>
          </p:nvSpPr>
          <p:spPr>
            <a:xfrm>
              <a:off x="6528497" y="3809304"/>
              <a:ext cx="2615463" cy="1334182"/>
            </a:xfrm>
            <a:custGeom>
              <a:rect b="b" l="l" r="r" t="t"/>
              <a:pathLst>
                <a:path extrusionOk="0" h="15813" w="30999">
                  <a:moveTo>
                    <a:pt x="24224" y="0"/>
                  </a:moveTo>
                  <a:cubicBezTo>
                    <a:pt x="24158" y="0"/>
                    <a:pt x="24092" y="1"/>
                    <a:pt x="24025" y="4"/>
                  </a:cubicBezTo>
                  <a:cubicBezTo>
                    <a:pt x="17639" y="218"/>
                    <a:pt x="17195" y="8271"/>
                    <a:pt x="6647" y="10894"/>
                  </a:cubicBezTo>
                  <a:cubicBezTo>
                    <a:pt x="4939" y="11313"/>
                    <a:pt x="3416" y="12284"/>
                    <a:pt x="2189" y="13552"/>
                  </a:cubicBezTo>
                  <a:lnTo>
                    <a:pt x="1" y="15812"/>
                  </a:lnTo>
                  <a:lnTo>
                    <a:pt x="30999" y="15812"/>
                  </a:lnTo>
                  <a:lnTo>
                    <a:pt x="30973" y="4820"/>
                  </a:lnTo>
                  <a:cubicBezTo>
                    <a:pt x="30973" y="4820"/>
                    <a:pt x="28499" y="0"/>
                    <a:pt x="242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4"/>
            <p:cNvSpPr/>
            <p:nvPr/>
          </p:nvSpPr>
          <p:spPr>
            <a:xfrm>
              <a:off x="6528497" y="3809304"/>
              <a:ext cx="2615463" cy="1334182"/>
            </a:xfrm>
            <a:custGeom>
              <a:rect b="b" l="l" r="r" t="t"/>
              <a:pathLst>
                <a:path extrusionOk="0" h="15813" w="30999">
                  <a:moveTo>
                    <a:pt x="24224" y="0"/>
                  </a:moveTo>
                  <a:cubicBezTo>
                    <a:pt x="24158" y="0"/>
                    <a:pt x="24092" y="1"/>
                    <a:pt x="24025" y="4"/>
                  </a:cubicBezTo>
                  <a:cubicBezTo>
                    <a:pt x="17639" y="218"/>
                    <a:pt x="17195" y="8271"/>
                    <a:pt x="6647" y="10894"/>
                  </a:cubicBezTo>
                  <a:cubicBezTo>
                    <a:pt x="4939" y="11313"/>
                    <a:pt x="3416" y="12284"/>
                    <a:pt x="2189" y="13552"/>
                  </a:cubicBezTo>
                  <a:lnTo>
                    <a:pt x="1" y="15812"/>
                  </a:lnTo>
                  <a:lnTo>
                    <a:pt x="30999" y="15812"/>
                  </a:lnTo>
                  <a:lnTo>
                    <a:pt x="30973" y="4820"/>
                  </a:lnTo>
                  <a:cubicBezTo>
                    <a:pt x="30973" y="4820"/>
                    <a:pt x="28499" y="0"/>
                    <a:pt x="24224" y="0"/>
                  </a:cubicBezTo>
                  <a:close/>
                </a:path>
              </a:pathLst>
            </a:custGeom>
            <a:solidFill>
              <a:srgbClr val="2F8C81">
                <a:alpha val="68630"/>
              </a:srgbClr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6" name="Google Shape;736;p14"/>
          <p:cNvSpPr/>
          <p:nvPr/>
        </p:nvSpPr>
        <p:spPr>
          <a:xfrm>
            <a:off x="2734123" y="537994"/>
            <a:ext cx="2748120" cy="783623"/>
          </a:xfrm>
          <a:custGeom>
            <a:rect b="b" l="l" r="r" t="t"/>
            <a:pathLst>
              <a:path extrusionOk="0" h="10320" w="36194">
                <a:moveTo>
                  <a:pt x="21941" y="1"/>
                </a:moveTo>
                <a:cubicBezTo>
                  <a:pt x="21903" y="1"/>
                  <a:pt x="21865" y="1"/>
                  <a:pt x="21827" y="2"/>
                </a:cubicBezTo>
                <a:cubicBezTo>
                  <a:pt x="18125" y="95"/>
                  <a:pt x="14628" y="2738"/>
                  <a:pt x="13529" y="6266"/>
                </a:cubicBezTo>
                <a:cubicBezTo>
                  <a:pt x="12982" y="4958"/>
                  <a:pt x="11559" y="4250"/>
                  <a:pt x="10134" y="4250"/>
                </a:cubicBezTo>
                <a:cubicBezTo>
                  <a:pt x="9558" y="4250"/>
                  <a:pt x="8981" y="4366"/>
                  <a:pt x="8462" y="4604"/>
                </a:cubicBezTo>
                <a:cubicBezTo>
                  <a:pt x="7179" y="5192"/>
                  <a:pt x="6187" y="6409"/>
                  <a:pt x="5875" y="7789"/>
                </a:cubicBezTo>
                <a:cubicBezTo>
                  <a:pt x="5299" y="7327"/>
                  <a:pt x="4561" y="7089"/>
                  <a:pt x="3827" y="7089"/>
                </a:cubicBezTo>
                <a:cubicBezTo>
                  <a:pt x="3349" y="7089"/>
                  <a:pt x="2873" y="7190"/>
                  <a:pt x="2444" y="7395"/>
                </a:cubicBezTo>
                <a:cubicBezTo>
                  <a:pt x="1350" y="7922"/>
                  <a:pt x="0" y="9103"/>
                  <a:pt x="0" y="10320"/>
                </a:cubicBezTo>
                <a:lnTo>
                  <a:pt x="35912" y="10320"/>
                </a:lnTo>
                <a:cubicBezTo>
                  <a:pt x="36193" y="8357"/>
                  <a:pt x="34941" y="6460"/>
                  <a:pt x="33059" y="5836"/>
                </a:cubicBezTo>
                <a:cubicBezTo>
                  <a:pt x="32660" y="5705"/>
                  <a:pt x="32244" y="5642"/>
                  <a:pt x="31826" y="5642"/>
                </a:cubicBezTo>
                <a:cubicBezTo>
                  <a:pt x="30280" y="5642"/>
                  <a:pt x="28719" y="6498"/>
                  <a:pt x="27982" y="7871"/>
                </a:cubicBezTo>
                <a:cubicBezTo>
                  <a:pt x="28657" y="3699"/>
                  <a:pt x="26070" y="1567"/>
                  <a:pt x="25099" y="1005"/>
                </a:cubicBezTo>
                <a:cubicBezTo>
                  <a:pt x="24119" y="436"/>
                  <a:pt x="23068" y="1"/>
                  <a:pt x="219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7" name="Google Shape;737;p14"/>
          <p:cNvGrpSpPr/>
          <p:nvPr/>
        </p:nvGrpSpPr>
        <p:grpSpPr>
          <a:xfrm flipH="1">
            <a:off x="7795451" y="150"/>
            <a:ext cx="1374871" cy="5154608"/>
            <a:chOff x="2683489" y="3751500"/>
            <a:chExt cx="722248" cy="2707679"/>
          </a:xfrm>
        </p:grpSpPr>
        <p:sp>
          <p:nvSpPr>
            <p:cNvPr id="738" name="Google Shape;738;p14"/>
            <p:cNvSpPr/>
            <p:nvPr/>
          </p:nvSpPr>
          <p:spPr>
            <a:xfrm flipH="1">
              <a:off x="2683489" y="3751500"/>
              <a:ext cx="695425" cy="2707679"/>
            </a:xfrm>
            <a:custGeom>
              <a:rect b="b" l="l" r="r" t="t"/>
              <a:pathLst>
                <a:path extrusionOk="0" h="58352" w="14986">
                  <a:moveTo>
                    <a:pt x="737" y="798"/>
                  </a:moveTo>
                  <a:cubicBezTo>
                    <a:pt x="972" y="941"/>
                    <a:pt x="1197" y="1074"/>
                    <a:pt x="1417" y="1207"/>
                  </a:cubicBezTo>
                  <a:cubicBezTo>
                    <a:pt x="2051" y="1600"/>
                    <a:pt x="2669" y="2015"/>
                    <a:pt x="3272" y="2449"/>
                  </a:cubicBezTo>
                  <a:lnTo>
                    <a:pt x="3257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45" y="2868"/>
                  </a:moveTo>
                  <a:cubicBezTo>
                    <a:pt x="3917" y="2919"/>
                    <a:pt x="3983" y="2971"/>
                    <a:pt x="4044" y="3022"/>
                  </a:cubicBezTo>
                  <a:cubicBezTo>
                    <a:pt x="5880" y="4418"/>
                    <a:pt x="7567" y="6008"/>
                    <a:pt x="9060" y="7751"/>
                  </a:cubicBezTo>
                  <a:lnTo>
                    <a:pt x="4198" y="7741"/>
                  </a:lnTo>
                  <a:lnTo>
                    <a:pt x="3835" y="7736"/>
                  </a:lnTo>
                  <a:lnTo>
                    <a:pt x="3845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794" y="13651"/>
                    <a:pt x="13099" y="12388"/>
                    <a:pt x="12332" y="11176"/>
                  </a:cubicBezTo>
                  <a:cubicBezTo>
                    <a:pt x="12117" y="10839"/>
                    <a:pt x="11892" y="10507"/>
                    <a:pt x="11668" y="10180"/>
                  </a:cubicBezTo>
                  <a:cubicBezTo>
                    <a:pt x="11279" y="9612"/>
                    <a:pt x="10870" y="9055"/>
                    <a:pt x="10451" y="8528"/>
                  </a:cubicBezTo>
                  <a:cubicBezTo>
                    <a:pt x="10400" y="8462"/>
                    <a:pt x="10343" y="8400"/>
                    <a:pt x="10297" y="8329"/>
                  </a:cubicBezTo>
                  <a:lnTo>
                    <a:pt x="10302" y="8329"/>
                  </a:lnTo>
                  <a:lnTo>
                    <a:pt x="9914" y="7853"/>
                  </a:lnTo>
                  <a:lnTo>
                    <a:pt x="9827" y="7751"/>
                  </a:lnTo>
                  <a:cubicBezTo>
                    <a:pt x="8227" y="5829"/>
                    <a:pt x="6396" y="4085"/>
                    <a:pt x="4402" y="2562"/>
                  </a:cubicBezTo>
                  <a:cubicBezTo>
                    <a:pt x="4198" y="2403"/>
                    <a:pt x="3983" y="2245"/>
                    <a:pt x="3738" y="2071"/>
                  </a:cubicBezTo>
                  <a:cubicBezTo>
                    <a:pt x="3094" y="1606"/>
                    <a:pt x="2414" y="1151"/>
                    <a:pt x="1734" y="726"/>
                  </a:cubicBezTo>
                  <a:cubicBezTo>
                    <a:pt x="1616" y="660"/>
                    <a:pt x="1503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57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0" y="8303"/>
                  </a:moveTo>
                  <a:lnTo>
                    <a:pt x="6493" y="8313"/>
                  </a:lnTo>
                  <a:lnTo>
                    <a:pt x="9556" y="8324"/>
                  </a:lnTo>
                  <a:cubicBezTo>
                    <a:pt x="9725" y="8533"/>
                    <a:pt x="9868" y="8707"/>
                    <a:pt x="10001" y="8871"/>
                  </a:cubicBezTo>
                  <a:cubicBezTo>
                    <a:pt x="10400" y="9372"/>
                    <a:pt x="10783" y="9893"/>
                    <a:pt x="11151" y="10425"/>
                  </a:cubicBezTo>
                  <a:lnTo>
                    <a:pt x="11141" y="15456"/>
                  </a:lnTo>
                  <a:lnTo>
                    <a:pt x="3820" y="15435"/>
                  </a:lnTo>
                  <a:lnTo>
                    <a:pt x="3840" y="8303"/>
                  </a:lnTo>
                  <a:close/>
                  <a:moveTo>
                    <a:pt x="11719" y="11289"/>
                  </a:moveTo>
                  <a:cubicBezTo>
                    <a:pt x="11765" y="11350"/>
                    <a:pt x="11811" y="11422"/>
                    <a:pt x="11846" y="11483"/>
                  </a:cubicBezTo>
                  <a:cubicBezTo>
                    <a:pt x="12659" y="12756"/>
                    <a:pt x="13391" y="14091"/>
                    <a:pt x="14019" y="15466"/>
                  </a:cubicBezTo>
                  <a:lnTo>
                    <a:pt x="11708" y="15466"/>
                  </a:lnTo>
                  <a:lnTo>
                    <a:pt x="11719" y="11289"/>
                  </a:lnTo>
                  <a:close/>
                  <a:moveTo>
                    <a:pt x="691" y="16008"/>
                  </a:moveTo>
                  <a:lnTo>
                    <a:pt x="3232" y="16018"/>
                  </a:lnTo>
                  <a:lnTo>
                    <a:pt x="3165" y="42354"/>
                  </a:lnTo>
                  <a:lnTo>
                    <a:pt x="619" y="42349"/>
                  </a:lnTo>
                  <a:lnTo>
                    <a:pt x="691" y="16008"/>
                  </a:lnTo>
                  <a:close/>
                  <a:moveTo>
                    <a:pt x="3809" y="16023"/>
                  </a:moveTo>
                  <a:lnTo>
                    <a:pt x="11126" y="16044"/>
                  </a:lnTo>
                  <a:lnTo>
                    <a:pt x="11054" y="42379"/>
                  </a:lnTo>
                  <a:lnTo>
                    <a:pt x="3738" y="42359"/>
                  </a:lnTo>
                  <a:lnTo>
                    <a:pt x="3809" y="16023"/>
                  </a:lnTo>
                  <a:close/>
                  <a:moveTo>
                    <a:pt x="11698" y="16049"/>
                  </a:moveTo>
                  <a:lnTo>
                    <a:pt x="14408" y="16054"/>
                  </a:lnTo>
                  <a:lnTo>
                    <a:pt x="14408" y="16279"/>
                  </a:lnTo>
                  <a:lnTo>
                    <a:pt x="14403" y="16279"/>
                  </a:lnTo>
                  <a:lnTo>
                    <a:pt x="14331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698" y="16049"/>
                  </a:lnTo>
                  <a:close/>
                  <a:moveTo>
                    <a:pt x="11632" y="42952"/>
                  </a:moveTo>
                  <a:lnTo>
                    <a:pt x="13943" y="42957"/>
                  </a:lnTo>
                  <a:cubicBezTo>
                    <a:pt x="13907" y="43049"/>
                    <a:pt x="13866" y="43131"/>
                    <a:pt x="13830" y="43207"/>
                  </a:cubicBezTo>
                  <a:cubicBezTo>
                    <a:pt x="13222" y="44486"/>
                    <a:pt x="12516" y="45738"/>
                    <a:pt x="11749" y="46935"/>
                  </a:cubicBezTo>
                  <a:cubicBezTo>
                    <a:pt x="11708" y="47001"/>
                    <a:pt x="11662" y="47062"/>
                    <a:pt x="11616" y="47134"/>
                  </a:cubicBezTo>
                  <a:lnTo>
                    <a:pt x="11632" y="42952"/>
                  </a:lnTo>
                  <a:close/>
                  <a:moveTo>
                    <a:pt x="619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598" y="50053"/>
                  </a:lnTo>
                  <a:lnTo>
                    <a:pt x="619" y="42921"/>
                  </a:lnTo>
                  <a:close/>
                  <a:moveTo>
                    <a:pt x="3738" y="42937"/>
                  </a:moveTo>
                  <a:lnTo>
                    <a:pt x="11054" y="42947"/>
                  </a:lnTo>
                  <a:lnTo>
                    <a:pt x="11044" y="47978"/>
                  </a:lnTo>
                  <a:cubicBezTo>
                    <a:pt x="10538" y="48699"/>
                    <a:pt x="9996" y="49404"/>
                    <a:pt x="9438" y="50079"/>
                  </a:cubicBezTo>
                  <a:lnTo>
                    <a:pt x="3717" y="50069"/>
                  </a:lnTo>
                  <a:lnTo>
                    <a:pt x="3738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6" y="50713"/>
                    <a:pt x="8845" y="50774"/>
                    <a:pt x="8789" y="50841"/>
                  </a:cubicBezTo>
                  <a:cubicBezTo>
                    <a:pt x="7317" y="52507"/>
                    <a:pt x="5675" y="54031"/>
                    <a:pt x="3896" y="55360"/>
                  </a:cubicBezTo>
                  <a:cubicBezTo>
                    <a:pt x="3835" y="55411"/>
                    <a:pt x="3763" y="55452"/>
                    <a:pt x="3697" y="55504"/>
                  </a:cubicBezTo>
                  <a:lnTo>
                    <a:pt x="3712" y="50641"/>
                  </a:lnTo>
                  <a:close/>
                  <a:moveTo>
                    <a:pt x="598" y="50626"/>
                  </a:moveTo>
                  <a:lnTo>
                    <a:pt x="3145" y="50636"/>
                  </a:lnTo>
                  <a:lnTo>
                    <a:pt x="3129" y="55918"/>
                  </a:lnTo>
                  <a:cubicBezTo>
                    <a:pt x="2373" y="56460"/>
                    <a:pt x="1590" y="56961"/>
                    <a:pt x="813" y="57421"/>
                  </a:cubicBezTo>
                  <a:cubicBezTo>
                    <a:pt x="726" y="57467"/>
                    <a:pt x="650" y="57513"/>
                    <a:pt x="583" y="57559"/>
                  </a:cubicBezTo>
                  <a:lnTo>
                    <a:pt x="598" y="50626"/>
                  </a:lnTo>
                  <a:close/>
                  <a:moveTo>
                    <a:pt x="14347" y="43453"/>
                  </a:moveTo>
                  <a:lnTo>
                    <a:pt x="14347" y="57840"/>
                  </a:lnTo>
                  <a:lnTo>
                    <a:pt x="1232" y="57840"/>
                  </a:lnTo>
                  <a:cubicBezTo>
                    <a:pt x="2025" y="57365"/>
                    <a:pt x="2817" y="56848"/>
                    <a:pt x="3579" y="56306"/>
                  </a:cubicBezTo>
                  <a:cubicBezTo>
                    <a:pt x="3809" y="56143"/>
                    <a:pt x="4034" y="55979"/>
                    <a:pt x="4244" y="55810"/>
                  </a:cubicBezTo>
                  <a:cubicBezTo>
                    <a:pt x="6044" y="54455"/>
                    <a:pt x="7721" y="52911"/>
                    <a:pt x="9213" y="51209"/>
                  </a:cubicBezTo>
                  <a:cubicBezTo>
                    <a:pt x="9387" y="51020"/>
                    <a:pt x="9546" y="50836"/>
                    <a:pt x="9699" y="50646"/>
                  </a:cubicBezTo>
                  <a:lnTo>
                    <a:pt x="9791" y="50544"/>
                  </a:lnTo>
                  <a:lnTo>
                    <a:pt x="10180" y="50079"/>
                  </a:lnTo>
                  <a:lnTo>
                    <a:pt x="10175" y="50079"/>
                  </a:lnTo>
                  <a:cubicBezTo>
                    <a:pt x="10655" y="49486"/>
                    <a:pt x="11120" y="48867"/>
                    <a:pt x="11560" y="48233"/>
                  </a:cubicBezTo>
                  <a:cubicBezTo>
                    <a:pt x="11785" y="47911"/>
                    <a:pt x="12005" y="47574"/>
                    <a:pt x="12230" y="47241"/>
                  </a:cubicBezTo>
                  <a:cubicBezTo>
                    <a:pt x="13017" y="46030"/>
                    <a:pt x="13728" y="44757"/>
                    <a:pt x="14347" y="43453"/>
                  </a:cubicBezTo>
                  <a:close/>
                  <a:moveTo>
                    <a:pt x="159" y="0"/>
                  </a:moveTo>
                  <a:lnTo>
                    <a:pt x="159" y="511"/>
                  </a:lnTo>
                  <a:lnTo>
                    <a:pt x="0" y="58050"/>
                  </a:lnTo>
                  <a:lnTo>
                    <a:pt x="0" y="58336"/>
                  </a:lnTo>
                  <a:lnTo>
                    <a:pt x="97" y="58336"/>
                  </a:lnTo>
                  <a:lnTo>
                    <a:pt x="97" y="58351"/>
                  </a:lnTo>
                  <a:lnTo>
                    <a:pt x="14924" y="58351"/>
                  </a:lnTo>
                  <a:lnTo>
                    <a:pt x="14924" y="57840"/>
                  </a:lnTo>
                  <a:lnTo>
                    <a:pt x="14924" y="40902"/>
                  </a:lnTo>
                  <a:lnTo>
                    <a:pt x="14909" y="40902"/>
                  </a:lnTo>
                  <a:lnTo>
                    <a:pt x="14975" y="17450"/>
                  </a:lnTo>
                  <a:lnTo>
                    <a:pt x="14986" y="17450"/>
                  </a:lnTo>
                  <a:lnTo>
                    <a:pt x="14986" y="51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4"/>
            <p:cNvSpPr/>
            <p:nvPr/>
          </p:nvSpPr>
          <p:spPr>
            <a:xfrm flipH="1">
              <a:off x="2710033" y="3751500"/>
              <a:ext cx="695704" cy="2707679"/>
            </a:xfrm>
            <a:custGeom>
              <a:rect b="b" l="l" r="r" t="t"/>
              <a:pathLst>
                <a:path extrusionOk="0" h="58352" w="14992">
                  <a:moveTo>
                    <a:pt x="737" y="798"/>
                  </a:moveTo>
                  <a:cubicBezTo>
                    <a:pt x="972" y="941"/>
                    <a:pt x="1197" y="1074"/>
                    <a:pt x="1422" y="1207"/>
                  </a:cubicBezTo>
                  <a:cubicBezTo>
                    <a:pt x="2051" y="1600"/>
                    <a:pt x="2675" y="2015"/>
                    <a:pt x="3273" y="2449"/>
                  </a:cubicBezTo>
                  <a:lnTo>
                    <a:pt x="3262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50" y="2868"/>
                  </a:moveTo>
                  <a:cubicBezTo>
                    <a:pt x="3922" y="2919"/>
                    <a:pt x="3983" y="2971"/>
                    <a:pt x="4050" y="3022"/>
                  </a:cubicBezTo>
                  <a:cubicBezTo>
                    <a:pt x="5880" y="4418"/>
                    <a:pt x="7567" y="6008"/>
                    <a:pt x="9065" y="7751"/>
                  </a:cubicBezTo>
                  <a:lnTo>
                    <a:pt x="4203" y="7741"/>
                  </a:lnTo>
                  <a:lnTo>
                    <a:pt x="3835" y="7736"/>
                  </a:lnTo>
                  <a:lnTo>
                    <a:pt x="3850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800" y="13651"/>
                    <a:pt x="13104" y="12388"/>
                    <a:pt x="12338" y="11176"/>
                  </a:cubicBezTo>
                  <a:cubicBezTo>
                    <a:pt x="12118" y="10839"/>
                    <a:pt x="11898" y="10507"/>
                    <a:pt x="11673" y="10180"/>
                  </a:cubicBezTo>
                  <a:cubicBezTo>
                    <a:pt x="11284" y="9612"/>
                    <a:pt x="10875" y="9055"/>
                    <a:pt x="10451" y="8528"/>
                  </a:cubicBezTo>
                  <a:cubicBezTo>
                    <a:pt x="10400" y="8462"/>
                    <a:pt x="10349" y="8400"/>
                    <a:pt x="10298" y="8329"/>
                  </a:cubicBezTo>
                  <a:lnTo>
                    <a:pt x="10303" y="8329"/>
                  </a:lnTo>
                  <a:lnTo>
                    <a:pt x="9914" y="7853"/>
                  </a:lnTo>
                  <a:lnTo>
                    <a:pt x="9832" y="7751"/>
                  </a:lnTo>
                  <a:cubicBezTo>
                    <a:pt x="8227" y="5829"/>
                    <a:pt x="6402" y="4085"/>
                    <a:pt x="4408" y="2562"/>
                  </a:cubicBezTo>
                  <a:cubicBezTo>
                    <a:pt x="4203" y="2403"/>
                    <a:pt x="3983" y="2245"/>
                    <a:pt x="3743" y="2071"/>
                  </a:cubicBezTo>
                  <a:cubicBezTo>
                    <a:pt x="3094" y="1606"/>
                    <a:pt x="2419" y="1151"/>
                    <a:pt x="1734" y="726"/>
                  </a:cubicBezTo>
                  <a:cubicBezTo>
                    <a:pt x="1621" y="660"/>
                    <a:pt x="1504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62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5" y="8303"/>
                  </a:moveTo>
                  <a:lnTo>
                    <a:pt x="6494" y="8313"/>
                  </a:lnTo>
                  <a:lnTo>
                    <a:pt x="9556" y="8324"/>
                  </a:lnTo>
                  <a:cubicBezTo>
                    <a:pt x="9730" y="8533"/>
                    <a:pt x="9868" y="8707"/>
                    <a:pt x="10006" y="8871"/>
                  </a:cubicBezTo>
                  <a:cubicBezTo>
                    <a:pt x="10400" y="9372"/>
                    <a:pt x="10783" y="9893"/>
                    <a:pt x="11157" y="10425"/>
                  </a:cubicBezTo>
                  <a:lnTo>
                    <a:pt x="11141" y="15456"/>
                  </a:lnTo>
                  <a:lnTo>
                    <a:pt x="3825" y="15435"/>
                  </a:lnTo>
                  <a:lnTo>
                    <a:pt x="3845" y="8303"/>
                  </a:lnTo>
                  <a:close/>
                  <a:moveTo>
                    <a:pt x="11724" y="11289"/>
                  </a:moveTo>
                  <a:cubicBezTo>
                    <a:pt x="11765" y="11350"/>
                    <a:pt x="11811" y="11422"/>
                    <a:pt x="11852" y="11483"/>
                  </a:cubicBezTo>
                  <a:cubicBezTo>
                    <a:pt x="12660" y="12756"/>
                    <a:pt x="13391" y="14091"/>
                    <a:pt x="14025" y="15466"/>
                  </a:cubicBezTo>
                  <a:lnTo>
                    <a:pt x="11709" y="15466"/>
                  </a:lnTo>
                  <a:lnTo>
                    <a:pt x="11724" y="11289"/>
                  </a:lnTo>
                  <a:close/>
                  <a:moveTo>
                    <a:pt x="691" y="16008"/>
                  </a:moveTo>
                  <a:lnTo>
                    <a:pt x="3237" y="16018"/>
                  </a:lnTo>
                  <a:lnTo>
                    <a:pt x="3165" y="42354"/>
                  </a:lnTo>
                  <a:lnTo>
                    <a:pt x="624" y="42349"/>
                  </a:lnTo>
                  <a:lnTo>
                    <a:pt x="691" y="16008"/>
                  </a:lnTo>
                  <a:close/>
                  <a:moveTo>
                    <a:pt x="3810" y="16023"/>
                  </a:moveTo>
                  <a:lnTo>
                    <a:pt x="11131" y="16044"/>
                  </a:lnTo>
                  <a:lnTo>
                    <a:pt x="11059" y="42379"/>
                  </a:lnTo>
                  <a:lnTo>
                    <a:pt x="3743" y="42359"/>
                  </a:lnTo>
                  <a:lnTo>
                    <a:pt x="3810" y="16023"/>
                  </a:lnTo>
                  <a:close/>
                  <a:moveTo>
                    <a:pt x="11704" y="16049"/>
                  </a:moveTo>
                  <a:lnTo>
                    <a:pt x="14413" y="16054"/>
                  </a:lnTo>
                  <a:lnTo>
                    <a:pt x="14413" y="16279"/>
                  </a:lnTo>
                  <a:lnTo>
                    <a:pt x="14408" y="16279"/>
                  </a:lnTo>
                  <a:lnTo>
                    <a:pt x="14337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704" y="16049"/>
                  </a:lnTo>
                  <a:close/>
                  <a:moveTo>
                    <a:pt x="11632" y="42952"/>
                  </a:moveTo>
                  <a:lnTo>
                    <a:pt x="13948" y="42957"/>
                  </a:lnTo>
                  <a:cubicBezTo>
                    <a:pt x="13907" y="43049"/>
                    <a:pt x="13871" y="43131"/>
                    <a:pt x="13830" y="43207"/>
                  </a:cubicBezTo>
                  <a:cubicBezTo>
                    <a:pt x="13222" y="44486"/>
                    <a:pt x="12522" y="45738"/>
                    <a:pt x="11755" y="46935"/>
                  </a:cubicBezTo>
                  <a:cubicBezTo>
                    <a:pt x="11709" y="47001"/>
                    <a:pt x="11668" y="47062"/>
                    <a:pt x="11622" y="47134"/>
                  </a:cubicBezTo>
                  <a:lnTo>
                    <a:pt x="11632" y="42952"/>
                  </a:lnTo>
                  <a:close/>
                  <a:moveTo>
                    <a:pt x="624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604" y="50053"/>
                  </a:lnTo>
                  <a:lnTo>
                    <a:pt x="624" y="42921"/>
                  </a:lnTo>
                  <a:close/>
                  <a:moveTo>
                    <a:pt x="3743" y="42937"/>
                  </a:moveTo>
                  <a:lnTo>
                    <a:pt x="11059" y="42947"/>
                  </a:lnTo>
                  <a:lnTo>
                    <a:pt x="11044" y="47978"/>
                  </a:lnTo>
                  <a:cubicBezTo>
                    <a:pt x="10543" y="48699"/>
                    <a:pt x="9996" y="49404"/>
                    <a:pt x="9444" y="50079"/>
                  </a:cubicBezTo>
                  <a:lnTo>
                    <a:pt x="3723" y="50069"/>
                  </a:lnTo>
                  <a:lnTo>
                    <a:pt x="3743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7" y="50713"/>
                    <a:pt x="8846" y="50774"/>
                    <a:pt x="8789" y="50841"/>
                  </a:cubicBezTo>
                  <a:cubicBezTo>
                    <a:pt x="7322" y="52507"/>
                    <a:pt x="5676" y="54031"/>
                    <a:pt x="3902" y="55360"/>
                  </a:cubicBezTo>
                  <a:cubicBezTo>
                    <a:pt x="3835" y="55411"/>
                    <a:pt x="3764" y="55452"/>
                    <a:pt x="3702" y="55504"/>
                  </a:cubicBezTo>
                  <a:lnTo>
                    <a:pt x="3712" y="50641"/>
                  </a:lnTo>
                  <a:close/>
                  <a:moveTo>
                    <a:pt x="604" y="50626"/>
                  </a:moveTo>
                  <a:lnTo>
                    <a:pt x="3145" y="50636"/>
                  </a:lnTo>
                  <a:lnTo>
                    <a:pt x="3135" y="55918"/>
                  </a:lnTo>
                  <a:cubicBezTo>
                    <a:pt x="2373" y="56460"/>
                    <a:pt x="1596" y="56961"/>
                    <a:pt x="813" y="57421"/>
                  </a:cubicBezTo>
                  <a:cubicBezTo>
                    <a:pt x="732" y="57467"/>
                    <a:pt x="655" y="57513"/>
                    <a:pt x="583" y="57559"/>
                  </a:cubicBezTo>
                  <a:lnTo>
                    <a:pt x="604" y="50626"/>
                  </a:lnTo>
                  <a:close/>
                  <a:moveTo>
                    <a:pt x="14352" y="43453"/>
                  </a:moveTo>
                  <a:lnTo>
                    <a:pt x="14352" y="57840"/>
                  </a:lnTo>
                  <a:lnTo>
                    <a:pt x="1238" y="57840"/>
                  </a:lnTo>
                  <a:cubicBezTo>
                    <a:pt x="2030" y="57365"/>
                    <a:pt x="2823" y="56848"/>
                    <a:pt x="3579" y="56306"/>
                  </a:cubicBezTo>
                  <a:cubicBezTo>
                    <a:pt x="3810" y="56143"/>
                    <a:pt x="4035" y="55979"/>
                    <a:pt x="4244" y="55810"/>
                  </a:cubicBezTo>
                  <a:cubicBezTo>
                    <a:pt x="6049" y="54455"/>
                    <a:pt x="7721" y="52911"/>
                    <a:pt x="9219" y="51209"/>
                  </a:cubicBezTo>
                  <a:cubicBezTo>
                    <a:pt x="9388" y="51020"/>
                    <a:pt x="9551" y="50836"/>
                    <a:pt x="9705" y="50646"/>
                  </a:cubicBezTo>
                  <a:lnTo>
                    <a:pt x="9791" y="50544"/>
                  </a:lnTo>
                  <a:lnTo>
                    <a:pt x="10185" y="50079"/>
                  </a:lnTo>
                  <a:lnTo>
                    <a:pt x="10175" y="50079"/>
                  </a:lnTo>
                  <a:cubicBezTo>
                    <a:pt x="10655" y="49486"/>
                    <a:pt x="11121" y="48867"/>
                    <a:pt x="11560" y="48233"/>
                  </a:cubicBezTo>
                  <a:cubicBezTo>
                    <a:pt x="11785" y="47911"/>
                    <a:pt x="12010" y="47574"/>
                    <a:pt x="12235" y="47241"/>
                  </a:cubicBezTo>
                  <a:cubicBezTo>
                    <a:pt x="13023" y="46030"/>
                    <a:pt x="13728" y="44757"/>
                    <a:pt x="14352" y="43453"/>
                  </a:cubicBezTo>
                  <a:close/>
                  <a:moveTo>
                    <a:pt x="164" y="0"/>
                  </a:moveTo>
                  <a:lnTo>
                    <a:pt x="164" y="511"/>
                  </a:lnTo>
                  <a:lnTo>
                    <a:pt x="1" y="58050"/>
                  </a:lnTo>
                  <a:lnTo>
                    <a:pt x="1" y="58336"/>
                  </a:lnTo>
                  <a:lnTo>
                    <a:pt x="98" y="58336"/>
                  </a:lnTo>
                  <a:lnTo>
                    <a:pt x="98" y="58351"/>
                  </a:lnTo>
                  <a:lnTo>
                    <a:pt x="14925" y="58351"/>
                  </a:lnTo>
                  <a:lnTo>
                    <a:pt x="14925" y="57840"/>
                  </a:lnTo>
                  <a:lnTo>
                    <a:pt x="14925" y="40902"/>
                  </a:lnTo>
                  <a:lnTo>
                    <a:pt x="14914" y="40902"/>
                  </a:lnTo>
                  <a:lnTo>
                    <a:pt x="14976" y="17450"/>
                  </a:lnTo>
                  <a:lnTo>
                    <a:pt x="14991" y="17450"/>
                  </a:lnTo>
                  <a:lnTo>
                    <a:pt x="14991" y="51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</p:grpSp>
      <p:sp>
        <p:nvSpPr>
          <p:cNvPr id="740" name="Google Shape;740;p14"/>
          <p:cNvSpPr/>
          <p:nvPr/>
        </p:nvSpPr>
        <p:spPr>
          <a:xfrm rot="-693259">
            <a:off x="7025284" y="2735928"/>
            <a:ext cx="518668" cy="325237"/>
          </a:xfrm>
          <a:custGeom>
            <a:rect b="b" l="l" r="r" t="t"/>
            <a:pathLst>
              <a:path extrusionOk="0" h="2482" w="3958">
                <a:moveTo>
                  <a:pt x="0" y="2046"/>
                </a:moveTo>
                <a:cubicBezTo>
                  <a:pt x="29" y="2058"/>
                  <a:pt x="65" y="2071"/>
                  <a:pt x="99" y="2080"/>
                </a:cubicBezTo>
                <a:lnTo>
                  <a:pt x="99" y="2080"/>
                </a:lnTo>
                <a:cubicBezTo>
                  <a:pt x="66" y="2069"/>
                  <a:pt x="33" y="2058"/>
                  <a:pt x="0" y="2046"/>
                </a:cubicBezTo>
                <a:close/>
                <a:moveTo>
                  <a:pt x="99" y="2080"/>
                </a:moveTo>
                <a:cubicBezTo>
                  <a:pt x="121" y="2088"/>
                  <a:pt x="144" y="2096"/>
                  <a:pt x="167" y="2103"/>
                </a:cubicBezTo>
                <a:lnTo>
                  <a:pt x="167" y="2103"/>
                </a:lnTo>
                <a:cubicBezTo>
                  <a:pt x="152" y="2098"/>
                  <a:pt x="137" y="2092"/>
                  <a:pt x="123" y="2087"/>
                </a:cubicBezTo>
                <a:cubicBezTo>
                  <a:pt x="115" y="2085"/>
                  <a:pt x="107" y="2083"/>
                  <a:pt x="99" y="2080"/>
                </a:cubicBezTo>
                <a:close/>
                <a:moveTo>
                  <a:pt x="752" y="1"/>
                </a:moveTo>
                <a:cubicBezTo>
                  <a:pt x="2551" y="676"/>
                  <a:pt x="3630" y="2220"/>
                  <a:pt x="3630" y="2220"/>
                </a:cubicBezTo>
                <a:cubicBezTo>
                  <a:pt x="3630" y="2220"/>
                  <a:pt x="2984" y="2388"/>
                  <a:pt x="2082" y="2388"/>
                </a:cubicBezTo>
                <a:cubicBezTo>
                  <a:pt x="1512" y="2388"/>
                  <a:pt x="841" y="2321"/>
                  <a:pt x="167" y="2103"/>
                </a:cubicBezTo>
                <a:lnTo>
                  <a:pt x="167" y="2103"/>
                </a:lnTo>
                <a:cubicBezTo>
                  <a:pt x="985" y="2398"/>
                  <a:pt x="1804" y="2482"/>
                  <a:pt x="2471" y="2482"/>
                </a:cubicBezTo>
                <a:cubicBezTo>
                  <a:pt x="3346" y="2482"/>
                  <a:pt x="3957" y="2337"/>
                  <a:pt x="3957" y="2337"/>
                </a:cubicBezTo>
                <a:cubicBezTo>
                  <a:pt x="3957" y="2337"/>
                  <a:pt x="2786" y="747"/>
                  <a:pt x="874" y="42"/>
                </a:cubicBezTo>
                <a:cubicBezTo>
                  <a:pt x="839" y="32"/>
                  <a:pt x="793" y="11"/>
                  <a:pt x="75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14"/>
          <p:cNvSpPr/>
          <p:nvPr/>
        </p:nvSpPr>
        <p:spPr>
          <a:xfrm rot="-693259">
            <a:off x="7017848" y="2333462"/>
            <a:ext cx="651939" cy="381845"/>
          </a:xfrm>
          <a:custGeom>
            <a:rect b="b" l="l" r="r" t="t"/>
            <a:pathLst>
              <a:path extrusionOk="0" h="2914" w="4975">
                <a:moveTo>
                  <a:pt x="85" y="236"/>
                </a:moveTo>
                <a:cubicBezTo>
                  <a:pt x="57" y="242"/>
                  <a:pt x="28" y="248"/>
                  <a:pt x="0" y="255"/>
                </a:cubicBezTo>
                <a:cubicBezTo>
                  <a:pt x="28" y="250"/>
                  <a:pt x="56" y="243"/>
                  <a:pt x="85" y="236"/>
                </a:cubicBezTo>
                <a:close/>
                <a:moveTo>
                  <a:pt x="2056" y="1"/>
                </a:moveTo>
                <a:cubicBezTo>
                  <a:pt x="1461" y="1"/>
                  <a:pt x="815" y="60"/>
                  <a:pt x="159" y="219"/>
                </a:cubicBezTo>
                <a:cubicBezTo>
                  <a:pt x="135" y="224"/>
                  <a:pt x="110" y="230"/>
                  <a:pt x="85" y="236"/>
                </a:cubicBezTo>
                <a:lnTo>
                  <a:pt x="85" y="236"/>
                </a:lnTo>
                <a:cubicBezTo>
                  <a:pt x="624" y="117"/>
                  <a:pt x="1155" y="72"/>
                  <a:pt x="1652" y="72"/>
                </a:cubicBezTo>
                <a:cubicBezTo>
                  <a:pt x="3286" y="72"/>
                  <a:pt x="4556" y="562"/>
                  <a:pt x="4556" y="562"/>
                </a:cubicBezTo>
                <a:cubicBezTo>
                  <a:pt x="4556" y="562"/>
                  <a:pt x="2981" y="2331"/>
                  <a:pt x="644" y="2914"/>
                </a:cubicBezTo>
                <a:cubicBezTo>
                  <a:pt x="696" y="2903"/>
                  <a:pt x="752" y="2888"/>
                  <a:pt x="803" y="2878"/>
                </a:cubicBezTo>
                <a:cubicBezTo>
                  <a:pt x="3288" y="2275"/>
                  <a:pt x="4975" y="454"/>
                  <a:pt x="4975" y="454"/>
                </a:cubicBezTo>
                <a:cubicBezTo>
                  <a:pt x="4975" y="454"/>
                  <a:pt x="3711" y="1"/>
                  <a:pt x="205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2" name="Google Shape;742;p14"/>
          <p:cNvGrpSpPr/>
          <p:nvPr/>
        </p:nvGrpSpPr>
        <p:grpSpPr>
          <a:xfrm>
            <a:off x="5518398" y="1813651"/>
            <a:ext cx="2198058" cy="3463547"/>
            <a:chOff x="5518398" y="1813651"/>
            <a:chExt cx="2198058" cy="3463547"/>
          </a:xfrm>
        </p:grpSpPr>
        <p:sp>
          <p:nvSpPr>
            <p:cNvPr id="743" name="Google Shape;743;p14"/>
            <p:cNvSpPr/>
            <p:nvPr/>
          </p:nvSpPr>
          <p:spPr>
            <a:xfrm rot="-693259">
              <a:off x="6764080" y="2877064"/>
              <a:ext cx="278204" cy="2396557"/>
            </a:xfrm>
            <a:custGeom>
              <a:rect b="b" l="l" r="r" t="t"/>
              <a:pathLst>
                <a:path extrusionOk="0" fill="none" h="18289" w="2123">
                  <a:moveTo>
                    <a:pt x="2123" y="18289"/>
                  </a:moveTo>
                  <a:cubicBezTo>
                    <a:pt x="2031" y="17098"/>
                    <a:pt x="1852" y="16014"/>
                    <a:pt x="1616" y="15293"/>
                  </a:cubicBezTo>
                  <a:cubicBezTo>
                    <a:pt x="798" y="12808"/>
                    <a:pt x="210" y="10231"/>
                    <a:pt x="77" y="7624"/>
                  </a:cubicBezTo>
                  <a:cubicBezTo>
                    <a:pt x="1" y="6090"/>
                    <a:pt x="103" y="4531"/>
                    <a:pt x="440" y="3038"/>
                  </a:cubicBezTo>
                  <a:cubicBezTo>
                    <a:pt x="461" y="2935"/>
                    <a:pt x="486" y="2833"/>
                    <a:pt x="512" y="2731"/>
                  </a:cubicBezTo>
                  <a:cubicBezTo>
                    <a:pt x="517" y="2705"/>
                    <a:pt x="522" y="2680"/>
                    <a:pt x="532" y="2659"/>
                  </a:cubicBezTo>
                  <a:cubicBezTo>
                    <a:pt x="548" y="2603"/>
                    <a:pt x="563" y="2537"/>
                    <a:pt x="573" y="2480"/>
                  </a:cubicBezTo>
                  <a:lnTo>
                    <a:pt x="594" y="2404"/>
                  </a:lnTo>
                  <a:lnTo>
                    <a:pt x="594" y="2404"/>
                  </a:lnTo>
                  <a:cubicBezTo>
                    <a:pt x="701" y="2005"/>
                    <a:pt x="829" y="1616"/>
                    <a:pt x="977" y="1233"/>
                  </a:cubicBezTo>
                  <a:cubicBezTo>
                    <a:pt x="982" y="1207"/>
                    <a:pt x="998" y="1182"/>
                    <a:pt x="1003" y="1156"/>
                  </a:cubicBezTo>
                  <a:lnTo>
                    <a:pt x="1100" y="906"/>
                  </a:lnTo>
                  <a:cubicBezTo>
                    <a:pt x="1136" y="803"/>
                    <a:pt x="1182" y="701"/>
                    <a:pt x="1228" y="609"/>
                  </a:cubicBezTo>
                  <a:cubicBezTo>
                    <a:pt x="1253" y="543"/>
                    <a:pt x="1284" y="481"/>
                    <a:pt x="1310" y="420"/>
                  </a:cubicBezTo>
                  <a:cubicBezTo>
                    <a:pt x="1330" y="384"/>
                    <a:pt x="1340" y="354"/>
                    <a:pt x="1361" y="313"/>
                  </a:cubicBezTo>
                  <a:cubicBezTo>
                    <a:pt x="1361" y="308"/>
                    <a:pt x="1366" y="297"/>
                    <a:pt x="1366" y="292"/>
                  </a:cubicBezTo>
                  <a:cubicBezTo>
                    <a:pt x="1407" y="215"/>
                    <a:pt x="1437" y="139"/>
                    <a:pt x="1483" y="62"/>
                  </a:cubicBezTo>
                  <a:cubicBezTo>
                    <a:pt x="1489" y="47"/>
                    <a:pt x="1504" y="26"/>
                    <a:pt x="1509" y="6"/>
                  </a:cubicBezTo>
                  <a:lnTo>
                    <a:pt x="1509" y="1"/>
                  </a:lnTo>
                </a:path>
              </a:pathLst>
            </a:custGeom>
            <a:noFill/>
            <a:ln cap="flat" cmpd="sng" w="28575">
              <a:solidFill>
                <a:schemeClr val="accent4"/>
              </a:solidFill>
              <a:prstDash val="solid"/>
              <a:miter lim="511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4"/>
            <p:cNvSpPr/>
            <p:nvPr/>
          </p:nvSpPr>
          <p:spPr>
            <a:xfrm rot="-693259">
              <a:off x="5870679" y="2083411"/>
              <a:ext cx="639883" cy="765918"/>
            </a:xfrm>
            <a:custGeom>
              <a:rect b="b" l="l" r="r" t="t"/>
              <a:pathLst>
                <a:path extrusionOk="0" h="5845" w="4883">
                  <a:moveTo>
                    <a:pt x="3027" y="2087"/>
                  </a:moveTo>
                  <a:cubicBezTo>
                    <a:pt x="4249" y="3600"/>
                    <a:pt x="4883" y="5119"/>
                    <a:pt x="4428" y="5476"/>
                  </a:cubicBezTo>
                  <a:cubicBezTo>
                    <a:pt x="3978" y="5845"/>
                    <a:pt x="2623" y="4909"/>
                    <a:pt x="1396" y="3396"/>
                  </a:cubicBezTo>
                  <a:cubicBezTo>
                    <a:pt x="169" y="1882"/>
                    <a:pt x="0" y="1"/>
                    <a:pt x="0" y="1"/>
                  </a:cubicBezTo>
                  <a:cubicBezTo>
                    <a:pt x="0" y="1"/>
                    <a:pt x="1800" y="568"/>
                    <a:pt x="3027" y="208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4"/>
            <p:cNvSpPr/>
            <p:nvPr/>
          </p:nvSpPr>
          <p:spPr>
            <a:xfrm rot="-693259">
              <a:off x="5841396" y="2109959"/>
              <a:ext cx="407544" cy="457716"/>
            </a:xfrm>
            <a:custGeom>
              <a:rect b="b" l="l" r="r" t="t"/>
              <a:pathLst>
                <a:path extrusionOk="0" h="3493" w="3110">
                  <a:moveTo>
                    <a:pt x="3057" y="2116"/>
                  </a:moveTo>
                  <a:lnTo>
                    <a:pt x="3110" y="2179"/>
                  </a:lnTo>
                  <a:cubicBezTo>
                    <a:pt x="3092" y="2158"/>
                    <a:pt x="3075" y="2137"/>
                    <a:pt x="3057" y="2116"/>
                  </a:cubicBezTo>
                  <a:close/>
                  <a:moveTo>
                    <a:pt x="1" y="1"/>
                  </a:moveTo>
                  <a:cubicBezTo>
                    <a:pt x="1" y="1"/>
                    <a:pt x="185" y="1882"/>
                    <a:pt x="1402" y="3396"/>
                  </a:cubicBezTo>
                  <a:cubicBezTo>
                    <a:pt x="1420" y="3411"/>
                    <a:pt x="1435" y="3426"/>
                    <a:pt x="1449" y="3442"/>
                  </a:cubicBezTo>
                  <a:lnTo>
                    <a:pt x="1449" y="3442"/>
                  </a:lnTo>
                  <a:cubicBezTo>
                    <a:pt x="346" y="2019"/>
                    <a:pt x="216" y="256"/>
                    <a:pt x="216" y="256"/>
                  </a:cubicBezTo>
                  <a:lnTo>
                    <a:pt x="216" y="256"/>
                  </a:lnTo>
                  <a:cubicBezTo>
                    <a:pt x="216" y="256"/>
                    <a:pt x="1898" y="748"/>
                    <a:pt x="3057" y="2116"/>
                  </a:cubicBezTo>
                  <a:lnTo>
                    <a:pt x="3057" y="2116"/>
                  </a:lnTo>
                  <a:lnTo>
                    <a:pt x="3033" y="2087"/>
                  </a:lnTo>
                  <a:cubicBezTo>
                    <a:pt x="1806" y="568"/>
                    <a:pt x="1" y="1"/>
                    <a:pt x="1" y="1"/>
                  </a:cubicBezTo>
                  <a:close/>
                  <a:moveTo>
                    <a:pt x="1449" y="3442"/>
                  </a:moveTo>
                  <a:cubicBezTo>
                    <a:pt x="1462" y="3459"/>
                    <a:pt x="1475" y="3476"/>
                    <a:pt x="1489" y="3493"/>
                  </a:cubicBezTo>
                  <a:cubicBezTo>
                    <a:pt x="1476" y="3475"/>
                    <a:pt x="1463" y="3458"/>
                    <a:pt x="1449" y="344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4"/>
            <p:cNvSpPr/>
            <p:nvPr/>
          </p:nvSpPr>
          <p:spPr>
            <a:xfrm rot="-693259">
              <a:off x="6140396" y="1880679"/>
              <a:ext cx="418814" cy="902591"/>
            </a:xfrm>
            <a:custGeom>
              <a:rect b="b" l="l" r="r" t="t"/>
              <a:pathLst>
                <a:path extrusionOk="0" h="6888" w="3196">
                  <a:moveTo>
                    <a:pt x="2577" y="3042"/>
                  </a:moveTo>
                  <a:cubicBezTo>
                    <a:pt x="3165" y="4893"/>
                    <a:pt x="3196" y="6545"/>
                    <a:pt x="2649" y="6719"/>
                  </a:cubicBezTo>
                  <a:cubicBezTo>
                    <a:pt x="2097" y="6887"/>
                    <a:pt x="1176" y="5527"/>
                    <a:pt x="588" y="3676"/>
                  </a:cubicBezTo>
                  <a:cubicBezTo>
                    <a:pt x="0" y="1821"/>
                    <a:pt x="522" y="0"/>
                    <a:pt x="522" y="0"/>
                  </a:cubicBezTo>
                  <a:cubicBezTo>
                    <a:pt x="522" y="0"/>
                    <a:pt x="1989" y="1187"/>
                    <a:pt x="2577" y="304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4"/>
            <p:cNvSpPr/>
            <p:nvPr/>
          </p:nvSpPr>
          <p:spPr>
            <a:xfrm rot="-693259">
              <a:off x="6100426" y="1891717"/>
              <a:ext cx="343202" cy="497159"/>
            </a:xfrm>
            <a:custGeom>
              <a:rect b="b" l="l" r="r" t="t"/>
              <a:pathLst>
                <a:path extrusionOk="0" h="3794" w="2619">
                  <a:moveTo>
                    <a:pt x="2604" y="3127"/>
                  </a:moveTo>
                  <a:lnTo>
                    <a:pt x="2604" y="3127"/>
                  </a:lnTo>
                  <a:cubicBezTo>
                    <a:pt x="2608" y="3141"/>
                    <a:pt x="2613" y="3156"/>
                    <a:pt x="2618" y="3170"/>
                  </a:cubicBezTo>
                  <a:cubicBezTo>
                    <a:pt x="2613" y="3156"/>
                    <a:pt x="2609" y="3141"/>
                    <a:pt x="2604" y="3127"/>
                  </a:cubicBezTo>
                  <a:close/>
                  <a:moveTo>
                    <a:pt x="522" y="0"/>
                  </a:moveTo>
                  <a:lnTo>
                    <a:pt x="522" y="0"/>
                  </a:lnTo>
                  <a:cubicBezTo>
                    <a:pt x="522" y="1"/>
                    <a:pt x="0" y="1821"/>
                    <a:pt x="588" y="3671"/>
                  </a:cubicBezTo>
                  <a:cubicBezTo>
                    <a:pt x="604" y="3717"/>
                    <a:pt x="614" y="3758"/>
                    <a:pt x="629" y="3794"/>
                  </a:cubicBezTo>
                  <a:cubicBezTo>
                    <a:pt x="87" y="2045"/>
                    <a:pt x="624" y="317"/>
                    <a:pt x="624" y="317"/>
                  </a:cubicBezTo>
                  <a:lnTo>
                    <a:pt x="624" y="317"/>
                  </a:lnTo>
                  <a:cubicBezTo>
                    <a:pt x="624" y="317"/>
                    <a:pt x="2022" y="1404"/>
                    <a:pt x="2604" y="3127"/>
                  </a:cubicBezTo>
                  <a:lnTo>
                    <a:pt x="2604" y="3127"/>
                  </a:lnTo>
                  <a:cubicBezTo>
                    <a:pt x="2595" y="3099"/>
                    <a:pt x="2587" y="3071"/>
                    <a:pt x="2577" y="3047"/>
                  </a:cubicBezTo>
                  <a:cubicBezTo>
                    <a:pt x="1989" y="1192"/>
                    <a:pt x="522" y="0"/>
                    <a:pt x="5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4"/>
            <p:cNvSpPr/>
            <p:nvPr/>
          </p:nvSpPr>
          <p:spPr>
            <a:xfrm rot="-693259">
              <a:off x="6518947" y="1976934"/>
              <a:ext cx="640014" cy="765132"/>
            </a:xfrm>
            <a:custGeom>
              <a:rect b="b" l="l" r="r" t="t"/>
              <a:pathLst>
                <a:path extrusionOk="0" h="5839" w="4884">
                  <a:moveTo>
                    <a:pt x="1851" y="2081"/>
                  </a:moveTo>
                  <a:cubicBezTo>
                    <a:pt x="629" y="3594"/>
                    <a:pt x="1" y="5118"/>
                    <a:pt x="450" y="5476"/>
                  </a:cubicBezTo>
                  <a:cubicBezTo>
                    <a:pt x="900" y="5839"/>
                    <a:pt x="2255" y="4903"/>
                    <a:pt x="3482" y="3390"/>
                  </a:cubicBezTo>
                  <a:cubicBezTo>
                    <a:pt x="4704" y="1876"/>
                    <a:pt x="4883" y="0"/>
                    <a:pt x="4883" y="0"/>
                  </a:cubicBezTo>
                  <a:cubicBezTo>
                    <a:pt x="4883" y="0"/>
                    <a:pt x="3073" y="568"/>
                    <a:pt x="1851" y="208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4"/>
            <p:cNvSpPr/>
            <p:nvPr/>
          </p:nvSpPr>
          <p:spPr>
            <a:xfrm rot="-693259">
              <a:off x="6718198" y="1956773"/>
              <a:ext cx="407544" cy="456930"/>
            </a:xfrm>
            <a:custGeom>
              <a:rect b="b" l="l" r="r" t="t"/>
              <a:pathLst>
                <a:path extrusionOk="0" h="3487" w="3110">
                  <a:moveTo>
                    <a:pt x="3109" y="0"/>
                  </a:moveTo>
                  <a:lnTo>
                    <a:pt x="3109" y="0"/>
                  </a:lnTo>
                  <a:cubicBezTo>
                    <a:pt x="3109" y="0"/>
                    <a:pt x="1299" y="568"/>
                    <a:pt x="77" y="2081"/>
                  </a:cubicBezTo>
                  <a:lnTo>
                    <a:pt x="1" y="2178"/>
                  </a:lnTo>
                  <a:cubicBezTo>
                    <a:pt x="1166" y="757"/>
                    <a:pt x="2894" y="256"/>
                    <a:pt x="2894" y="256"/>
                  </a:cubicBezTo>
                  <a:lnTo>
                    <a:pt x="2894" y="256"/>
                  </a:lnTo>
                  <a:cubicBezTo>
                    <a:pt x="2894" y="256"/>
                    <a:pt x="2762" y="2055"/>
                    <a:pt x="1627" y="3487"/>
                  </a:cubicBezTo>
                  <a:cubicBezTo>
                    <a:pt x="1652" y="3456"/>
                    <a:pt x="1678" y="3426"/>
                    <a:pt x="1708" y="3390"/>
                  </a:cubicBezTo>
                  <a:cubicBezTo>
                    <a:pt x="2930" y="1876"/>
                    <a:pt x="3109" y="0"/>
                    <a:pt x="31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4"/>
            <p:cNvSpPr/>
            <p:nvPr/>
          </p:nvSpPr>
          <p:spPr>
            <a:xfrm rot="-693259">
              <a:off x="6429040" y="1847019"/>
              <a:ext cx="418158" cy="903246"/>
            </a:xfrm>
            <a:custGeom>
              <a:rect b="b" l="l" r="r" t="t"/>
              <a:pathLst>
                <a:path extrusionOk="0" h="6893" w="3191">
                  <a:moveTo>
                    <a:pt x="619" y="3043"/>
                  </a:moveTo>
                  <a:cubicBezTo>
                    <a:pt x="31" y="4899"/>
                    <a:pt x="0" y="6545"/>
                    <a:pt x="547" y="6719"/>
                  </a:cubicBezTo>
                  <a:cubicBezTo>
                    <a:pt x="1099" y="6893"/>
                    <a:pt x="2020" y="5533"/>
                    <a:pt x="2608" y="3677"/>
                  </a:cubicBezTo>
                  <a:cubicBezTo>
                    <a:pt x="3191" y="1826"/>
                    <a:pt x="2674" y="1"/>
                    <a:pt x="2674" y="1"/>
                  </a:cubicBezTo>
                  <a:cubicBezTo>
                    <a:pt x="2674" y="1"/>
                    <a:pt x="1207" y="1192"/>
                    <a:pt x="619" y="304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4"/>
            <p:cNvSpPr/>
            <p:nvPr/>
          </p:nvSpPr>
          <p:spPr>
            <a:xfrm rot="-693259">
              <a:off x="6463164" y="1842911"/>
              <a:ext cx="342547" cy="497945"/>
            </a:xfrm>
            <a:custGeom>
              <a:rect b="b" l="l" r="r" t="t"/>
              <a:pathLst>
                <a:path extrusionOk="0" h="3800" w="2614">
                  <a:moveTo>
                    <a:pt x="25" y="3098"/>
                  </a:moveTo>
                  <a:lnTo>
                    <a:pt x="25" y="3098"/>
                  </a:lnTo>
                  <a:cubicBezTo>
                    <a:pt x="17" y="3122"/>
                    <a:pt x="9" y="3146"/>
                    <a:pt x="1" y="3170"/>
                  </a:cubicBezTo>
                  <a:cubicBezTo>
                    <a:pt x="10" y="3149"/>
                    <a:pt x="17" y="3124"/>
                    <a:pt x="25" y="3098"/>
                  </a:cubicBezTo>
                  <a:close/>
                  <a:moveTo>
                    <a:pt x="2097" y="0"/>
                  </a:moveTo>
                  <a:cubicBezTo>
                    <a:pt x="2097" y="1"/>
                    <a:pt x="630" y="1197"/>
                    <a:pt x="42" y="3048"/>
                  </a:cubicBezTo>
                  <a:cubicBezTo>
                    <a:pt x="36" y="3064"/>
                    <a:pt x="30" y="3081"/>
                    <a:pt x="25" y="3098"/>
                  </a:cubicBezTo>
                  <a:lnTo>
                    <a:pt x="25" y="3098"/>
                  </a:lnTo>
                  <a:cubicBezTo>
                    <a:pt x="613" y="1397"/>
                    <a:pt x="1995" y="323"/>
                    <a:pt x="1995" y="323"/>
                  </a:cubicBezTo>
                  <a:lnTo>
                    <a:pt x="1995" y="323"/>
                  </a:lnTo>
                  <a:cubicBezTo>
                    <a:pt x="1995" y="323"/>
                    <a:pt x="2522" y="2014"/>
                    <a:pt x="2005" y="3750"/>
                  </a:cubicBezTo>
                  <a:lnTo>
                    <a:pt x="2005" y="3750"/>
                  </a:lnTo>
                  <a:cubicBezTo>
                    <a:pt x="2013" y="3727"/>
                    <a:pt x="2022" y="3704"/>
                    <a:pt x="2031" y="3677"/>
                  </a:cubicBezTo>
                  <a:cubicBezTo>
                    <a:pt x="2613" y="1821"/>
                    <a:pt x="2097" y="1"/>
                    <a:pt x="2097" y="0"/>
                  </a:cubicBezTo>
                  <a:close/>
                  <a:moveTo>
                    <a:pt x="2005" y="3750"/>
                  </a:moveTo>
                  <a:cubicBezTo>
                    <a:pt x="1999" y="3767"/>
                    <a:pt x="1994" y="3782"/>
                    <a:pt x="1990" y="3799"/>
                  </a:cubicBezTo>
                  <a:cubicBezTo>
                    <a:pt x="1995" y="3783"/>
                    <a:pt x="2000" y="3767"/>
                    <a:pt x="2005" y="375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 rot="-693259">
              <a:off x="6440294" y="2576808"/>
              <a:ext cx="463761" cy="934826"/>
            </a:xfrm>
            <a:custGeom>
              <a:rect b="b" l="l" r="r" t="t"/>
              <a:pathLst>
                <a:path extrusionOk="0" h="7134" w="3539">
                  <a:moveTo>
                    <a:pt x="2849" y="3299"/>
                  </a:moveTo>
                  <a:cubicBezTo>
                    <a:pt x="2158" y="1387"/>
                    <a:pt x="1141" y="1"/>
                    <a:pt x="573" y="205"/>
                  </a:cubicBezTo>
                  <a:cubicBezTo>
                    <a:pt x="1" y="410"/>
                    <a:pt x="103" y="2128"/>
                    <a:pt x="793" y="4040"/>
                  </a:cubicBezTo>
                  <a:cubicBezTo>
                    <a:pt x="1484" y="5947"/>
                    <a:pt x="3068" y="7133"/>
                    <a:pt x="3068" y="7133"/>
                  </a:cubicBezTo>
                  <a:cubicBezTo>
                    <a:pt x="3068" y="7133"/>
                    <a:pt x="3539" y="5206"/>
                    <a:pt x="2849" y="32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 rot="-693259">
              <a:off x="6579363" y="2978785"/>
              <a:ext cx="365217" cy="517339"/>
            </a:xfrm>
            <a:custGeom>
              <a:rect b="b" l="l" r="r" t="t"/>
              <a:pathLst>
                <a:path extrusionOk="0" h="3948" w="2787">
                  <a:moveTo>
                    <a:pt x="2051" y="1"/>
                  </a:moveTo>
                  <a:cubicBezTo>
                    <a:pt x="2054" y="13"/>
                    <a:pt x="2059" y="26"/>
                    <a:pt x="2064" y="39"/>
                  </a:cubicBezTo>
                  <a:lnTo>
                    <a:pt x="2064" y="39"/>
                  </a:lnTo>
                  <a:cubicBezTo>
                    <a:pt x="2059" y="26"/>
                    <a:pt x="2055" y="14"/>
                    <a:pt x="2051" y="1"/>
                  </a:cubicBezTo>
                  <a:close/>
                  <a:moveTo>
                    <a:pt x="2064" y="39"/>
                  </a:moveTo>
                  <a:cubicBezTo>
                    <a:pt x="2683" y="1836"/>
                    <a:pt x="2204" y="3631"/>
                    <a:pt x="2204" y="3631"/>
                  </a:cubicBezTo>
                  <a:cubicBezTo>
                    <a:pt x="2204" y="3631"/>
                    <a:pt x="665" y="2537"/>
                    <a:pt x="0" y="737"/>
                  </a:cubicBezTo>
                  <a:lnTo>
                    <a:pt x="0" y="737"/>
                  </a:lnTo>
                  <a:cubicBezTo>
                    <a:pt x="11" y="773"/>
                    <a:pt x="26" y="819"/>
                    <a:pt x="41" y="855"/>
                  </a:cubicBezTo>
                  <a:cubicBezTo>
                    <a:pt x="732" y="2767"/>
                    <a:pt x="2316" y="3948"/>
                    <a:pt x="2316" y="3948"/>
                  </a:cubicBezTo>
                  <a:cubicBezTo>
                    <a:pt x="2316" y="3948"/>
                    <a:pt x="2787" y="2031"/>
                    <a:pt x="2097" y="124"/>
                  </a:cubicBezTo>
                  <a:cubicBezTo>
                    <a:pt x="2086" y="93"/>
                    <a:pt x="2074" y="65"/>
                    <a:pt x="2064" y="3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 rot="-693259">
              <a:off x="6608097" y="2677633"/>
              <a:ext cx="934075" cy="466496"/>
            </a:xfrm>
            <a:custGeom>
              <a:rect b="b" l="l" r="r" t="t"/>
              <a:pathLst>
                <a:path extrusionOk="0" h="3560" w="7128">
                  <a:moveTo>
                    <a:pt x="4044" y="809"/>
                  </a:moveTo>
                  <a:cubicBezTo>
                    <a:pt x="2132" y="108"/>
                    <a:pt x="419" y="1"/>
                    <a:pt x="210" y="558"/>
                  </a:cubicBezTo>
                  <a:cubicBezTo>
                    <a:pt x="0" y="1131"/>
                    <a:pt x="1381" y="2153"/>
                    <a:pt x="3293" y="2854"/>
                  </a:cubicBezTo>
                  <a:cubicBezTo>
                    <a:pt x="5200" y="3559"/>
                    <a:pt x="7127" y="3104"/>
                    <a:pt x="7127" y="3104"/>
                  </a:cubicBezTo>
                  <a:cubicBezTo>
                    <a:pt x="7127" y="3104"/>
                    <a:pt x="5956" y="1514"/>
                    <a:pt x="4044" y="80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4"/>
            <p:cNvSpPr/>
            <p:nvPr/>
          </p:nvSpPr>
          <p:spPr>
            <a:xfrm rot="-693259">
              <a:off x="6476412" y="2337795"/>
              <a:ext cx="1201403" cy="507380"/>
            </a:xfrm>
            <a:custGeom>
              <a:rect b="b" l="l" r="r" t="t"/>
              <a:pathLst>
                <a:path extrusionOk="0" h="3872" w="9168">
                  <a:moveTo>
                    <a:pt x="4352" y="604"/>
                  </a:moveTo>
                  <a:cubicBezTo>
                    <a:pt x="1867" y="1202"/>
                    <a:pt x="1" y="2286"/>
                    <a:pt x="175" y="3028"/>
                  </a:cubicBezTo>
                  <a:cubicBezTo>
                    <a:pt x="354" y="3769"/>
                    <a:pt x="2511" y="3871"/>
                    <a:pt x="4996" y="3273"/>
                  </a:cubicBezTo>
                  <a:cubicBezTo>
                    <a:pt x="7481" y="2675"/>
                    <a:pt x="9168" y="855"/>
                    <a:pt x="9168" y="855"/>
                  </a:cubicBezTo>
                  <a:cubicBezTo>
                    <a:pt x="9168" y="855"/>
                    <a:pt x="6831" y="1"/>
                    <a:pt x="4352" y="6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4"/>
            <p:cNvSpPr/>
            <p:nvPr/>
          </p:nvSpPr>
          <p:spPr>
            <a:xfrm rot="-693259">
              <a:off x="6433380" y="2173841"/>
              <a:ext cx="950193" cy="693585"/>
            </a:xfrm>
            <a:custGeom>
              <a:rect b="b" l="l" r="r" t="t"/>
              <a:pathLst>
                <a:path extrusionOk="0" h="5293" w="7251">
                  <a:moveTo>
                    <a:pt x="3119" y="1346"/>
                  </a:moveTo>
                  <a:cubicBezTo>
                    <a:pt x="1228" y="2649"/>
                    <a:pt x="0" y="4168"/>
                    <a:pt x="389" y="4730"/>
                  </a:cubicBezTo>
                  <a:cubicBezTo>
                    <a:pt x="783" y="5293"/>
                    <a:pt x="2628" y="4684"/>
                    <a:pt x="4520" y="3380"/>
                  </a:cubicBezTo>
                  <a:cubicBezTo>
                    <a:pt x="6412" y="2077"/>
                    <a:pt x="7250" y="1"/>
                    <a:pt x="7250" y="1"/>
                  </a:cubicBezTo>
                  <a:cubicBezTo>
                    <a:pt x="7250" y="1"/>
                    <a:pt x="5011" y="42"/>
                    <a:pt x="3119" y="13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4"/>
            <p:cNvSpPr/>
            <p:nvPr/>
          </p:nvSpPr>
          <p:spPr>
            <a:xfrm rot="-693259">
              <a:off x="6797799" y="2135658"/>
              <a:ext cx="557588" cy="454440"/>
            </a:xfrm>
            <a:custGeom>
              <a:rect b="b" l="l" r="r" t="t"/>
              <a:pathLst>
                <a:path extrusionOk="0" h="3468" w="4255">
                  <a:moveTo>
                    <a:pt x="44" y="1413"/>
                  </a:moveTo>
                  <a:lnTo>
                    <a:pt x="44" y="1413"/>
                  </a:lnTo>
                  <a:cubicBezTo>
                    <a:pt x="30" y="1423"/>
                    <a:pt x="15" y="1433"/>
                    <a:pt x="1" y="1442"/>
                  </a:cubicBezTo>
                  <a:cubicBezTo>
                    <a:pt x="15" y="1434"/>
                    <a:pt x="29" y="1424"/>
                    <a:pt x="44" y="1413"/>
                  </a:cubicBezTo>
                  <a:close/>
                  <a:moveTo>
                    <a:pt x="4254" y="1"/>
                  </a:moveTo>
                  <a:lnTo>
                    <a:pt x="4254" y="1"/>
                  </a:lnTo>
                  <a:cubicBezTo>
                    <a:pt x="4254" y="1"/>
                    <a:pt x="2015" y="52"/>
                    <a:pt x="123" y="1356"/>
                  </a:cubicBezTo>
                  <a:cubicBezTo>
                    <a:pt x="100" y="1372"/>
                    <a:pt x="72" y="1393"/>
                    <a:pt x="44" y="1413"/>
                  </a:cubicBezTo>
                  <a:lnTo>
                    <a:pt x="44" y="1413"/>
                  </a:lnTo>
                  <a:cubicBezTo>
                    <a:pt x="1820" y="231"/>
                    <a:pt x="3897" y="226"/>
                    <a:pt x="3932" y="226"/>
                  </a:cubicBezTo>
                  <a:cubicBezTo>
                    <a:pt x="3932" y="226"/>
                    <a:pt x="3932" y="226"/>
                    <a:pt x="3932" y="226"/>
                  </a:cubicBezTo>
                  <a:cubicBezTo>
                    <a:pt x="3932" y="226"/>
                    <a:pt x="3181" y="2220"/>
                    <a:pt x="1401" y="3467"/>
                  </a:cubicBezTo>
                  <a:cubicBezTo>
                    <a:pt x="1442" y="3442"/>
                    <a:pt x="1483" y="3411"/>
                    <a:pt x="1524" y="3385"/>
                  </a:cubicBezTo>
                  <a:cubicBezTo>
                    <a:pt x="3421" y="2082"/>
                    <a:pt x="4254" y="1"/>
                    <a:pt x="42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4"/>
            <p:cNvSpPr/>
            <p:nvPr/>
          </p:nvSpPr>
          <p:spPr>
            <a:xfrm rot="-693259">
              <a:off x="6082329" y="2772308"/>
              <a:ext cx="692825" cy="670784"/>
            </a:xfrm>
            <a:custGeom>
              <a:rect b="b" l="l" r="r" t="t"/>
              <a:pathLst>
                <a:path extrusionOk="0" h="5119" w="5287">
                  <a:moveTo>
                    <a:pt x="1754" y="2035"/>
                  </a:moveTo>
                  <a:cubicBezTo>
                    <a:pt x="3104" y="726"/>
                    <a:pt x="4510" y="0"/>
                    <a:pt x="4903" y="399"/>
                  </a:cubicBezTo>
                  <a:cubicBezTo>
                    <a:pt x="5287" y="798"/>
                    <a:pt x="4505" y="2178"/>
                    <a:pt x="3150" y="3482"/>
                  </a:cubicBezTo>
                  <a:cubicBezTo>
                    <a:pt x="1795" y="4786"/>
                    <a:pt x="0" y="5118"/>
                    <a:pt x="0" y="5118"/>
                  </a:cubicBezTo>
                  <a:cubicBezTo>
                    <a:pt x="0" y="5118"/>
                    <a:pt x="404" y="3329"/>
                    <a:pt x="1754" y="203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4"/>
            <p:cNvSpPr/>
            <p:nvPr/>
          </p:nvSpPr>
          <p:spPr>
            <a:xfrm rot="-693259">
              <a:off x="6109835" y="3051313"/>
              <a:ext cx="424842" cy="415522"/>
            </a:xfrm>
            <a:custGeom>
              <a:rect b="b" l="l" r="r" t="t"/>
              <a:pathLst>
                <a:path extrusionOk="0" h="3171" w="3242">
                  <a:moveTo>
                    <a:pt x="3242" y="1452"/>
                  </a:moveTo>
                  <a:lnTo>
                    <a:pt x="3242" y="1452"/>
                  </a:lnTo>
                  <a:cubicBezTo>
                    <a:pt x="3230" y="1463"/>
                    <a:pt x="3219" y="1474"/>
                    <a:pt x="3208" y="1484"/>
                  </a:cubicBezTo>
                  <a:lnTo>
                    <a:pt x="3208" y="1484"/>
                  </a:lnTo>
                  <a:cubicBezTo>
                    <a:pt x="3220" y="1473"/>
                    <a:pt x="3232" y="1462"/>
                    <a:pt x="3242" y="1452"/>
                  </a:cubicBezTo>
                  <a:close/>
                  <a:moveTo>
                    <a:pt x="3208" y="1484"/>
                  </a:moveTo>
                  <a:cubicBezTo>
                    <a:pt x="3189" y="1501"/>
                    <a:pt x="3168" y="1519"/>
                    <a:pt x="3150" y="1534"/>
                  </a:cubicBezTo>
                  <a:cubicBezTo>
                    <a:pt x="3132" y="1551"/>
                    <a:pt x="3115" y="1568"/>
                    <a:pt x="3097" y="1584"/>
                  </a:cubicBezTo>
                  <a:lnTo>
                    <a:pt x="3097" y="1584"/>
                  </a:lnTo>
                  <a:cubicBezTo>
                    <a:pt x="3134" y="1551"/>
                    <a:pt x="3171" y="1518"/>
                    <a:pt x="3208" y="1484"/>
                  </a:cubicBezTo>
                  <a:close/>
                  <a:moveTo>
                    <a:pt x="1846" y="0"/>
                  </a:moveTo>
                  <a:cubicBezTo>
                    <a:pt x="1815" y="26"/>
                    <a:pt x="1790" y="56"/>
                    <a:pt x="1759" y="82"/>
                  </a:cubicBezTo>
                  <a:cubicBezTo>
                    <a:pt x="409" y="1386"/>
                    <a:pt x="0" y="3170"/>
                    <a:pt x="0" y="3170"/>
                  </a:cubicBezTo>
                  <a:cubicBezTo>
                    <a:pt x="0" y="3170"/>
                    <a:pt x="1749" y="2846"/>
                    <a:pt x="3097" y="1584"/>
                  </a:cubicBezTo>
                  <a:lnTo>
                    <a:pt x="3097" y="1584"/>
                  </a:lnTo>
                  <a:cubicBezTo>
                    <a:pt x="1828" y="2694"/>
                    <a:pt x="235" y="2945"/>
                    <a:pt x="235" y="2945"/>
                  </a:cubicBezTo>
                  <a:cubicBezTo>
                    <a:pt x="235" y="2945"/>
                    <a:pt x="583" y="1243"/>
                    <a:pt x="18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4"/>
            <p:cNvSpPr/>
            <p:nvPr/>
          </p:nvSpPr>
          <p:spPr>
            <a:xfrm rot="-693259">
              <a:off x="5802461" y="2891387"/>
              <a:ext cx="865801" cy="434260"/>
            </a:xfrm>
            <a:custGeom>
              <a:rect b="b" l="l" r="r" t="t"/>
              <a:pathLst>
                <a:path extrusionOk="0" h="3314" w="6607">
                  <a:moveTo>
                    <a:pt x="2854" y="758"/>
                  </a:moveTo>
                  <a:cubicBezTo>
                    <a:pt x="4628" y="103"/>
                    <a:pt x="6223" y="1"/>
                    <a:pt x="6417" y="528"/>
                  </a:cubicBezTo>
                  <a:cubicBezTo>
                    <a:pt x="6606" y="1049"/>
                    <a:pt x="5328" y="2010"/>
                    <a:pt x="3559" y="2660"/>
                  </a:cubicBezTo>
                  <a:cubicBezTo>
                    <a:pt x="1790" y="3314"/>
                    <a:pt x="1" y="2890"/>
                    <a:pt x="1" y="2890"/>
                  </a:cubicBezTo>
                  <a:cubicBezTo>
                    <a:pt x="1" y="2890"/>
                    <a:pt x="1080" y="1412"/>
                    <a:pt x="2854" y="75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4"/>
            <p:cNvSpPr/>
            <p:nvPr/>
          </p:nvSpPr>
          <p:spPr>
            <a:xfrm rot="-693259">
              <a:off x="5811962" y="3023162"/>
              <a:ext cx="481190" cy="302567"/>
            </a:xfrm>
            <a:custGeom>
              <a:rect b="b" l="l" r="r" t="t"/>
              <a:pathLst>
                <a:path extrusionOk="0" h="2309" w="3672">
                  <a:moveTo>
                    <a:pt x="2971" y="1"/>
                  </a:moveTo>
                  <a:lnTo>
                    <a:pt x="2854" y="42"/>
                  </a:lnTo>
                  <a:cubicBezTo>
                    <a:pt x="1080" y="691"/>
                    <a:pt x="1" y="2174"/>
                    <a:pt x="1" y="2174"/>
                  </a:cubicBezTo>
                  <a:cubicBezTo>
                    <a:pt x="1" y="2174"/>
                    <a:pt x="571" y="2309"/>
                    <a:pt x="1386" y="2309"/>
                  </a:cubicBezTo>
                  <a:cubicBezTo>
                    <a:pt x="2015" y="2309"/>
                    <a:pt x="2789" y="2228"/>
                    <a:pt x="3559" y="1944"/>
                  </a:cubicBezTo>
                  <a:cubicBezTo>
                    <a:pt x="3595" y="1933"/>
                    <a:pt x="3636" y="1913"/>
                    <a:pt x="3672" y="1898"/>
                  </a:cubicBezTo>
                  <a:lnTo>
                    <a:pt x="3672" y="1898"/>
                  </a:lnTo>
                  <a:cubicBezTo>
                    <a:pt x="2986" y="2146"/>
                    <a:pt x="2297" y="2220"/>
                    <a:pt x="1722" y="2220"/>
                  </a:cubicBezTo>
                  <a:cubicBezTo>
                    <a:pt x="890" y="2220"/>
                    <a:pt x="297" y="2066"/>
                    <a:pt x="297" y="2066"/>
                  </a:cubicBezTo>
                  <a:cubicBezTo>
                    <a:pt x="297" y="2066"/>
                    <a:pt x="1305" y="630"/>
                    <a:pt x="29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4"/>
            <p:cNvSpPr/>
            <p:nvPr/>
          </p:nvSpPr>
          <p:spPr>
            <a:xfrm rot="-693259">
              <a:off x="5553923" y="2643900"/>
              <a:ext cx="1104955" cy="466496"/>
            </a:xfrm>
            <a:custGeom>
              <a:rect b="b" l="l" r="r" t="t"/>
              <a:pathLst>
                <a:path extrusionOk="0" h="3560" w="8432">
                  <a:moveTo>
                    <a:pt x="4428" y="558"/>
                  </a:moveTo>
                  <a:cubicBezTo>
                    <a:pt x="6713" y="1105"/>
                    <a:pt x="8431" y="2102"/>
                    <a:pt x="8262" y="2782"/>
                  </a:cubicBezTo>
                  <a:cubicBezTo>
                    <a:pt x="8099" y="3457"/>
                    <a:pt x="6115" y="3559"/>
                    <a:pt x="3835" y="3002"/>
                  </a:cubicBezTo>
                  <a:cubicBezTo>
                    <a:pt x="1555" y="2455"/>
                    <a:pt x="0" y="778"/>
                    <a:pt x="0" y="778"/>
                  </a:cubicBezTo>
                  <a:cubicBezTo>
                    <a:pt x="0" y="778"/>
                    <a:pt x="2148" y="1"/>
                    <a:pt x="4428" y="55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4"/>
            <p:cNvSpPr/>
            <p:nvPr/>
          </p:nvSpPr>
          <p:spPr>
            <a:xfrm rot="-693259">
              <a:off x="5556955" y="2741616"/>
              <a:ext cx="599784" cy="351837"/>
            </a:xfrm>
            <a:custGeom>
              <a:rect b="b" l="l" r="r" t="t"/>
              <a:pathLst>
                <a:path extrusionOk="0" h="2685" w="4577">
                  <a:moveTo>
                    <a:pt x="4557" y="231"/>
                  </a:moveTo>
                  <a:cubicBezTo>
                    <a:pt x="4563" y="233"/>
                    <a:pt x="4570" y="234"/>
                    <a:pt x="4576" y="236"/>
                  </a:cubicBezTo>
                  <a:cubicBezTo>
                    <a:pt x="4570" y="234"/>
                    <a:pt x="4563" y="233"/>
                    <a:pt x="4557" y="231"/>
                  </a:cubicBezTo>
                  <a:close/>
                  <a:moveTo>
                    <a:pt x="2703" y="1"/>
                  </a:moveTo>
                  <a:cubicBezTo>
                    <a:pt x="1172" y="1"/>
                    <a:pt x="0" y="430"/>
                    <a:pt x="0" y="430"/>
                  </a:cubicBezTo>
                  <a:cubicBezTo>
                    <a:pt x="0" y="430"/>
                    <a:pt x="1560" y="2102"/>
                    <a:pt x="3840" y="2654"/>
                  </a:cubicBezTo>
                  <a:cubicBezTo>
                    <a:pt x="3875" y="2661"/>
                    <a:pt x="3908" y="2666"/>
                    <a:pt x="3942" y="2673"/>
                  </a:cubicBezTo>
                  <a:lnTo>
                    <a:pt x="3942" y="2673"/>
                  </a:lnTo>
                  <a:cubicBezTo>
                    <a:pt x="1815" y="2124"/>
                    <a:pt x="389" y="517"/>
                    <a:pt x="389" y="517"/>
                  </a:cubicBezTo>
                  <a:cubicBezTo>
                    <a:pt x="389" y="517"/>
                    <a:pt x="1551" y="66"/>
                    <a:pt x="3052" y="66"/>
                  </a:cubicBezTo>
                  <a:cubicBezTo>
                    <a:pt x="3528" y="66"/>
                    <a:pt x="4038" y="112"/>
                    <a:pt x="4557" y="231"/>
                  </a:cubicBezTo>
                  <a:lnTo>
                    <a:pt x="4557" y="231"/>
                  </a:lnTo>
                  <a:cubicBezTo>
                    <a:pt x="4516" y="221"/>
                    <a:pt x="4472" y="209"/>
                    <a:pt x="4428" y="200"/>
                  </a:cubicBezTo>
                  <a:cubicBezTo>
                    <a:pt x="3832" y="54"/>
                    <a:pt x="3245" y="1"/>
                    <a:pt x="2703" y="1"/>
                  </a:cubicBezTo>
                  <a:close/>
                  <a:moveTo>
                    <a:pt x="3942" y="2673"/>
                  </a:moveTo>
                  <a:lnTo>
                    <a:pt x="3942" y="2673"/>
                  </a:lnTo>
                  <a:cubicBezTo>
                    <a:pt x="3957" y="2677"/>
                    <a:pt x="3973" y="2681"/>
                    <a:pt x="3988" y="2685"/>
                  </a:cubicBezTo>
                  <a:cubicBezTo>
                    <a:pt x="3972" y="2680"/>
                    <a:pt x="3957" y="2676"/>
                    <a:pt x="3942" y="267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4"/>
            <p:cNvSpPr/>
            <p:nvPr/>
          </p:nvSpPr>
          <p:spPr>
            <a:xfrm rot="-693259">
              <a:off x="5701018" y="2334537"/>
              <a:ext cx="950193" cy="693585"/>
            </a:xfrm>
            <a:custGeom>
              <a:rect b="b" l="l" r="r" t="t"/>
              <a:pathLst>
                <a:path extrusionOk="0" h="5293" w="7251">
                  <a:moveTo>
                    <a:pt x="4131" y="1350"/>
                  </a:moveTo>
                  <a:cubicBezTo>
                    <a:pt x="6023" y="2654"/>
                    <a:pt x="7250" y="4168"/>
                    <a:pt x="6857" y="4730"/>
                  </a:cubicBezTo>
                  <a:cubicBezTo>
                    <a:pt x="6468" y="5292"/>
                    <a:pt x="4622" y="4684"/>
                    <a:pt x="2731" y="3380"/>
                  </a:cubicBezTo>
                  <a:cubicBezTo>
                    <a:pt x="839" y="2076"/>
                    <a:pt x="0" y="1"/>
                    <a:pt x="0" y="1"/>
                  </a:cubicBezTo>
                  <a:cubicBezTo>
                    <a:pt x="0" y="1"/>
                    <a:pt x="2240" y="47"/>
                    <a:pt x="4131" y="135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4"/>
            <p:cNvSpPr/>
            <p:nvPr/>
          </p:nvSpPr>
          <p:spPr>
            <a:xfrm rot="-693259">
              <a:off x="5680835" y="2375645"/>
              <a:ext cx="557588" cy="453654"/>
            </a:xfrm>
            <a:custGeom>
              <a:rect b="b" l="l" r="r" t="t"/>
              <a:pathLst>
                <a:path extrusionOk="0" h="3462" w="4255">
                  <a:moveTo>
                    <a:pt x="4142" y="1363"/>
                  </a:moveTo>
                  <a:cubicBezTo>
                    <a:pt x="4176" y="1387"/>
                    <a:pt x="4217" y="1414"/>
                    <a:pt x="4254" y="1437"/>
                  </a:cubicBezTo>
                  <a:cubicBezTo>
                    <a:pt x="4217" y="1412"/>
                    <a:pt x="4180" y="1387"/>
                    <a:pt x="4142" y="1363"/>
                  </a:cubicBezTo>
                  <a:close/>
                  <a:moveTo>
                    <a:pt x="0" y="1"/>
                  </a:moveTo>
                  <a:cubicBezTo>
                    <a:pt x="0" y="1"/>
                    <a:pt x="834" y="2076"/>
                    <a:pt x="2731" y="3380"/>
                  </a:cubicBezTo>
                  <a:cubicBezTo>
                    <a:pt x="2766" y="3406"/>
                    <a:pt x="2812" y="3436"/>
                    <a:pt x="2853" y="3462"/>
                  </a:cubicBezTo>
                  <a:cubicBezTo>
                    <a:pt x="1074" y="2214"/>
                    <a:pt x="322" y="220"/>
                    <a:pt x="322" y="220"/>
                  </a:cubicBezTo>
                  <a:cubicBezTo>
                    <a:pt x="322" y="220"/>
                    <a:pt x="323" y="220"/>
                    <a:pt x="323" y="220"/>
                  </a:cubicBezTo>
                  <a:cubicBezTo>
                    <a:pt x="357" y="220"/>
                    <a:pt x="2382" y="225"/>
                    <a:pt x="4142" y="1363"/>
                  </a:cubicBezTo>
                  <a:lnTo>
                    <a:pt x="4142" y="1363"/>
                  </a:lnTo>
                  <a:cubicBezTo>
                    <a:pt x="4139" y="1361"/>
                    <a:pt x="4135" y="1358"/>
                    <a:pt x="4131" y="1355"/>
                  </a:cubicBezTo>
                  <a:cubicBezTo>
                    <a:pt x="2240" y="52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4"/>
            <p:cNvSpPr/>
            <p:nvPr/>
          </p:nvSpPr>
          <p:spPr>
            <a:xfrm rot="-693259">
              <a:off x="6091671" y="2059889"/>
              <a:ext cx="479880" cy="877825"/>
            </a:xfrm>
            <a:custGeom>
              <a:rect b="b" l="l" r="r" t="t"/>
              <a:pathLst>
                <a:path extrusionOk="0" h="6699" w="3662">
                  <a:moveTo>
                    <a:pt x="2690" y="2823"/>
                  </a:moveTo>
                  <a:cubicBezTo>
                    <a:pt x="3462" y="4602"/>
                    <a:pt x="3661" y="6238"/>
                    <a:pt x="3130" y="6468"/>
                  </a:cubicBezTo>
                  <a:cubicBezTo>
                    <a:pt x="2603" y="6698"/>
                    <a:pt x="1545" y="5440"/>
                    <a:pt x="773" y="3651"/>
                  </a:cubicBezTo>
                  <a:cubicBezTo>
                    <a:pt x="1" y="1867"/>
                    <a:pt x="333" y="0"/>
                    <a:pt x="333" y="0"/>
                  </a:cubicBezTo>
                  <a:cubicBezTo>
                    <a:pt x="333" y="0"/>
                    <a:pt x="1918" y="1038"/>
                    <a:pt x="2690" y="282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4"/>
            <p:cNvSpPr/>
            <p:nvPr/>
          </p:nvSpPr>
          <p:spPr>
            <a:xfrm rot="-693259">
              <a:off x="6055088" y="2075788"/>
              <a:ext cx="358665" cy="493883"/>
            </a:xfrm>
            <a:custGeom>
              <a:rect b="b" l="l" r="r" t="t"/>
              <a:pathLst>
                <a:path extrusionOk="0" h="3769" w="2737">
                  <a:moveTo>
                    <a:pt x="2708" y="2872"/>
                  </a:moveTo>
                  <a:lnTo>
                    <a:pt x="2708" y="2872"/>
                  </a:lnTo>
                  <a:cubicBezTo>
                    <a:pt x="2717" y="2894"/>
                    <a:pt x="2725" y="2915"/>
                    <a:pt x="2736" y="2935"/>
                  </a:cubicBezTo>
                  <a:cubicBezTo>
                    <a:pt x="2727" y="2914"/>
                    <a:pt x="2717" y="2893"/>
                    <a:pt x="2708" y="2872"/>
                  </a:cubicBezTo>
                  <a:close/>
                  <a:moveTo>
                    <a:pt x="328" y="0"/>
                  </a:moveTo>
                  <a:lnTo>
                    <a:pt x="328" y="0"/>
                  </a:lnTo>
                  <a:cubicBezTo>
                    <a:pt x="328" y="1"/>
                    <a:pt x="1" y="1867"/>
                    <a:pt x="773" y="3651"/>
                  </a:cubicBezTo>
                  <a:cubicBezTo>
                    <a:pt x="779" y="3664"/>
                    <a:pt x="785" y="3676"/>
                    <a:pt x="791" y="3688"/>
                  </a:cubicBezTo>
                  <a:lnTo>
                    <a:pt x="791" y="3688"/>
                  </a:lnTo>
                  <a:cubicBezTo>
                    <a:pt x="119" y="2025"/>
                    <a:pt x="461" y="307"/>
                    <a:pt x="461" y="307"/>
                  </a:cubicBezTo>
                  <a:lnTo>
                    <a:pt x="461" y="307"/>
                  </a:lnTo>
                  <a:cubicBezTo>
                    <a:pt x="461" y="307"/>
                    <a:pt x="1957" y="1230"/>
                    <a:pt x="2708" y="2872"/>
                  </a:cubicBezTo>
                  <a:lnTo>
                    <a:pt x="2708" y="2872"/>
                  </a:lnTo>
                  <a:cubicBezTo>
                    <a:pt x="2701" y="2855"/>
                    <a:pt x="2694" y="2838"/>
                    <a:pt x="2685" y="2823"/>
                  </a:cubicBezTo>
                  <a:cubicBezTo>
                    <a:pt x="1913" y="1038"/>
                    <a:pt x="328" y="1"/>
                    <a:pt x="328" y="0"/>
                  </a:cubicBezTo>
                  <a:close/>
                  <a:moveTo>
                    <a:pt x="791" y="3688"/>
                  </a:moveTo>
                  <a:lnTo>
                    <a:pt x="791" y="3688"/>
                  </a:lnTo>
                  <a:cubicBezTo>
                    <a:pt x="802" y="3715"/>
                    <a:pt x="813" y="3742"/>
                    <a:pt x="824" y="3768"/>
                  </a:cubicBezTo>
                  <a:cubicBezTo>
                    <a:pt x="813" y="3740"/>
                    <a:pt x="803" y="3715"/>
                    <a:pt x="791" y="36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4"/>
            <p:cNvSpPr/>
            <p:nvPr/>
          </p:nvSpPr>
          <p:spPr>
            <a:xfrm rot="-693259">
              <a:off x="6427594" y="2013813"/>
              <a:ext cx="479880" cy="877694"/>
            </a:xfrm>
            <a:custGeom>
              <a:rect b="b" l="l" r="r" t="t"/>
              <a:pathLst>
                <a:path extrusionOk="0" h="6698" w="3662">
                  <a:moveTo>
                    <a:pt x="972" y="2817"/>
                  </a:moveTo>
                  <a:cubicBezTo>
                    <a:pt x="200" y="4602"/>
                    <a:pt x="1" y="6238"/>
                    <a:pt x="532" y="6468"/>
                  </a:cubicBezTo>
                  <a:cubicBezTo>
                    <a:pt x="1059" y="6698"/>
                    <a:pt x="2117" y="5440"/>
                    <a:pt x="2889" y="3651"/>
                  </a:cubicBezTo>
                  <a:cubicBezTo>
                    <a:pt x="3661" y="1866"/>
                    <a:pt x="3329" y="0"/>
                    <a:pt x="3329" y="0"/>
                  </a:cubicBezTo>
                  <a:cubicBezTo>
                    <a:pt x="3329" y="0"/>
                    <a:pt x="1744" y="1033"/>
                    <a:pt x="972" y="28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4"/>
            <p:cNvSpPr/>
            <p:nvPr/>
          </p:nvSpPr>
          <p:spPr>
            <a:xfrm rot="-693259">
              <a:off x="6508435" y="2005699"/>
              <a:ext cx="358665" cy="493228"/>
            </a:xfrm>
            <a:custGeom>
              <a:rect b="b" l="l" r="r" t="t"/>
              <a:pathLst>
                <a:path extrusionOk="0" h="3764" w="2737">
                  <a:moveTo>
                    <a:pt x="16" y="2901"/>
                  </a:moveTo>
                  <a:cubicBezTo>
                    <a:pt x="11" y="2912"/>
                    <a:pt x="6" y="2924"/>
                    <a:pt x="1" y="2935"/>
                  </a:cubicBezTo>
                  <a:cubicBezTo>
                    <a:pt x="7" y="2924"/>
                    <a:pt x="11" y="2912"/>
                    <a:pt x="16" y="2901"/>
                  </a:cubicBezTo>
                  <a:close/>
                  <a:moveTo>
                    <a:pt x="2404" y="0"/>
                  </a:moveTo>
                  <a:lnTo>
                    <a:pt x="2404" y="0"/>
                  </a:lnTo>
                  <a:cubicBezTo>
                    <a:pt x="2404" y="0"/>
                    <a:pt x="824" y="1033"/>
                    <a:pt x="52" y="2817"/>
                  </a:cubicBezTo>
                  <a:cubicBezTo>
                    <a:pt x="37" y="2843"/>
                    <a:pt x="28" y="2872"/>
                    <a:pt x="16" y="2901"/>
                  </a:cubicBezTo>
                  <a:lnTo>
                    <a:pt x="16" y="2901"/>
                  </a:lnTo>
                  <a:cubicBezTo>
                    <a:pt x="763" y="1240"/>
                    <a:pt x="2276" y="307"/>
                    <a:pt x="2276" y="307"/>
                  </a:cubicBezTo>
                  <a:lnTo>
                    <a:pt x="2276" y="307"/>
                  </a:lnTo>
                  <a:cubicBezTo>
                    <a:pt x="2276" y="307"/>
                    <a:pt x="2623" y="2045"/>
                    <a:pt x="1932" y="3719"/>
                  </a:cubicBezTo>
                  <a:lnTo>
                    <a:pt x="1932" y="3719"/>
                  </a:lnTo>
                  <a:cubicBezTo>
                    <a:pt x="1941" y="3696"/>
                    <a:pt x="1952" y="3672"/>
                    <a:pt x="1964" y="3651"/>
                  </a:cubicBezTo>
                  <a:cubicBezTo>
                    <a:pt x="2736" y="1866"/>
                    <a:pt x="2404" y="0"/>
                    <a:pt x="2404" y="0"/>
                  </a:cubicBezTo>
                  <a:close/>
                  <a:moveTo>
                    <a:pt x="1932" y="3719"/>
                  </a:moveTo>
                  <a:cubicBezTo>
                    <a:pt x="1927" y="3729"/>
                    <a:pt x="1923" y="3740"/>
                    <a:pt x="1919" y="3750"/>
                  </a:cubicBezTo>
                  <a:lnTo>
                    <a:pt x="1919" y="3750"/>
                  </a:lnTo>
                  <a:cubicBezTo>
                    <a:pt x="1923" y="3740"/>
                    <a:pt x="1927" y="3729"/>
                    <a:pt x="1932" y="3719"/>
                  </a:cubicBezTo>
                  <a:close/>
                  <a:moveTo>
                    <a:pt x="1919" y="3750"/>
                  </a:moveTo>
                  <a:cubicBezTo>
                    <a:pt x="1917" y="3754"/>
                    <a:pt x="1915" y="3759"/>
                    <a:pt x="1913" y="3763"/>
                  </a:cubicBezTo>
                  <a:cubicBezTo>
                    <a:pt x="1915" y="3759"/>
                    <a:pt x="1917" y="3754"/>
                    <a:pt x="1919" y="375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4"/>
            <p:cNvSpPr/>
            <p:nvPr/>
          </p:nvSpPr>
          <p:spPr>
            <a:xfrm rot="-693259">
              <a:off x="6401304" y="2023697"/>
              <a:ext cx="272832" cy="922640"/>
            </a:xfrm>
            <a:custGeom>
              <a:rect b="b" l="l" r="r" t="t"/>
              <a:pathLst>
                <a:path extrusionOk="0" h="7041" w="2082">
                  <a:moveTo>
                    <a:pt x="2081" y="3523"/>
                  </a:moveTo>
                  <a:cubicBezTo>
                    <a:pt x="2081" y="5466"/>
                    <a:pt x="1616" y="7040"/>
                    <a:pt x="1044" y="7040"/>
                  </a:cubicBezTo>
                  <a:cubicBezTo>
                    <a:pt x="466" y="7040"/>
                    <a:pt x="1" y="5461"/>
                    <a:pt x="1" y="3523"/>
                  </a:cubicBezTo>
                  <a:cubicBezTo>
                    <a:pt x="1" y="1575"/>
                    <a:pt x="1044" y="0"/>
                    <a:pt x="1044" y="0"/>
                  </a:cubicBezTo>
                  <a:cubicBezTo>
                    <a:pt x="1044" y="0"/>
                    <a:pt x="2081" y="1580"/>
                    <a:pt x="2081" y="352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14"/>
            <p:cNvSpPr/>
            <p:nvPr/>
          </p:nvSpPr>
          <p:spPr>
            <a:xfrm rot="-693259">
              <a:off x="6356815" y="2028198"/>
              <a:ext cx="272832" cy="478420"/>
            </a:xfrm>
            <a:custGeom>
              <a:rect b="b" l="l" r="r" t="t"/>
              <a:pathLst>
                <a:path extrusionOk="0" h="3651" w="2082">
                  <a:moveTo>
                    <a:pt x="1044" y="0"/>
                  </a:moveTo>
                  <a:cubicBezTo>
                    <a:pt x="1044" y="0"/>
                    <a:pt x="1" y="1570"/>
                    <a:pt x="1" y="3523"/>
                  </a:cubicBezTo>
                  <a:lnTo>
                    <a:pt x="1" y="3651"/>
                  </a:lnTo>
                  <a:cubicBezTo>
                    <a:pt x="11" y="1815"/>
                    <a:pt x="1044" y="333"/>
                    <a:pt x="1044" y="333"/>
                  </a:cubicBezTo>
                  <a:cubicBezTo>
                    <a:pt x="1044" y="333"/>
                    <a:pt x="2071" y="1815"/>
                    <a:pt x="2081" y="3651"/>
                  </a:cubicBezTo>
                  <a:lnTo>
                    <a:pt x="2081" y="3523"/>
                  </a:lnTo>
                  <a:cubicBezTo>
                    <a:pt x="2081" y="1580"/>
                    <a:pt x="1044" y="0"/>
                    <a:pt x="10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" name="Google Shape;772;p14"/>
          <p:cNvGrpSpPr/>
          <p:nvPr/>
        </p:nvGrpSpPr>
        <p:grpSpPr>
          <a:xfrm>
            <a:off x="-174301" y="-149334"/>
            <a:ext cx="1511384" cy="798392"/>
            <a:chOff x="-174301" y="-149334"/>
            <a:chExt cx="1511384" cy="798392"/>
          </a:xfrm>
        </p:grpSpPr>
        <p:sp>
          <p:nvSpPr>
            <p:cNvPr id="773" name="Google Shape;773;p14"/>
            <p:cNvSpPr/>
            <p:nvPr/>
          </p:nvSpPr>
          <p:spPr>
            <a:xfrm rot="-528237">
              <a:off x="-138003" y="-42675"/>
              <a:ext cx="1438789" cy="585073"/>
            </a:xfrm>
            <a:custGeom>
              <a:rect b="b" l="l" r="r" t="t"/>
              <a:pathLst>
                <a:path extrusionOk="0" h="17741" w="43628">
                  <a:moveTo>
                    <a:pt x="22026" y="1"/>
                  </a:moveTo>
                  <a:cubicBezTo>
                    <a:pt x="20390" y="404"/>
                    <a:pt x="18790" y="931"/>
                    <a:pt x="17256" y="1555"/>
                  </a:cubicBezTo>
                  <a:cubicBezTo>
                    <a:pt x="9878" y="4587"/>
                    <a:pt x="3774" y="10098"/>
                    <a:pt x="1" y="17062"/>
                  </a:cubicBezTo>
                  <a:cubicBezTo>
                    <a:pt x="573" y="17276"/>
                    <a:pt x="1166" y="17445"/>
                    <a:pt x="1765" y="17552"/>
                  </a:cubicBezTo>
                  <a:cubicBezTo>
                    <a:pt x="2392" y="17669"/>
                    <a:pt x="3030" y="17726"/>
                    <a:pt x="3668" y="17726"/>
                  </a:cubicBezTo>
                  <a:cubicBezTo>
                    <a:pt x="5938" y="17726"/>
                    <a:pt x="8210" y="17002"/>
                    <a:pt x="10042" y="15661"/>
                  </a:cubicBezTo>
                  <a:cubicBezTo>
                    <a:pt x="12225" y="17015"/>
                    <a:pt x="14793" y="17740"/>
                    <a:pt x="17361" y="17740"/>
                  </a:cubicBezTo>
                  <a:cubicBezTo>
                    <a:pt x="17836" y="17740"/>
                    <a:pt x="18312" y="17715"/>
                    <a:pt x="18785" y="17665"/>
                  </a:cubicBezTo>
                  <a:cubicBezTo>
                    <a:pt x="21817" y="17353"/>
                    <a:pt x="24721" y="15998"/>
                    <a:pt x="26919" y="13897"/>
                  </a:cubicBezTo>
                  <a:cubicBezTo>
                    <a:pt x="28120" y="14917"/>
                    <a:pt x="29691" y="15481"/>
                    <a:pt x="31265" y="15481"/>
                  </a:cubicBezTo>
                  <a:cubicBezTo>
                    <a:pt x="31561" y="15481"/>
                    <a:pt x="31856" y="15461"/>
                    <a:pt x="32150" y="15420"/>
                  </a:cubicBezTo>
                  <a:cubicBezTo>
                    <a:pt x="34000" y="15165"/>
                    <a:pt x="35728" y="14086"/>
                    <a:pt x="36761" y="12527"/>
                  </a:cubicBezTo>
                  <a:cubicBezTo>
                    <a:pt x="37415" y="12968"/>
                    <a:pt x="38186" y="13173"/>
                    <a:pt x="38966" y="13173"/>
                  </a:cubicBezTo>
                  <a:cubicBezTo>
                    <a:pt x="40291" y="13173"/>
                    <a:pt x="41642" y="12580"/>
                    <a:pt x="42482" y="11540"/>
                  </a:cubicBezTo>
                  <a:cubicBezTo>
                    <a:pt x="43300" y="10528"/>
                    <a:pt x="43628" y="9198"/>
                    <a:pt x="43495" y="7895"/>
                  </a:cubicBezTo>
                  <a:cubicBezTo>
                    <a:pt x="43418" y="7071"/>
                    <a:pt x="43162" y="6258"/>
                    <a:pt x="42728" y="5548"/>
                  </a:cubicBezTo>
                  <a:cubicBezTo>
                    <a:pt x="41818" y="4065"/>
                    <a:pt x="40279" y="3058"/>
                    <a:pt x="38643" y="2465"/>
                  </a:cubicBezTo>
                  <a:cubicBezTo>
                    <a:pt x="37007" y="1867"/>
                    <a:pt x="35263" y="1652"/>
                    <a:pt x="33535" y="1432"/>
                  </a:cubicBezTo>
                  <a:cubicBezTo>
                    <a:pt x="29701" y="962"/>
                    <a:pt x="25861" y="481"/>
                    <a:pt x="220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14"/>
            <p:cNvSpPr/>
            <p:nvPr/>
          </p:nvSpPr>
          <p:spPr>
            <a:xfrm>
              <a:off x="-5075" y="-275"/>
              <a:ext cx="735475" cy="456325"/>
            </a:xfrm>
            <a:custGeom>
              <a:rect b="b" l="l" r="r" t="t"/>
              <a:pathLst>
                <a:path extrusionOk="0" h="18253" w="29419">
                  <a:moveTo>
                    <a:pt x="0" y="18253"/>
                  </a:moveTo>
                  <a:lnTo>
                    <a:pt x="0" y="0"/>
                  </a:lnTo>
                  <a:lnTo>
                    <a:pt x="29419" y="0"/>
                  </a:lnTo>
                  <a:lnTo>
                    <a:pt x="20637" y="9785"/>
                  </a:lnTo>
                  <a:lnTo>
                    <a:pt x="7778" y="1574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sp>
        <p:nvSpPr>
          <p:cNvPr id="775" name="Google Shape;775;p14"/>
          <p:cNvSpPr/>
          <p:nvPr/>
        </p:nvSpPr>
        <p:spPr>
          <a:xfrm rot="-8428091">
            <a:off x="457051" y="4059102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14"/>
          <p:cNvSpPr/>
          <p:nvPr/>
        </p:nvSpPr>
        <p:spPr>
          <a:xfrm rot="8910369">
            <a:off x="266170" y="1145610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14"/>
          <p:cNvSpPr/>
          <p:nvPr/>
        </p:nvSpPr>
        <p:spPr>
          <a:xfrm rot="-7746769">
            <a:off x="4994346" y="4506431"/>
            <a:ext cx="100197" cy="126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p14"/>
          <p:cNvSpPr/>
          <p:nvPr/>
        </p:nvSpPr>
        <p:spPr>
          <a:xfrm rot="-8428091">
            <a:off x="7476051" y="1753852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14"/>
          <p:cNvSpPr/>
          <p:nvPr/>
        </p:nvSpPr>
        <p:spPr>
          <a:xfrm rot="8910369">
            <a:off x="6883720" y="172235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1">
    <p:bg>
      <p:bgPr>
        <a:solidFill>
          <a:schemeClr val="dk2"/>
        </a:solidFill>
      </p:bgPr>
    </p:bg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5"/>
          <p:cNvSpPr txBox="1"/>
          <p:nvPr>
            <p:ph type="title"/>
          </p:nvPr>
        </p:nvSpPr>
        <p:spPr>
          <a:xfrm>
            <a:off x="4318563" y="3155800"/>
            <a:ext cx="4162500" cy="5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82" name="Google Shape;782;p15"/>
          <p:cNvSpPr txBox="1"/>
          <p:nvPr>
            <p:ph idx="1" type="subTitle"/>
          </p:nvPr>
        </p:nvSpPr>
        <p:spPr>
          <a:xfrm>
            <a:off x="4725363" y="3729875"/>
            <a:ext cx="3348900" cy="695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83" name="Google Shape;783;p15"/>
          <p:cNvSpPr txBox="1"/>
          <p:nvPr>
            <p:ph hasCustomPrompt="1" idx="2" type="title"/>
          </p:nvPr>
        </p:nvSpPr>
        <p:spPr>
          <a:xfrm>
            <a:off x="5464400" y="1229375"/>
            <a:ext cx="1839600" cy="11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pic>
        <p:nvPicPr>
          <p:cNvPr id="784" name="Google Shape;784;p15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85" name="Google Shape;785;p15"/>
          <p:cNvGrpSpPr/>
          <p:nvPr/>
        </p:nvGrpSpPr>
        <p:grpSpPr>
          <a:xfrm>
            <a:off x="-371855" y="2164493"/>
            <a:ext cx="1648832" cy="1648832"/>
            <a:chOff x="-441005" y="2115618"/>
            <a:chExt cx="1648832" cy="1648832"/>
          </a:xfrm>
        </p:grpSpPr>
        <p:sp>
          <p:nvSpPr>
            <p:cNvPr id="786" name="Google Shape;786;p15"/>
            <p:cNvSpPr/>
            <p:nvPr/>
          </p:nvSpPr>
          <p:spPr>
            <a:xfrm rot="-8100000">
              <a:off x="-445442" y="2602987"/>
              <a:ext cx="1657706" cy="674094"/>
            </a:xfrm>
            <a:custGeom>
              <a:rect b="b" l="l" r="r" t="t"/>
              <a:pathLst>
                <a:path extrusionOk="0" h="17741" w="43628">
                  <a:moveTo>
                    <a:pt x="22026" y="1"/>
                  </a:moveTo>
                  <a:cubicBezTo>
                    <a:pt x="20390" y="404"/>
                    <a:pt x="18790" y="931"/>
                    <a:pt x="17256" y="1555"/>
                  </a:cubicBezTo>
                  <a:cubicBezTo>
                    <a:pt x="9878" y="4587"/>
                    <a:pt x="3774" y="10098"/>
                    <a:pt x="1" y="17062"/>
                  </a:cubicBezTo>
                  <a:cubicBezTo>
                    <a:pt x="573" y="17276"/>
                    <a:pt x="1166" y="17445"/>
                    <a:pt x="1765" y="17552"/>
                  </a:cubicBezTo>
                  <a:cubicBezTo>
                    <a:pt x="2392" y="17669"/>
                    <a:pt x="3030" y="17726"/>
                    <a:pt x="3668" y="17726"/>
                  </a:cubicBezTo>
                  <a:cubicBezTo>
                    <a:pt x="5938" y="17726"/>
                    <a:pt x="8210" y="17002"/>
                    <a:pt x="10042" y="15661"/>
                  </a:cubicBezTo>
                  <a:cubicBezTo>
                    <a:pt x="12225" y="17015"/>
                    <a:pt x="14793" y="17740"/>
                    <a:pt x="17361" y="17740"/>
                  </a:cubicBezTo>
                  <a:cubicBezTo>
                    <a:pt x="17836" y="17740"/>
                    <a:pt x="18312" y="17715"/>
                    <a:pt x="18785" y="17665"/>
                  </a:cubicBezTo>
                  <a:cubicBezTo>
                    <a:pt x="21817" y="17353"/>
                    <a:pt x="24721" y="15998"/>
                    <a:pt x="26919" y="13897"/>
                  </a:cubicBezTo>
                  <a:cubicBezTo>
                    <a:pt x="28120" y="14917"/>
                    <a:pt x="29691" y="15481"/>
                    <a:pt x="31265" y="15481"/>
                  </a:cubicBezTo>
                  <a:cubicBezTo>
                    <a:pt x="31561" y="15481"/>
                    <a:pt x="31856" y="15461"/>
                    <a:pt x="32150" y="15420"/>
                  </a:cubicBezTo>
                  <a:cubicBezTo>
                    <a:pt x="34000" y="15165"/>
                    <a:pt x="35728" y="14086"/>
                    <a:pt x="36761" y="12527"/>
                  </a:cubicBezTo>
                  <a:cubicBezTo>
                    <a:pt x="37415" y="12968"/>
                    <a:pt x="38186" y="13173"/>
                    <a:pt x="38966" y="13173"/>
                  </a:cubicBezTo>
                  <a:cubicBezTo>
                    <a:pt x="40291" y="13173"/>
                    <a:pt x="41642" y="12580"/>
                    <a:pt x="42482" y="11540"/>
                  </a:cubicBezTo>
                  <a:cubicBezTo>
                    <a:pt x="43300" y="10528"/>
                    <a:pt x="43628" y="9198"/>
                    <a:pt x="43495" y="7895"/>
                  </a:cubicBezTo>
                  <a:cubicBezTo>
                    <a:pt x="43418" y="7071"/>
                    <a:pt x="43162" y="6258"/>
                    <a:pt x="42728" y="5548"/>
                  </a:cubicBezTo>
                  <a:cubicBezTo>
                    <a:pt x="41818" y="4065"/>
                    <a:pt x="40279" y="3058"/>
                    <a:pt x="38643" y="2465"/>
                  </a:cubicBezTo>
                  <a:cubicBezTo>
                    <a:pt x="37007" y="1867"/>
                    <a:pt x="35263" y="1652"/>
                    <a:pt x="33535" y="1432"/>
                  </a:cubicBezTo>
                  <a:cubicBezTo>
                    <a:pt x="29701" y="962"/>
                    <a:pt x="25861" y="481"/>
                    <a:pt x="220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17340000" dist="28575">
                <a:srgbClr val="000000">
                  <a:alpha val="1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5"/>
            <p:cNvSpPr/>
            <p:nvPr/>
          </p:nvSpPr>
          <p:spPr>
            <a:xfrm>
              <a:off x="-208975" y="2459925"/>
              <a:ext cx="940225" cy="912550"/>
            </a:xfrm>
            <a:custGeom>
              <a:rect b="b" l="l" r="r" t="t"/>
              <a:pathLst>
                <a:path extrusionOk="0" h="36502" w="37609">
                  <a:moveTo>
                    <a:pt x="37332" y="36502"/>
                  </a:moveTo>
                  <a:lnTo>
                    <a:pt x="0" y="36502"/>
                  </a:lnTo>
                  <a:lnTo>
                    <a:pt x="0" y="0"/>
                  </a:lnTo>
                  <a:lnTo>
                    <a:pt x="37609" y="2682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grpSp>
        <p:nvGrpSpPr>
          <p:cNvPr id="788" name="Google Shape;788;p15"/>
          <p:cNvGrpSpPr/>
          <p:nvPr/>
        </p:nvGrpSpPr>
        <p:grpSpPr>
          <a:xfrm>
            <a:off x="-371848" y="203816"/>
            <a:ext cx="2942990" cy="1405714"/>
            <a:chOff x="2052965" y="3649007"/>
            <a:chExt cx="2519036" cy="1203110"/>
          </a:xfrm>
        </p:grpSpPr>
        <p:grpSp>
          <p:nvGrpSpPr>
            <p:cNvPr id="789" name="Google Shape;789;p15"/>
            <p:cNvGrpSpPr/>
            <p:nvPr/>
          </p:nvGrpSpPr>
          <p:grpSpPr>
            <a:xfrm flipH="1">
              <a:off x="2052965" y="3649007"/>
              <a:ext cx="2284207" cy="1203110"/>
              <a:chOff x="4192225" y="4546238"/>
              <a:chExt cx="1156854" cy="569681"/>
            </a:xfrm>
          </p:grpSpPr>
          <p:sp>
            <p:nvSpPr>
              <p:cNvPr id="790" name="Google Shape;790;p15"/>
              <p:cNvSpPr/>
              <p:nvPr/>
            </p:nvSpPr>
            <p:spPr>
              <a:xfrm>
                <a:off x="4192225" y="4546238"/>
                <a:ext cx="1156854" cy="550521"/>
              </a:xfrm>
              <a:custGeom>
                <a:rect b="b" l="l" r="r" t="t"/>
                <a:pathLst>
                  <a:path extrusionOk="0" h="8976" w="18862">
                    <a:moveTo>
                      <a:pt x="1" y="4343"/>
                    </a:moveTo>
                    <a:cubicBezTo>
                      <a:pt x="2" y="4344"/>
                      <a:pt x="4" y="4345"/>
                      <a:pt x="6" y="4346"/>
                    </a:cubicBezTo>
                    <a:lnTo>
                      <a:pt x="6" y="4346"/>
                    </a:lnTo>
                    <a:cubicBezTo>
                      <a:pt x="4" y="4345"/>
                      <a:pt x="2" y="4344"/>
                      <a:pt x="1" y="4343"/>
                    </a:cubicBezTo>
                    <a:close/>
                    <a:moveTo>
                      <a:pt x="17310" y="1"/>
                    </a:moveTo>
                    <a:cubicBezTo>
                      <a:pt x="16587" y="1"/>
                      <a:pt x="16195" y="402"/>
                      <a:pt x="15605" y="872"/>
                    </a:cubicBezTo>
                    <a:cubicBezTo>
                      <a:pt x="14787" y="1516"/>
                      <a:pt x="13918" y="2094"/>
                      <a:pt x="12997" y="2590"/>
                    </a:cubicBezTo>
                    <a:cubicBezTo>
                      <a:pt x="11126" y="3607"/>
                      <a:pt x="9081" y="4292"/>
                      <a:pt x="6980" y="4625"/>
                    </a:cubicBezTo>
                    <a:cubicBezTo>
                      <a:pt x="5963" y="4783"/>
                      <a:pt x="4734" y="4923"/>
                      <a:pt x="3513" y="4923"/>
                    </a:cubicBezTo>
                    <a:cubicBezTo>
                      <a:pt x="2256" y="4923"/>
                      <a:pt x="1007" y="4775"/>
                      <a:pt x="6" y="4346"/>
                    </a:cubicBezTo>
                    <a:lnTo>
                      <a:pt x="6" y="4346"/>
                    </a:lnTo>
                    <a:cubicBezTo>
                      <a:pt x="1630" y="5042"/>
                      <a:pt x="3385" y="5339"/>
                      <a:pt x="5157" y="5339"/>
                    </a:cubicBezTo>
                    <a:cubicBezTo>
                      <a:pt x="6279" y="5339"/>
                      <a:pt x="7408" y="5220"/>
                      <a:pt x="8513" y="5008"/>
                    </a:cubicBezTo>
                    <a:lnTo>
                      <a:pt x="8513" y="5008"/>
                    </a:lnTo>
                    <a:cubicBezTo>
                      <a:pt x="8161" y="5422"/>
                      <a:pt x="7777" y="5816"/>
                      <a:pt x="7373" y="6184"/>
                    </a:cubicBezTo>
                    <a:cubicBezTo>
                      <a:pt x="6427" y="7033"/>
                      <a:pt x="5354" y="7733"/>
                      <a:pt x="4203" y="8265"/>
                    </a:cubicBezTo>
                    <a:cubicBezTo>
                      <a:pt x="3564" y="8561"/>
                      <a:pt x="2894" y="8807"/>
                      <a:pt x="2204" y="8976"/>
                    </a:cubicBezTo>
                    <a:cubicBezTo>
                      <a:pt x="4219" y="8495"/>
                      <a:pt x="6156" y="7697"/>
                      <a:pt x="7925" y="6629"/>
                    </a:cubicBezTo>
                    <a:cubicBezTo>
                      <a:pt x="8421" y="6327"/>
                      <a:pt x="8907" y="6005"/>
                      <a:pt x="9311" y="5581"/>
                    </a:cubicBezTo>
                    <a:cubicBezTo>
                      <a:pt x="9567" y="5320"/>
                      <a:pt x="9786" y="5013"/>
                      <a:pt x="9930" y="4681"/>
                    </a:cubicBezTo>
                    <a:cubicBezTo>
                      <a:pt x="12225" y="4067"/>
                      <a:pt x="14408" y="3106"/>
                      <a:pt x="16545" y="2079"/>
                    </a:cubicBezTo>
                    <a:cubicBezTo>
                      <a:pt x="16954" y="1879"/>
                      <a:pt x="18856" y="1266"/>
                      <a:pt x="18856" y="749"/>
                    </a:cubicBezTo>
                    <a:cubicBezTo>
                      <a:pt x="18862" y="264"/>
                      <a:pt x="17875" y="54"/>
                      <a:pt x="17537" y="13"/>
                    </a:cubicBezTo>
                    <a:cubicBezTo>
                      <a:pt x="17458" y="5"/>
                      <a:pt x="17382" y="1"/>
                      <a:pt x="173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15"/>
              <p:cNvSpPr/>
              <p:nvPr/>
            </p:nvSpPr>
            <p:spPr>
              <a:xfrm>
                <a:off x="4529323" y="4996076"/>
                <a:ext cx="154374" cy="119844"/>
              </a:xfrm>
              <a:custGeom>
                <a:rect b="b" l="l" r="r" t="t"/>
                <a:pathLst>
                  <a:path extrusionOk="0" h="1954" w="2517">
                    <a:moveTo>
                      <a:pt x="972" y="0"/>
                    </a:moveTo>
                    <a:cubicBezTo>
                      <a:pt x="972" y="0"/>
                      <a:pt x="384" y="287"/>
                      <a:pt x="190" y="823"/>
                    </a:cubicBezTo>
                    <a:cubicBezTo>
                      <a:pt x="1" y="1365"/>
                      <a:pt x="282" y="1953"/>
                      <a:pt x="282" y="1953"/>
                    </a:cubicBezTo>
                    <a:cubicBezTo>
                      <a:pt x="282" y="1953"/>
                      <a:pt x="870" y="1667"/>
                      <a:pt x="1059" y="1130"/>
                    </a:cubicBezTo>
                    <a:cubicBezTo>
                      <a:pt x="1126" y="946"/>
                      <a:pt x="1136" y="757"/>
                      <a:pt x="1126" y="593"/>
                    </a:cubicBezTo>
                    <a:lnTo>
                      <a:pt x="1126" y="593"/>
                    </a:lnTo>
                    <a:cubicBezTo>
                      <a:pt x="1197" y="747"/>
                      <a:pt x="1299" y="905"/>
                      <a:pt x="1438" y="1038"/>
                    </a:cubicBezTo>
                    <a:cubicBezTo>
                      <a:pt x="1808" y="1369"/>
                      <a:pt x="2341" y="1392"/>
                      <a:pt x="2482" y="1392"/>
                    </a:cubicBezTo>
                    <a:cubicBezTo>
                      <a:pt x="2504" y="1392"/>
                      <a:pt x="2516" y="1391"/>
                      <a:pt x="2516" y="1391"/>
                    </a:cubicBezTo>
                    <a:cubicBezTo>
                      <a:pt x="2516" y="1391"/>
                      <a:pt x="2475" y="731"/>
                      <a:pt x="2046" y="353"/>
                    </a:cubicBezTo>
                    <a:cubicBezTo>
                      <a:pt x="1653" y="10"/>
                      <a:pt x="1068" y="5"/>
                      <a:pt x="979" y="5"/>
                    </a:cubicBezTo>
                    <a:cubicBezTo>
                      <a:pt x="976" y="5"/>
                      <a:pt x="974" y="5"/>
                      <a:pt x="972" y="5"/>
                    </a:cubicBezTo>
                    <a:lnTo>
                      <a:pt x="97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15"/>
              <p:cNvSpPr/>
              <p:nvPr/>
            </p:nvSpPr>
            <p:spPr>
              <a:xfrm>
                <a:off x="4405181" y="4739876"/>
                <a:ext cx="159035" cy="112913"/>
              </a:xfrm>
              <a:custGeom>
                <a:rect b="b" l="l" r="r" t="t"/>
                <a:pathLst>
                  <a:path extrusionOk="0" h="1841" w="2593">
                    <a:moveTo>
                      <a:pt x="179" y="0"/>
                    </a:moveTo>
                    <a:cubicBezTo>
                      <a:pt x="179" y="0"/>
                      <a:pt x="0" y="639"/>
                      <a:pt x="281" y="1146"/>
                    </a:cubicBezTo>
                    <a:cubicBezTo>
                      <a:pt x="563" y="1657"/>
                      <a:pt x="1202" y="1841"/>
                      <a:pt x="1202" y="1841"/>
                    </a:cubicBezTo>
                    <a:cubicBezTo>
                      <a:pt x="1202" y="1841"/>
                      <a:pt x="1202" y="1836"/>
                      <a:pt x="1207" y="1815"/>
                    </a:cubicBezTo>
                    <a:cubicBezTo>
                      <a:pt x="1330" y="1805"/>
                      <a:pt x="1892" y="1708"/>
                      <a:pt x="2224" y="1314"/>
                    </a:cubicBezTo>
                    <a:cubicBezTo>
                      <a:pt x="2592" y="864"/>
                      <a:pt x="2536" y="205"/>
                      <a:pt x="2536" y="205"/>
                    </a:cubicBezTo>
                    <a:lnTo>
                      <a:pt x="2536" y="205"/>
                    </a:lnTo>
                    <a:cubicBezTo>
                      <a:pt x="2536" y="205"/>
                      <a:pt x="1877" y="271"/>
                      <a:pt x="1498" y="716"/>
                    </a:cubicBezTo>
                    <a:cubicBezTo>
                      <a:pt x="1370" y="869"/>
                      <a:pt x="1294" y="1048"/>
                      <a:pt x="1253" y="1217"/>
                    </a:cubicBezTo>
                    <a:cubicBezTo>
                      <a:pt x="1237" y="1048"/>
                      <a:pt x="1191" y="864"/>
                      <a:pt x="1099" y="701"/>
                    </a:cubicBezTo>
                    <a:cubicBezTo>
                      <a:pt x="818" y="190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3" name="Google Shape;793;p15"/>
            <p:cNvGrpSpPr/>
            <p:nvPr/>
          </p:nvGrpSpPr>
          <p:grpSpPr>
            <a:xfrm>
              <a:off x="4034715" y="3980044"/>
              <a:ext cx="537287" cy="496942"/>
              <a:chOff x="314888" y="1788230"/>
              <a:chExt cx="470479" cy="435151"/>
            </a:xfrm>
          </p:grpSpPr>
          <p:sp>
            <p:nvSpPr>
              <p:cNvPr id="794" name="Google Shape;794;p15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15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15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15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8" name="Google Shape;798;p15"/>
            <p:cNvGrpSpPr/>
            <p:nvPr/>
          </p:nvGrpSpPr>
          <p:grpSpPr>
            <a:xfrm>
              <a:off x="2817840" y="4074119"/>
              <a:ext cx="537287" cy="496942"/>
              <a:chOff x="314888" y="1788230"/>
              <a:chExt cx="470479" cy="435151"/>
            </a:xfrm>
          </p:grpSpPr>
          <p:sp>
            <p:nvSpPr>
              <p:cNvPr id="799" name="Google Shape;799;p15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15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15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15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03" name="Google Shape;803;p15"/>
          <p:cNvGrpSpPr/>
          <p:nvPr/>
        </p:nvGrpSpPr>
        <p:grpSpPr>
          <a:xfrm>
            <a:off x="0" y="3155789"/>
            <a:ext cx="4392123" cy="2036576"/>
            <a:chOff x="0" y="3118151"/>
            <a:chExt cx="4495520" cy="2084520"/>
          </a:xfrm>
        </p:grpSpPr>
        <p:sp>
          <p:nvSpPr>
            <p:cNvPr id="804" name="Google Shape;804;p15"/>
            <p:cNvSpPr/>
            <p:nvPr/>
          </p:nvSpPr>
          <p:spPr>
            <a:xfrm>
              <a:off x="14" y="3118151"/>
              <a:ext cx="4495506" cy="2057356"/>
            </a:xfrm>
            <a:custGeom>
              <a:rect b="b" l="l" r="r" t="t"/>
              <a:pathLst>
                <a:path extrusionOk="0" h="36415" w="79570">
                  <a:moveTo>
                    <a:pt x="13656" y="0"/>
                  </a:moveTo>
                  <a:cubicBezTo>
                    <a:pt x="7235" y="0"/>
                    <a:pt x="256" y="4936"/>
                    <a:pt x="256" y="4936"/>
                  </a:cubicBezTo>
                  <a:lnTo>
                    <a:pt x="0" y="36414"/>
                  </a:lnTo>
                  <a:lnTo>
                    <a:pt x="79569" y="36414"/>
                  </a:lnTo>
                  <a:lnTo>
                    <a:pt x="71865" y="29231"/>
                  </a:lnTo>
                  <a:cubicBezTo>
                    <a:pt x="67867" y="25503"/>
                    <a:pt x="62620" y="23417"/>
                    <a:pt x="57186" y="23417"/>
                  </a:cubicBezTo>
                  <a:cubicBezTo>
                    <a:pt x="56740" y="23417"/>
                    <a:pt x="56294" y="23431"/>
                    <a:pt x="55846" y="23459"/>
                  </a:cubicBezTo>
                  <a:cubicBezTo>
                    <a:pt x="54987" y="23510"/>
                    <a:pt x="54210" y="23612"/>
                    <a:pt x="53576" y="23781"/>
                  </a:cubicBezTo>
                  <a:cubicBezTo>
                    <a:pt x="51815" y="24240"/>
                    <a:pt x="50149" y="24445"/>
                    <a:pt x="48578" y="24445"/>
                  </a:cubicBezTo>
                  <a:cubicBezTo>
                    <a:pt x="38332" y="24445"/>
                    <a:pt x="32153" y="15743"/>
                    <a:pt x="30308" y="12303"/>
                  </a:cubicBezTo>
                  <a:cubicBezTo>
                    <a:pt x="28176" y="8335"/>
                    <a:pt x="22082" y="1106"/>
                    <a:pt x="15282" y="114"/>
                  </a:cubicBezTo>
                  <a:cubicBezTo>
                    <a:pt x="14747" y="36"/>
                    <a:pt x="14204" y="0"/>
                    <a:pt x="136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5"/>
            <p:cNvSpPr/>
            <p:nvPr/>
          </p:nvSpPr>
          <p:spPr>
            <a:xfrm>
              <a:off x="13" y="3849234"/>
              <a:ext cx="3839009" cy="1353392"/>
            </a:xfrm>
            <a:custGeom>
              <a:rect b="b" l="l" r="r" t="t"/>
              <a:pathLst>
                <a:path extrusionOk="0" h="23639" w="67054">
                  <a:moveTo>
                    <a:pt x="9948" y="1"/>
                  </a:moveTo>
                  <a:cubicBezTo>
                    <a:pt x="4490" y="1"/>
                    <a:pt x="0" y="1224"/>
                    <a:pt x="0" y="1224"/>
                  </a:cubicBezTo>
                  <a:lnTo>
                    <a:pt x="16" y="23638"/>
                  </a:lnTo>
                  <a:lnTo>
                    <a:pt x="67054" y="23638"/>
                  </a:lnTo>
                  <a:lnTo>
                    <a:pt x="53536" y="16920"/>
                  </a:lnTo>
                  <a:cubicBezTo>
                    <a:pt x="50647" y="15485"/>
                    <a:pt x="47462" y="14708"/>
                    <a:pt x="44236" y="14708"/>
                  </a:cubicBezTo>
                  <a:cubicBezTo>
                    <a:pt x="43990" y="14708"/>
                    <a:pt x="43745" y="14713"/>
                    <a:pt x="43499" y="14722"/>
                  </a:cubicBezTo>
                  <a:cubicBezTo>
                    <a:pt x="43256" y="14731"/>
                    <a:pt x="43016" y="14735"/>
                    <a:pt x="42780" y="14735"/>
                  </a:cubicBezTo>
                  <a:cubicBezTo>
                    <a:pt x="32500" y="14735"/>
                    <a:pt x="28628" y="6298"/>
                    <a:pt x="21116" y="2359"/>
                  </a:cubicBezTo>
                  <a:cubicBezTo>
                    <a:pt x="17659" y="545"/>
                    <a:pt x="13588" y="1"/>
                    <a:pt x="99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15"/>
            <p:cNvSpPr/>
            <p:nvPr/>
          </p:nvSpPr>
          <p:spPr>
            <a:xfrm>
              <a:off x="0" y="4252820"/>
              <a:ext cx="2516151" cy="949851"/>
            </a:xfrm>
            <a:custGeom>
              <a:rect b="b" l="l" r="r" t="t"/>
              <a:pathLst>
                <a:path extrusionOk="0" h="18336" w="48572">
                  <a:moveTo>
                    <a:pt x="12395" y="1"/>
                  </a:moveTo>
                  <a:cubicBezTo>
                    <a:pt x="5264" y="1"/>
                    <a:pt x="31" y="2184"/>
                    <a:pt x="31" y="2184"/>
                  </a:cubicBezTo>
                  <a:cubicBezTo>
                    <a:pt x="31" y="6259"/>
                    <a:pt x="1" y="18335"/>
                    <a:pt x="1" y="18335"/>
                  </a:cubicBezTo>
                  <a:lnTo>
                    <a:pt x="48572" y="18335"/>
                  </a:lnTo>
                  <a:cubicBezTo>
                    <a:pt x="46281" y="15196"/>
                    <a:pt x="35340" y="6259"/>
                    <a:pt x="23228" y="1852"/>
                  </a:cubicBezTo>
                  <a:cubicBezTo>
                    <a:pt x="19430" y="472"/>
                    <a:pt x="15708" y="1"/>
                    <a:pt x="123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7" name="Google Shape;807;p15"/>
          <p:cNvSpPr/>
          <p:nvPr/>
        </p:nvSpPr>
        <p:spPr>
          <a:xfrm>
            <a:off x="3850227" y="2219799"/>
            <a:ext cx="2217606" cy="632358"/>
          </a:xfrm>
          <a:custGeom>
            <a:rect b="b" l="l" r="r" t="t"/>
            <a:pathLst>
              <a:path extrusionOk="0" h="10320" w="36194">
                <a:moveTo>
                  <a:pt x="21941" y="1"/>
                </a:moveTo>
                <a:cubicBezTo>
                  <a:pt x="21903" y="1"/>
                  <a:pt x="21865" y="1"/>
                  <a:pt x="21827" y="2"/>
                </a:cubicBezTo>
                <a:cubicBezTo>
                  <a:pt x="18125" y="95"/>
                  <a:pt x="14628" y="2738"/>
                  <a:pt x="13529" y="6266"/>
                </a:cubicBezTo>
                <a:cubicBezTo>
                  <a:pt x="12982" y="4958"/>
                  <a:pt x="11559" y="4250"/>
                  <a:pt x="10134" y="4250"/>
                </a:cubicBezTo>
                <a:cubicBezTo>
                  <a:pt x="9558" y="4250"/>
                  <a:pt x="8981" y="4366"/>
                  <a:pt x="8462" y="4604"/>
                </a:cubicBezTo>
                <a:cubicBezTo>
                  <a:pt x="7179" y="5192"/>
                  <a:pt x="6187" y="6409"/>
                  <a:pt x="5875" y="7789"/>
                </a:cubicBezTo>
                <a:cubicBezTo>
                  <a:pt x="5299" y="7327"/>
                  <a:pt x="4561" y="7089"/>
                  <a:pt x="3827" y="7089"/>
                </a:cubicBezTo>
                <a:cubicBezTo>
                  <a:pt x="3349" y="7089"/>
                  <a:pt x="2873" y="7190"/>
                  <a:pt x="2444" y="7395"/>
                </a:cubicBezTo>
                <a:cubicBezTo>
                  <a:pt x="1350" y="7922"/>
                  <a:pt x="0" y="9103"/>
                  <a:pt x="0" y="10320"/>
                </a:cubicBezTo>
                <a:lnTo>
                  <a:pt x="35912" y="10320"/>
                </a:lnTo>
                <a:cubicBezTo>
                  <a:pt x="36193" y="8357"/>
                  <a:pt x="34941" y="6460"/>
                  <a:pt x="33059" y="5836"/>
                </a:cubicBezTo>
                <a:cubicBezTo>
                  <a:pt x="32660" y="5705"/>
                  <a:pt x="32244" y="5642"/>
                  <a:pt x="31826" y="5642"/>
                </a:cubicBezTo>
                <a:cubicBezTo>
                  <a:pt x="30280" y="5642"/>
                  <a:pt x="28719" y="6498"/>
                  <a:pt x="27982" y="7871"/>
                </a:cubicBezTo>
                <a:cubicBezTo>
                  <a:pt x="28657" y="3699"/>
                  <a:pt x="26070" y="1567"/>
                  <a:pt x="25099" y="1005"/>
                </a:cubicBezTo>
                <a:cubicBezTo>
                  <a:pt x="24119" y="436"/>
                  <a:pt x="23068" y="1"/>
                  <a:pt x="219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8" name="Google Shape;808;p15"/>
          <p:cNvGrpSpPr/>
          <p:nvPr/>
        </p:nvGrpSpPr>
        <p:grpSpPr>
          <a:xfrm>
            <a:off x="-18799" y="150"/>
            <a:ext cx="1374871" cy="5154608"/>
            <a:chOff x="2683489" y="3751500"/>
            <a:chExt cx="722248" cy="2707679"/>
          </a:xfrm>
        </p:grpSpPr>
        <p:sp>
          <p:nvSpPr>
            <p:cNvPr id="809" name="Google Shape;809;p15"/>
            <p:cNvSpPr/>
            <p:nvPr/>
          </p:nvSpPr>
          <p:spPr>
            <a:xfrm flipH="1">
              <a:off x="2683489" y="3751500"/>
              <a:ext cx="695425" cy="2707679"/>
            </a:xfrm>
            <a:custGeom>
              <a:rect b="b" l="l" r="r" t="t"/>
              <a:pathLst>
                <a:path extrusionOk="0" h="58352" w="14986">
                  <a:moveTo>
                    <a:pt x="737" y="798"/>
                  </a:moveTo>
                  <a:cubicBezTo>
                    <a:pt x="972" y="941"/>
                    <a:pt x="1197" y="1074"/>
                    <a:pt x="1417" y="1207"/>
                  </a:cubicBezTo>
                  <a:cubicBezTo>
                    <a:pt x="2051" y="1600"/>
                    <a:pt x="2669" y="2015"/>
                    <a:pt x="3272" y="2449"/>
                  </a:cubicBezTo>
                  <a:lnTo>
                    <a:pt x="3257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45" y="2868"/>
                  </a:moveTo>
                  <a:cubicBezTo>
                    <a:pt x="3917" y="2919"/>
                    <a:pt x="3983" y="2971"/>
                    <a:pt x="4044" y="3022"/>
                  </a:cubicBezTo>
                  <a:cubicBezTo>
                    <a:pt x="5880" y="4418"/>
                    <a:pt x="7567" y="6008"/>
                    <a:pt x="9060" y="7751"/>
                  </a:cubicBezTo>
                  <a:lnTo>
                    <a:pt x="4198" y="7741"/>
                  </a:lnTo>
                  <a:lnTo>
                    <a:pt x="3835" y="7736"/>
                  </a:lnTo>
                  <a:lnTo>
                    <a:pt x="3845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794" y="13651"/>
                    <a:pt x="13099" y="12388"/>
                    <a:pt x="12332" y="11176"/>
                  </a:cubicBezTo>
                  <a:cubicBezTo>
                    <a:pt x="12117" y="10839"/>
                    <a:pt x="11892" y="10507"/>
                    <a:pt x="11668" y="10180"/>
                  </a:cubicBezTo>
                  <a:cubicBezTo>
                    <a:pt x="11279" y="9612"/>
                    <a:pt x="10870" y="9055"/>
                    <a:pt x="10451" y="8528"/>
                  </a:cubicBezTo>
                  <a:cubicBezTo>
                    <a:pt x="10400" y="8462"/>
                    <a:pt x="10343" y="8400"/>
                    <a:pt x="10297" y="8329"/>
                  </a:cubicBezTo>
                  <a:lnTo>
                    <a:pt x="10302" y="8329"/>
                  </a:lnTo>
                  <a:lnTo>
                    <a:pt x="9914" y="7853"/>
                  </a:lnTo>
                  <a:lnTo>
                    <a:pt x="9827" y="7751"/>
                  </a:lnTo>
                  <a:cubicBezTo>
                    <a:pt x="8227" y="5829"/>
                    <a:pt x="6396" y="4085"/>
                    <a:pt x="4402" y="2562"/>
                  </a:cubicBezTo>
                  <a:cubicBezTo>
                    <a:pt x="4198" y="2403"/>
                    <a:pt x="3983" y="2245"/>
                    <a:pt x="3738" y="2071"/>
                  </a:cubicBezTo>
                  <a:cubicBezTo>
                    <a:pt x="3094" y="1606"/>
                    <a:pt x="2414" y="1151"/>
                    <a:pt x="1734" y="726"/>
                  </a:cubicBezTo>
                  <a:cubicBezTo>
                    <a:pt x="1616" y="660"/>
                    <a:pt x="1503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57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0" y="8303"/>
                  </a:moveTo>
                  <a:lnTo>
                    <a:pt x="6493" y="8313"/>
                  </a:lnTo>
                  <a:lnTo>
                    <a:pt x="9556" y="8324"/>
                  </a:lnTo>
                  <a:cubicBezTo>
                    <a:pt x="9725" y="8533"/>
                    <a:pt x="9868" y="8707"/>
                    <a:pt x="10001" y="8871"/>
                  </a:cubicBezTo>
                  <a:cubicBezTo>
                    <a:pt x="10400" y="9372"/>
                    <a:pt x="10783" y="9893"/>
                    <a:pt x="11151" y="10425"/>
                  </a:cubicBezTo>
                  <a:lnTo>
                    <a:pt x="11141" y="15456"/>
                  </a:lnTo>
                  <a:lnTo>
                    <a:pt x="3820" y="15435"/>
                  </a:lnTo>
                  <a:lnTo>
                    <a:pt x="3840" y="8303"/>
                  </a:lnTo>
                  <a:close/>
                  <a:moveTo>
                    <a:pt x="11719" y="11289"/>
                  </a:moveTo>
                  <a:cubicBezTo>
                    <a:pt x="11765" y="11350"/>
                    <a:pt x="11811" y="11422"/>
                    <a:pt x="11846" y="11483"/>
                  </a:cubicBezTo>
                  <a:cubicBezTo>
                    <a:pt x="12659" y="12756"/>
                    <a:pt x="13391" y="14091"/>
                    <a:pt x="14019" y="15466"/>
                  </a:cubicBezTo>
                  <a:lnTo>
                    <a:pt x="11708" y="15466"/>
                  </a:lnTo>
                  <a:lnTo>
                    <a:pt x="11719" y="11289"/>
                  </a:lnTo>
                  <a:close/>
                  <a:moveTo>
                    <a:pt x="691" y="16008"/>
                  </a:moveTo>
                  <a:lnTo>
                    <a:pt x="3232" y="16018"/>
                  </a:lnTo>
                  <a:lnTo>
                    <a:pt x="3165" y="42354"/>
                  </a:lnTo>
                  <a:lnTo>
                    <a:pt x="619" y="42349"/>
                  </a:lnTo>
                  <a:lnTo>
                    <a:pt x="691" y="16008"/>
                  </a:lnTo>
                  <a:close/>
                  <a:moveTo>
                    <a:pt x="3809" y="16023"/>
                  </a:moveTo>
                  <a:lnTo>
                    <a:pt x="11126" y="16044"/>
                  </a:lnTo>
                  <a:lnTo>
                    <a:pt x="11054" y="42379"/>
                  </a:lnTo>
                  <a:lnTo>
                    <a:pt x="3738" y="42359"/>
                  </a:lnTo>
                  <a:lnTo>
                    <a:pt x="3809" y="16023"/>
                  </a:lnTo>
                  <a:close/>
                  <a:moveTo>
                    <a:pt x="11698" y="16049"/>
                  </a:moveTo>
                  <a:lnTo>
                    <a:pt x="14408" y="16054"/>
                  </a:lnTo>
                  <a:lnTo>
                    <a:pt x="14408" y="16279"/>
                  </a:lnTo>
                  <a:lnTo>
                    <a:pt x="14403" y="16279"/>
                  </a:lnTo>
                  <a:lnTo>
                    <a:pt x="14331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698" y="16049"/>
                  </a:lnTo>
                  <a:close/>
                  <a:moveTo>
                    <a:pt x="11632" y="42952"/>
                  </a:moveTo>
                  <a:lnTo>
                    <a:pt x="13943" y="42957"/>
                  </a:lnTo>
                  <a:cubicBezTo>
                    <a:pt x="13907" y="43049"/>
                    <a:pt x="13866" y="43131"/>
                    <a:pt x="13830" y="43207"/>
                  </a:cubicBezTo>
                  <a:cubicBezTo>
                    <a:pt x="13222" y="44486"/>
                    <a:pt x="12516" y="45738"/>
                    <a:pt x="11749" y="46935"/>
                  </a:cubicBezTo>
                  <a:cubicBezTo>
                    <a:pt x="11708" y="47001"/>
                    <a:pt x="11662" y="47062"/>
                    <a:pt x="11616" y="47134"/>
                  </a:cubicBezTo>
                  <a:lnTo>
                    <a:pt x="11632" y="42952"/>
                  </a:lnTo>
                  <a:close/>
                  <a:moveTo>
                    <a:pt x="619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598" y="50053"/>
                  </a:lnTo>
                  <a:lnTo>
                    <a:pt x="619" y="42921"/>
                  </a:lnTo>
                  <a:close/>
                  <a:moveTo>
                    <a:pt x="3738" y="42937"/>
                  </a:moveTo>
                  <a:lnTo>
                    <a:pt x="11054" y="42947"/>
                  </a:lnTo>
                  <a:lnTo>
                    <a:pt x="11044" y="47978"/>
                  </a:lnTo>
                  <a:cubicBezTo>
                    <a:pt x="10538" y="48699"/>
                    <a:pt x="9996" y="49404"/>
                    <a:pt x="9438" y="50079"/>
                  </a:cubicBezTo>
                  <a:lnTo>
                    <a:pt x="3717" y="50069"/>
                  </a:lnTo>
                  <a:lnTo>
                    <a:pt x="3738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6" y="50713"/>
                    <a:pt x="8845" y="50774"/>
                    <a:pt x="8789" y="50841"/>
                  </a:cubicBezTo>
                  <a:cubicBezTo>
                    <a:pt x="7317" y="52507"/>
                    <a:pt x="5675" y="54031"/>
                    <a:pt x="3896" y="55360"/>
                  </a:cubicBezTo>
                  <a:cubicBezTo>
                    <a:pt x="3835" y="55411"/>
                    <a:pt x="3763" y="55452"/>
                    <a:pt x="3697" y="55504"/>
                  </a:cubicBezTo>
                  <a:lnTo>
                    <a:pt x="3712" y="50641"/>
                  </a:lnTo>
                  <a:close/>
                  <a:moveTo>
                    <a:pt x="598" y="50626"/>
                  </a:moveTo>
                  <a:lnTo>
                    <a:pt x="3145" y="50636"/>
                  </a:lnTo>
                  <a:lnTo>
                    <a:pt x="3129" y="55918"/>
                  </a:lnTo>
                  <a:cubicBezTo>
                    <a:pt x="2373" y="56460"/>
                    <a:pt x="1590" y="56961"/>
                    <a:pt x="813" y="57421"/>
                  </a:cubicBezTo>
                  <a:cubicBezTo>
                    <a:pt x="726" y="57467"/>
                    <a:pt x="650" y="57513"/>
                    <a:pt x="583" y="57559"/>
                  </a:cubicBezTo>
                  <a:lnTo>
                    <a:pt x="598" y="50626"/>
                  </a:lnTo>
                  <a:close/>
                  <a:moveTo>
                    <a:pt x="14347" y="43453"/>
                  </a:moveTo>
                  <a:lnTo>
                    <a:pt x="14347" y="57840"/>
                  </a:lnTo>
                  <a:lnTo>
                    <a:pt x="1232" y="57840"/>
                  </a:lnTo>
                  <a:cubicBezTo>
                    <a:pt x="2025" y="57365"/>
                    <a:pt x="2817" y="56848"/>
                    <a:pt x="3579" y="56306"/>
                  </a:cubicBezTo>
                  <a:cubicBezTo>
                    <a:pt x="3809" y="56143"/>
                    <a:pt x="4034" y="55979"/>
                    <a:pt x="4244" y="55810"/>
                  </a:cubicBezTo>
                  <a:cubicBezTo>
                    <a:pt x="6044" y="54455"/>
                    <a:pt x="7721" y="52911"/>
                    <a:pt x="9213" y="51209"/>
                  </a:cubicBezTo>
                  <a:cubicBezTo>
                    <a:pt x="9387" y="51020"/>
                    <a:pt x="9546" y="50836"/>
                    <a:pt x="9699" y="50646"/>
                  </a:cubicBezTo>
                  <a:lnTo>
                    <a:pt x="9791" y="50544"/>
                  </a:lnTo>
                  <a:lnTo>
                    <a:pt x="10180" y="50079"/>
                  </a:lnTo>
                  <a:lnTo>
                    <a:pt x="10175" y="50079"/>
                  </a:lnTo>
                  <a:cubicBezTo>
                    <a:pt x="10655" y="49486"/>
                    <a:pt x="11120" y="48867"/>
                    <a:pt x="11560" y="48233"/>
                  </a:cubicBezTo>
                  <a:cubicBezTo>
                    <a:pt x="11785" y="47911"/>
                    <a:pt x="12005" y="47574"/>
                    <a:pt x="12230" y="47241"/>
                  </a:cubicBezTo>
                  <a:cubicBezTo>
                    <a:pt x="13017" y="46030"/>
                    <a:pt x="13728" y="44757"/>
                    <a:pt x="14347" y="43453"/>
                  </a:cubicBezTo>
                  <a:close/>
                  <a:moveTo>
                    <a:pt x="159" y="0"/>
                  </a:moveTo>
                  <a:lnTo>
                    <a:pt x="159" y="511"/>
                  </a:lnTo>
                  <a:lnTo>
                    <a:pt x="0" y="58050"/>
                  </a:lnTo>
                  <a:lnTo>
                    <a:pt x="0" y="58336"/>
                  </a:lnTo>
                  <a:lnTo>
                    <a:pt x="97" y="58336"/>
                  </a:lnTo>
                  <a:lnTo>
                    <a:pt x="97" y="58351"/>
                  </a:lnTo>
                  <a:lnTo>
                    <a:pt x="14924" y="58351"/>
                  </a:lnTo>
                  <a:lnTo>
                    <a:pt x="14924" y="57840"/>
                  </a:lnTo>
                  <a:lnTo>
                    <a:pt x="14924" y="40902"/>
                  </a:lnTo>
                  <a:lnTo>
                    <a:pt x="14909" y="40902"/>
                  </a:lnTo>
                  <a:lnTo>
                    <a:pt x="14975" y="17450"/>
                  </a:lnTo>
                  <a:lnTo>
                    <a:pt x="14986" y="17450"/>
                  </a:lnTo>
                  <a:lnTo>
                    <a:pt x="14986" y="51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15"/>
            <p:cNvSpPr/>
            <p:nvPr/>
          </p:nvSpPr>
          <p:spPr>
            <a:xfrm flipH="1">
              <a:off x="2710033" y="3751500"/>
              <a:ext cx="695704" cy="2707679"/>
            </a:xfrm>
            <a:custGeom>
              <a:rect b="b" l="l" r="r" t="t"/>
              <a:pathLst>
                <a:path extrusionOk="0" h="58352" w="14992">
                  <a:moveTo>
                    <a:pt x="737" y="798"/>
                  </a:moveTo>
                  <a:cubicBezTo>
                    <a:pt x="972" y="941"/>
                    <a:pt x="1197" y="1074"/>
                    <a:pt x="1422" y="1207"/>
                  </a:cubicBezTo>
                  <a:cubicBezTo>
                    <a:pt x="2051" y="1600"/>
                    <a:pt x="2675" y="2015"/>
                    <a:pt x="3273" y="2449"/>
                  </a:cubicBezTo>
                  <a:lnTo>
                    <a:pt x="3262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50" y="2868"/>
                  </a:moveTo>
                  <a:cubicBezTo>
                    <a:pt x="3922" y="2919"/>
                    <a:pt x="3983" y="2971"/>
                    <a:pt x="4050" y="3022"/>
                  </a:cubicBezTo>
                  <a:cubicBezTo>
                    <a:pt x="5880" y="4418"/>
                    <a:pt x="7567" y="6008"/>
                    <a:pt x="9065" y="7751"/>
                  </a:cubicBezTo>
                  <a:lnTo>
                    <a:pt x="4203" y="7741"/>
                  </a:lnTo>
                  <a:lnTo>
                    <a:pt x="3835" y="7736"/>
                  </a:lnTo>
                  <a:lnTo>
                    <a:pt x="3850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800" y="13651"/>
                    <a:pt x="13104" y="12388"/>
                    <a:pt x="12338" y="11176"/>
                  </a:cubicBezTo>
                  <a:cubicBezTo>
                    <a:pt x="12118" y="10839"/>
                    <a:pt x="11898" y="10507"/>
                    <a:pt x="11673" y="10180"/>
                  </a:cubicBezTo>
                  <a:cubicBezTo>
                    <a:pt x="11284" y="9612"/>
                    <a:pt x="10875" y="9055"/>
                    <a:pt x="10451" y="8528"/>
                  </a:cubicBezTo>
                  <a:cubicBezTo>
                    <a:pt x="10400" y="8462"/>
                    <a:pt x="10349" y="8400"/>
                    <a:pt x="10298" y="8329"/>
                  </a:cubicBezTo>
                  <a:lnTo>
                    <a:pt x="10303" y="8329"/>
                  </a:lnTo>
                  <a:lnTo>
                    <a:pt x="9914" y="7853"/>
                  </a:lnTo>
                  <a:lnTo>
                    <a:pt x="9832" y="7751"/>
                  </a:lnTo>
                  <a:cubicBezTo>
                    <a:pt x="8227" y="5829"/>
                    <a:pt x="6402" y="4085"/>
                    <a:pt x="4408" y="2562"/>
                  </a:cubicBezTo>
                  <a:cubicBezTo>
                    <a:pt x="4203" y="2403"/>
                    <a:pt x="3983" y="2245"/>
                    <a:pt x="3743" y="2071"/>
                  </a:cubicBezTo>
                  <a:cubicBezTo>
                    <a:pt x="3094" y="1606"/>
                    <a:pt x="2419" y="1151"/>
                    <a:pt x="1734" y="726"/>
                  </a:cubicBezTo>
                  <a:cubicBezTo>
                    <a:pt x="1621" y="660"/>
                    <a:pt x="1504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62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5" y="8303"/>
                  </a:moveTo>
                  <a:lnTo>
                    <a:pt x="6494" y="8313"/>
                  </a:lnTo>
                  <a:lnTo>
                    <a:pt x="9556" y="8324"/>
                  </a:lnTo>
                  <a:cubicBezTo>
                    <a:pt x="9730" y="8533"/>
                    <a:pt x="9868" y="8707"/>
                    <a:pt x="10006" y="8871"/>
                  </a:cubicBezTo>
                  <a:cubicBezTo>
                    <a:pt x="10400" y="9372"/>
                    <a:pt x="10783" y="9893"/>
                    <a:pt x="11157" y="10425"/>
                  </a:cubicBezTo>
                  <a:lnTo>
                    <a:pt x="11141" y="15456"/>
                  </a:lnTo>
                  <a:lnTo>
                    <a:pt x="3825" y="15435"/>
                  </a:lnTo>
                  <a:lnTo>
                    <a:pt x="3845" y="8303"/>
                  </a:lnTo>
                  <a:close/>
                  <a:moveTo>
                    <a:pt x="11724" y="11289"/>
                  </a:moveTo>
                  <a:cubicBezTo>
                    <a:pt x="11765" y="11350"/>
                    <a:pt x="11811" y="11422"/>
                    <a:pt x="11852" y="11483"/>
                  </a:cubicBezTo>
                  <a:cubicBezTo>
                    <a:pt x="12660" y="12756"/>
                    <a:pt x="13391" y="14091"/>
                    <a:pt x="14025" y="15466"/>
                  </a:cubicBezTo>
                  <a:lnTo>
                    <a:pt x="11709" y="15466"/>
                  </a:lnTo>
                  <a:lnTo>
                    <a:pt x="11724" y="11289"/>
                  </a:lnTo>
                  <a:close/>
                  <a:moveTo>
                    <a:pt x="691" y="16008"/>
                  </a:moveTo>
                  <a:lnTo>
                    <a:pt x="3237" y="16018"/>
                  </a:lnTo>
                  <a:lnTo>
                    <a:pt x="3165" y="42354"/>
                  </a:lnTo>
                  <a:lnTo>
                    <a:pt x="624" y="42349"/>
                  </a:lnTo>
                  <a:lnTo>
                    <a:pt x="691" y="16008"/>
                  </a:lnTo>
                  <a:close/>
                  <a:moveTo>
                    <a:pt x="3810" y="16023"/>
                  </a:moveTo>
                  <a:lnTo>
                    <a:pt x="11131" y="16044"/>
                  </a:lnTo>
                  <a:lnTo>
                    <a:pt x="11059" y="42379"/>
                  </a:lnTo>
                  <a:lnTo>
                    <a:pt x="3743" y="42359"/>
                  </a:lnTo>
                  <a:lnTo>
                    <a:pt x="3810" y="16023"/>
                  </a:lnTo>
                  <a:close/>
                  <a:moveTo>
                    <a:pt x="11704" y="16049"/>
                  </a:moveTo>
                  <a:lnTo>
                    <a:pt x="14413" y="16054"/>
                  </a:lnTo>
                  <a:lnTo>
                    <a:pt x="14413" y="16279"/>
                  </a:lnTo>
                  <a:lnTo>
                    <a:pt x="14408" y="16279"/>
                  </a:lnTo>
                  <a:lnTo>
                    <a:pt x="14337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704" y="16049"/>
                  </a:lnTo>
                  <a:close/>
                  <a:moveTo>
                    <a:pt x="11632" y="42952"/>
                  </a:moveTo>
                  <a:lnTo>
                    <a:pt x="13948" y="42957"/>
                  </a:lnTo>
                  <a:cubicBezTo>
                    <a:pt x="13907" y="43049"/>
                    <a:pt x="13871" y="43131"/>
                    <a:pt x="13830" y="43207"/>
                  </a:cubicBezTo>
                  <a:cubicBezTo>
                    <a:pt x="13222" y="44486"/>
                    <a:pt x="12522" y="45738"/>
                    <a:pt x="11755" y="46935"/>
                  </a:cubicBezTo>
                  <a:cubicBezTo>
                    <a:pt x="11709" y="47001"/>
                    <a:pt x="11668" y="47062"/>
                    <a:pt x="11622" y="47134"/>
                  </a:cubicBezTo>
                  <a:lnTo>
                    <a:pt x="11632" y="42952"/>
                  </a:lnTo>
                  <a:close/>
                  <a:moveTo>
                    <a:pt x="624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604" y="50053"/>
                  </a:lnTo>
                  <a:lnTo>
                    <a:pt x="624" y="42921"/>
                  </a:lnTo>
                  <a:close/>
                  <a:moveTo>
                    <a:pt x="3743" y="42937"/>
                  </a:moveTo>
                  <a:lnTo>
                    <a:pt x="11059" y="42947"/>
                  </a:lnTo>
                  <a:lnTo>
                    <a:pt x="11044" y="47978"/>
                  </a:lnTo>
                  <a:cubicBezTo>
                    <a:pt x="10543" y="48699"/>
                    <a:pt x="9996" y="49404"/>
                    <a:pt x="9444" y="50079"/>
                  </a:cubicBezTo>
                  <a:lnTo>
                    <a:pt x="3723" y="50069"/>
                  </a:lnTo>
                  <a:lnTo>
                    <a:pt x="3743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7" y="50713"/>
                    <a:pt x="8846" y="50774"/>
                    <a:pt x="8789" y="50841"/>
                  </a:cubicBezTo>
                  <a:cubicBezTo>
                    <a:pt x="7322" y="52507"/>
                    <a:pt x="5676" y="54031"/>
                    <a:pt x="3902" y="55360"/>
                  </a:cubicBezTo>
                  <a:cubicBezTo>
                    <a:pt x="3835" y="55411"/>
                    <a:pt x="3764" y="55452"/>
                    <a:pt x="3702" y="55504"/>
                  </a:cubicBezTo>
                  <a:lnTo>
                    <a:pt x="3712" y="50641"/>
                  </a:lnTo>
                  <a:close/>
                  <a:moveTo>
                    <a:pt x="604" y="50626"/>
                  </a:moveTo>
                  <a:lnTo>
                    <a:pt x="3145" y="50636"/>
                  </a:lnTo>
                  <a:lnTo>
                    <a:pt x="3135" y="55918"/>
                  </a:lnTo>
                  <a:cubicBezTo>
                    <a:pt x="2373" y="56460"/>
                    <a:pt x="1596" y="56961"/>
                    <a:pt x="813" y="57421"/>
                  </a:cubicBezTo>
                  <a:cubicBezTo>
                    <a:pt x="732" y="57467"/>
                    <a:pt x="655" y="57513"/>
                    <a:pt x="583" y="57559"/>
                  </a:cubicBezTo>
                  <a:lnTo>
                    <a:pt x="604" y="50626"/>
                  </a:lnTo>
                  <a:close/>
                  <a:moveTo>
                    <a:pt x="14352" y="43453"/>
                  </a:moveTo>
                  <a:lnTo>
                    <a:pt x="14352" y="57840"/>
                  </a:lnTo>
                  <a:lnTo>
                    <a:pt x="1238" y="57840"/>
                  </a:lnTo>
                  <a:cubicBezTo>
                    <a:pt x="2030" y="57365"/>
                    <a:pt x="2823" y="56848"/>
                    <a:pt x="3579" y="56306"/>
                  </a:cubicBezTo>
                  <a:cubicBezTo>
                    <a:pt x="3810" y="56143"/>
                    <a:pt x="4035" y="55979"/>
                    <a:pt x="4244" y="55810"/>
                  </a:cubicBezTo>
                  <a:cubicBezTo>
                    <a:pt x="6049" y="54455"/>
                    <a:pt x="7721" y="52911"/>
                    <a:pt x="9219" y="51209"/>
                  </a:cubicBezTo>
                  <a:cubicBezTo>
                    <a:pt x="9388" y="51020"/>
                    <a:pt x="9551" y="50836"/>
                    <a:pt x="9705" y="50646"/>
                  </a:cubicBezTo>
                  <a:lnTo>
                    <a:pt x="9791" y="50544"/>
                  </a:lnTo>
                  <a:lnTo>
                    <a:pt x="10185" y="50079"/>
                  </a:lnTo>
                  <a:lnTo>
                    <a:pt x="10175" y="50079"/>
                  </a:lnTo>
                  <a:cubicBezTo>
                    <a:pt x="10655" y="49486"/>
                    <a:pt x="11121" y="48867"/>
                    <a:pt x="11560" y="48233"/>
                  </a:cubicBezTo>
                  <a:cubicBezTo>
                    <a:pt x="11785" y="47911"/>
                    <a:pt x="12010" y="47574"/>
                    <a:pt x="12235" y="47241"/>
                  </a:cubicBezTo>
                  <a:cubicBezTo>
                    <a:pt x="13023" y="46030"/>
                    <a:pt x="13728" y="44757"/>
                    <a:pt x="14352" y="43453"/>
                  </a:cubicBezTo>
                  <a:close/>
                  <a:moveTo>
                    <a:pt x="164" y="0"/>
                  </a:moveTo>
                  <a:lnTo>
                    <a:pt x="164" y="511"/>
                  </a:lnTo>
                  <a:lnTo>
                    <a:pt x="1" y="58050"/>
                  </a:lnTo>
                  <a:lnTo>
                    <a:pt x="1" y="58336"/>
                  </a:lnTo>
                  <a:lnTo>
                    <a:pt x="98" y="58336"/>
                  </a:lnTo>
                  <a:lnTo>
                    <a:pt x="98" y="58351"/>
                  </a:lnTo>
                  <a:lnTo>
                    <a:pt x="14925" y="58351"/>
                  </a:lnTo>
                  <a:lnTo>
                    <a:pt x="14925" y="57840"/>
                  </a:lnTo>
                  <a:lnTo>
                    <a:pt x="14925" y="40902"/>
                  </a:lnTo>
                  <a:lnTo>
                    <a:pt x="14914" y="40902"/>
                  </a:lnTo>
                  <a:lnTo>
                    <a:pt x="14976" y="17450"/>
                  </a:lnTo>
                  <a:lnTo>
                    <a:pt x="14991" y="17450"/>
                  </a:lnTo>
                  <a:lnTo>
                    <a:pt x="14991" y="51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811" name="Google Shape;811;p15"/>
          <p:cNvGrpSpPr/>
          <p:nvPr/>
        </p:nvGrpSpPr>
        <p:grpSpPr>
          <a:xfrm>
            <a:off x="1569925" y="2677275"/>
            <a:ext cx="1781026" cy="2003394"/>
            <a:chOff x="1569925" y="2677275"/>
            <a:chExt cx="1781026" cy="2003394"/>
          </a:xfrm>
        </p:grpSpPr>
        <p:sp>
          <p:nvSpPr>
            <p:cNvPr id="812" name="Google Shape;812;p15"/>
            <p:cNvSpPr/>
            <p:nvPr/>
          </p:nvSpPr>
          <p:spPr>
            <a:xfrm>
              <a:off x="1569925" y="3596248"/>
              <a:ext cx="426624" cy="699118"/>
            </a:xfrm>
            <a:custGeom>
              <a:rect b="b" l="l" r="r" t="t"/>
              <a:pathLst>
                <a:path extrusionOk="0" h="14016" w="8553">
                  <a:moveTo>
                    <a:pt x="7213" y="0"/>
                  </a:moveTo>
                  <a:cubicBezTo>
                    <a:pt x="7066" y="0"/>
                    <a:pt x="6915" y="75"/>
                    <a:pt x="6706" y="170"/>
                  </a:cubicBezTo>
                  <a:cubicBezTo>
                    <a:pt x="5904" y="517"/>
                    <a:pt x="5147" y="962"/>
                    <a:pt x="4436" y="1473"/>
                  </a:cubicBezTo>
                  <a:cubicBezTo>
                    <a:pt x="3036" y="2470"/>
                    <a:pt x="1824" y="3733"/>
                    <a:pt x="888" y="5185"/>
                  </a:cubicBezTo>
                  <a:cubicBezTo>
                    <a:pt x="602" y="5615"/>
                    <a:pt x="346" y="6070"/>
                    <a:pt x="116" y="6535"/>
                  </a:cubicBezTo>
                  <a:cubicBezTo>
                    <a:pt x="0" y="6770"/>
                    <a:pt x="193" y="6991"/>
                    <a:pt x="409" y="6991"/>
                  </a:cubicBezTo>
                  <a:cubicBezTo>
                    <a:pt x="479" y="6991"/>
                    <a:pt x="552" y="6967"/>
                    <a:pt x="617" y="6913"/>
                  </a:cubicBezTo>
                  <a:lnTo>
                    <a:pt x="2197" y="5511"/>
                  </a:lnTo>
                  <a:lnTo>
                    <a:pt x="2197" y="5511"/>
                  </a:lnTo>
                  <a:cubicBezTo>
                    <a:pt x="1705" y="6095"/>
                    <a:pt x="1359" y="6802"/>
                    <a:pt x="1215" y="7552"/>
                  </a:cubicBezTo>
                  <a:cubicBezTo>
                    <a:pt x="1169" y="7782"/>
                    <a:pt x="1159" y="8053"/>
                    <a:pt x="1394" y="8181"/>
                  </a:cubicBezTo>
                  <a:cubicBezTo>
                    <a:pt x="1452" y="8213"/>
                    <a:pt x="1513" y="8228"/>
                    <a:pt x="1575" y="8228"/>
                  </a:cubicBezTo>
                  <a:cubicBezTo>
                    <a:pt x="1689" y="8228"/>
                    <a:pt x="1804" y="8177"/>
                    <a:pt x="1890" y="8094"/>
                  </a:cubicBezTo>
                  <a:cubicBezTo>
                    <a:pt x="2171" y="7833"/>
                    <a:pt x="2166" y="7450"/>
                    <a:pt x="2264" y="7102"/>
                  </a:cubicBezTo>
                  <a:cubicBezTo>
                    <a:pt x="2340" y="6821"/>
                    <a:pt x="2524" y="6530"/>
                    <a:pt x="2811" y="6509"/>
                  </a:cubicBezTo>
                  <a:lnTo>
                    <a:pt x="2811" y="6509"/>
                  </a:lnTo>
                  <a:cubicBezTo>
                    <a:pt x="2141" y="7568"/>
                    <a:pt x="1824" y="8846"/>
                    <a:pt x="1926" y="10098"/>
                  </a:cubicBezTo>
                  <a:cubicBezTo>
                    <a:pt x="2350" y="10011"/>
                    <a:pt x="2734" y="9735"/>
                    <a:pt x="2954" y="9367"/>
                  </a:cubicBezTo>
                  <a:lnTo>
                    <a:pt x="2954" y="9367"/>
                  </a:lnTo>
                  <a:cubicBezTo>
                    <a:pt x="2570" y="10037"/>
                    <a:pt x="2371" y="10814"/>
                    <a:pt x="2402" y="11596"/>
                  </a:cubicBezTo>
                  <a:cubicBezTo>
                    <a:pt x="2412" y="11852"/>
                    <a:pt x="2463" y="12133"/>
                    <a:pt x="2667" y="12287"/>
                  </a:cubicBezTo>
                  <a:cubicBezTo>
                    <a:pt x="2730" y="12334"/>
                    <a:pt x="2808" y="12355"/>
                    <a:pt x="2887" y="12355"/>
                  </a:cubicBezTo>
                  <a:cubicBezTo>
                    <a:pt x="3047" y="12355"/>
                    <a:pt x="3208" y="12265"/>
                    <a:pt x="3232" y="12116"/>
                  </a:cubicBezTo>
                  <a:lnTo>
                    <a:pt x="3232" y="12116"/>
                  </a:lnTo>
                  <a:cubicBezTo>
                    <a:pt x="3207" y="12529"/>
                    <a:pt x="3178" y="12942"/>
                    <a:pt x="3153" y="13350"/>
                  </a:cubicBezTo>
                  <a:cubicBezTo>
                    <a:pt x="3138" y="13565"/>
                    <a:pt x="3128" y="13800"/>
                    <a:pt x="3347" y="13943"/>
                  </a:cubicBezTo>
                  <a:cubicBezTo>
                    <a:pt x="3423" y="13993"/>
                    <a:pt x="3510" y="14016"/>
                    <a:pt x="3597" y="14016"/>
                  </a:cubicBezTo>
                  <a:cubicBezTo>
                    <a:pt x="3745" y="14016"/>
                    <a:pt x="3894" y="13949"/>
                    <a:pt x="3997" y="13831"/>
                  </a:cubicBezTo>
                  <a:cubicBezTo>
                    <a:pt x="4329" y="13447"/>
                    <a:pt x="4206" y="12956"/>
                    <a:pt x="4109" y="12506"/>
                  </a:cubicBezTo>
                  <a:cubicBezTo>
                    <a:pt x="3485" y="9454"/>
                    <a:pt x="4697" y="6090"/>
                    <a:pt x="7126" y="4137"/>
                  </a:cubicBezTo>
                  <a:cubicBezTo>
                    <a:pt x="7565" y="3784"/>
                    <a:pt x="8061" y="3452"/>
                    <a:pt x="8307" y="2946"/>
                  </a:cubicBezTo>
                  <a:cubicBezTo>
                    <a:pt x="8552" y="2445"/>
                    <a:pt x="8506" y="1836"/>
                    <a:pt x="8302" y="1310"/>
                  </a:cubicBezTo>
                  <a:cubicBezTo>
                    <a:pt x="8153" y="936"/>
                    <a:pt x="7898" y="440"/>
                    <a:pt x="7586" y="170"/>
                  </a:cubicBezTo>
                  <a:cubicBezTo>
                    <a:pt x="7446" y="47"/>
                    <a:pt x="7331" y="0"/>
                    <a:pt x="72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5"/>
            <p:cNvSpPr/>
            <p:nvPr/>
          </p:nvSpPr>
          <p:spPr>
            <a:xfrm>
              <a:off x="2099526" y="3678903"/>
              <a:ext cx="935250" cy="1001740"/>
            </a:xfrm>
            <a:custGeom>
              <a:rect b="b" l="l" r="r" t="t"/>
              <a:pathLst>
                <a:path extrusionOk="0" h="20083" w="18750">
                  <a:moveTo>
                    <a:pt x="8559" y="0"/>
                  </a:moveTo>
                  <a:lnTo>
                    <a:pt x="4832" y="747"/>
                  </a:lnTo>
                  <a:cubicBezTo>
                    <a:pt x="4832" y="747"/>
                    <a:pt x="4832" y="798"/>
                    <a:pt x="4827" y="890"/>
                  </a:cubicBezTo>
                  <a:cubicBezTo>
                    <a:pt x="3861" y="977"/>
                    <a:pt x="2813" y="1079"/>
                    <a:pt x="2772" y="1120"/>
                  </a:cubicBezTo>
                  <a:cubicBezTo>
                    <a:pt x="2772" y="1120"/>
                    <a:pt x="3298" y="4602"/>
                    <a:pt x="936" y="7531"/>
                  </a:cubicBezTo>
                  <a:cubicBezTo>
                    <a:pt x="936" y="7531"/>
                    <a:pt x="1264" y="10681"/>
                    <a:pt x="1064" y="14101"/>
                  </a:cubicBezTo>
                  <a:cubicBezTo>
                    <a:pt x="947" y="16095"/>
                    <a:pt x="650" y="18181"/>
                    <a:pt x="1" y="19781"/>
                  </a:cubicBezTo>
                  <a:cubicBezTo>
                    <a:pt x="1" y="19781"/>
                    <a:pt x="1535" y="19781"/>
                    <a:pt x="2920" y="20083"/>
                  </a:cubicBezTo>
                  <a:cubicBezTo>
                    <a:pt x="2920" y="20083"/>
                    <a:pt x="1949" y="19331"/>
                    <a:pt x="1192" y="19219"/>
                  </a:cubicBezTo>
                  <a:lnTo>
                    <a:pt x="1693" y="14162"/>
                  </a:lnTo>
                  <a:lnTo>
                    <a:pt x="1693" y="14157"/>
                  </a:lnTo>
                  <a:lnTo>
                    <a:pt x="1703" y="14019"/>
                  </a:lnTo>
                  <a:lnTo>
                    <a:pt x="2163" y="9372"/>
                  </a:lnTo>
                  <a:cubicBezTo>
                    <a:pt x="2163" y="9372"/>
                    <a:pt x="3748" y="7035"/>
                    <a:pt x="5016" y="4479"/>
                  </a:cubicBezTo>
                  <a:cubicBezTo>
                    <a:pt x="5119" y="5282"/>
                    <a:pt x="5272" y="6151"/>
                    <a:pt x="5502" y="7051"/>
                  </a:cubicBezTo>
                  <a:lnTo>
                    <a:pt x="5727" y="11151"/>
                  </a:lnTo>
                  <a:lnTo>
                    <a:pt x="9326" y="13498"/>
                  </a:lnTo>
                  <a:lnTo>
                    <a:pt x="14439" y="16826"/>
                  </a:lnTo>
                  <a:lnTo>
                    <a:pt x="14551" y="17895"/>
                  </a:lnTo>
                  <a:cubicBezTo>
                    <a:pt x="14551" y="17895"/>
                    <a:pt x="15155" y="17634"/>
                    <a:pt x="15191" y="17516"/>
                  </a:cubicBezTo>
                  <a:cubicBezTo>
                    <a:pt x="15192" y="17512"/>
                    <a:pt x="15195" y="17510"/>
                    <a:pt x="15199" y="17510"/>
                  </a:cubicBezTo>
                  <a:cubicBezTo>
                    <a:pt x="15300" y="17510"/>
                    <a:pt x="16219" y="18696"/>
                    <a:pt x="18164" y="18696"/>
                  </a:cubicBezTo>
                  <a:cubicBezTo>
                    <a:pt x="18350" y="18696"/>
                    <a:pt x="18545" y="18685"/>
                    <a:pt x="18749" y="18662"/>
                  </a:cubicBezTo>
                  <a:cubicBezTo>
                    <a:pt x="18749" y="18657"/>
                    <a:pt x="17190" y="16821"/>
                    <a:pt x="15339" y="16126"/>
                  </a:cubicBezTo>
                  <a:cubicBezTo>
                    <a:pt x="15339" y="16126"/>
                    <a:pt x="12046" y="14254"/>
                    <a:pt x="9510" y="12526"/>
                  </a:cubicBezTo>
                  <a:cubicBezTo>
                    <a:pt x="8063" y="11550"/>
                    <a:pt x="6862" y="10614"/>
                    <a:pt x="6647" y="10098"/>
                  </a:cubicBezTo>
                  <a:lnTo>
                    <a:pt x="6591" y="5716"/>
                  </a:lnTo>
                  <a:cubicBezTo>
                    <a:pt x="6591" y="5716"/>
                    <a:pt x="8294" y="2603"/>
                    <a:pt x="85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5"/>
            <p:cNvSpPr/>
            <p:nvPr/>
          </p:nvSpPr>
          <p:spPr>
            <a:xfrm>
              <a:off x="2099526" y="4362384"/>
              <a:ext cx="145699" cy="318284"/>
            </a:xfrm>
            <a:custGeom>
              <a:rect b="b" l="l" r="r" t="t"/>
              <a:pathLst>
                <a:path extrusionOk="0" h="6381" w="2921">
                  <a:moveTo>
                    <a:pt x="1253" y="0"/>
                  </a:moveTo>
                  <a:lnTo>
                    <a:pt x="1253" y="0"/>
                  </a:lnTo>
                  <a:cubicBezTo>
                    <a:pt x="1256" y="4"/>
                    <a:pt x="1260" y="7"/>
                    <a:pt x="1263" y="10"/>
                  </a:cubicBezTo>
                  <a:lnTo>
                    <a:pt x="1263" y="10"/>
                  </a:lnTo>
                  <a:cubicBezTo>
                    <a:pt x="1260" y="7"/>
                    <a:pt x="1257" y="3"/>
                    <a:pt x="1253" y="0"/>
                  </a:cubicBezTo>
                  <a:close/>
                  <a:moveTo>
                    <a:pt x="1263" y="10"/>
                  </a:moveTo>
                  <a:cubicBezTo>
                    <a:pt x="1380" y="141"/>
                    <a:pt x="1249" y="384"/>
                    <a:pt x="1074" y="399"/>
                  </a:cubicBezTo>
                  <a:lnTo>
                    <a:pt x="1069" y="399"/>
                  </a:lnTo>
                  <a:cubicBezTo>
                    <a:pt x="947" y="2388"/>
                    <a:pt x="650" y="4474"/>
                    <a:pt x="1" y="6079"/>
                  </a:cubicBezTo>
                  <a:cubicBezTo>
                    <a:pt x="1" y="6079"/>
                    <a:pt x="1535" y="6079"/>
                    <a:pt x="2920" y="6381"/>
                  </a:cubicBezTo>
                  <a:cubicBezTo>
                    <a:pt x="2920" y="6381"/>
                    <a:pt x="1949" y="5629"/>
                    <a:pt x="1202" y="5517"/>
                  </a:cubicBezTo>
                  <a:lnTo>
                    <a:pt x="1698" y="460"/>
                  </a:lnTo>
                  <a:cubicBezTo>
                    <a:pt x="1548" y="310"/>
                    <a:pt x="1408" y="160"/>
                    <a:pt x="1263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5"/>
            <p:cNvSpPr/>
            <p:nvPr/>
          </p:nvSpPr>
          <p:spPr>
            <a:xfrm>
              <a:off x="2564480" y="4303723"/>
              <a:ext cx="470319" cy="307510"/>
            </a:xfrm>
            <a:custGeom>
              <a:rect b="b" l="l" r="r" t="t"/>
              <a:pathLst>
                <a:path extrusionOk="0" h="6165" w="9429">
                  <a:moveTo>
                    <a:pt x="189" y="0"/>
                  </a:moveTo>
                  <a:cubicBezTo>
                    <a:pt x="154" y="256"/>
                    <a:pt x="281" y="532"/>
                    <a:pt x="506" y="665"/>
                  </a:cubicBezTo>
                  <a:cubicBezTo>
                    <a:pt x="492" y="664"/>
                    <a:pt x="479" y="663"/>
                    <a:pt x="465" y="663"/>
                  </a:cubicBezTo>
                  <a:cubicBezTo>
                    <a:pt x="270" y="663"/>
                    <a:pt x="86" y="795"/>
                    <a:pt x="0" y="967"/>
                  </a:cubicBezTo>
                  <a:lnTo>
                    <a:pt x="5113" y="4295"/>
                  </a:lnTo>
                  <a:lnTo>
                    <a:pt x="5230" y="5364"/>
                  </a:lnTo>
                  <a:cubicBezTo>
                    <a:pt x="5230" y="5364"/>
                    <a:pt x="5829" y="5103"/>
                    <a:pt x="5870" y="4985"/>
                  </a:cubicBezTo>
                  <a:cubicBezTo>
                    <a:pt x="5871" y="4982"/>
                    <a:pt x="5873" y="4980"/>
                    <a:pt x="5877" y="4980"/>
                  </a:cubicBezTo>
                  <a:cubicBezTo>
                    <a:pt x="5972" y="4980"/>
                    <a:pt x="6893" y="6165"/>
                    <a:pt x="8842" y="6165"/>
                  </a:cubicBezTo>
                  <a:cubicBezTo>
                    <a:pt x="9028" y="6165"/>
                    <a:pt x="9223" y="6154"/>
                    <a:pt x="9428" y="6131"/>
                  </a:cubicBezTo>
                  <a:cubicBezTo>
                    <a:pt x="9428" y="6131"/>
                    <a:pt x="7869" y="4295"/>
                    <a:pt x="6018" y="3600"/>
                  </a:cubicBezTo>
                  <a:cubicBezTo>
                    <a:pt x="6018" y="3600"/>
                    <a:pt x="2725" y="1723"/>
                    <a:pt x="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5"/>
            <p:cNvSpPr/>
            <p:nvPr/>
          </p:nvSpPr>
          <p:spPr>
            <a:xfrm>
              <a:off x="1799883" y="2677275"/>
              <a:ext cx="1551068" cy="1248197"/>
            </a:xfrm>
            <a:custGeom>
              <a:rect b="b" l="l" r="r" t="t"/>
              <a:pathLst>
                <a:path extrusionOk="0" h="25024" w="31096">
                  <a:moveTo>
                    <a:pt x="25196" y="0"/>
                  </a:moveTo>
                  <a:cubicBezTo>
                    <a:pt x="24578" y="0"/>
                    <a:pt x="23942" y="190"/>
                    <a:pt x="23365" y="616"/>
                  </a:cubicBezTo>
                  <a:cubicBezTo>
                    <a:pt x="23212" y="729"/>
                    <a:pt x="23069" y="857"/>
                    <a:pt x="22941" y="990"/>
                  </a:cubicBezTo>
                  <a:cubicBezTo>
                    <a:pt x="22598" y="1138"/>
                    <a:pt x="22292" y="1388"/>
                    <a:pt x="22072" y="1695"/>
                  </a:cubicBezTo>
                  <a:cubicBezTo>
                    <a:pt x="21678" y="2268"/>
                    <a:pt x="21607" y="2994"/>
                    <a:pt x="21550" y="3689"/>
                  </a:cubicBezTo>
                  <a:cubicBezTo>
                    <a:pt x="21673" y="3316"/>
                    <a:pt x="21862" y="2978"/>
                    <a:pt x="22097" y="2672"/>
                  </a:cubicBezTo>
                  <a:lnTo>
                    <a:pt x="22097" y="2672"/>
                  </a:lnTo>
                  <a:cubicBezTo>
                    <a:pt x="21939" y="3515"/>
                    <a:pt x="22087" y="4405"/>
                    <a:pt x="22598" y="5100"/>
                  </a:cubicBezTo>
                  <a:cubicBezTo>
                    <a:pt x="22660" y="4696"/>
                    <a:pt x="22731" y="4303"/>
                    <a:pt x="22798" y="3899"/>
                  </a:cubicBezTo>
                  <a:cubicBezTo>
                    <a:pt x="23606" y="4487"/>
                    <a:pt x="24434" y="5100"/>
                    <a:pt x="24971" y="5949"/>
                  </a:cubicBezTo>
                  <a:cubicBezTo>
                    <a:pt x="25508" y="6803"/>
                    <a:pt x="25692" y="7943"/>
                    <a:pt x="25155" y="8797"/>
                  </a:cubicBezTo>
                  <a:cubicBezTo>
                    <a:pt x="24730" y="9461"/>
                    <a:pt x="23948" y="9829"/>
                    <a:pt x="23166" y="9932"/>
                  </a:cubicBezTo>
                  <a:cubicBezTo>
                    <a:pt x="22937" y="9963"/>
                    <a:pt x="22706" y="9976"/>
                    <a:pt x="22476" y="9976"/>
                  </a:cubicBezTo>
                  <a:cubicBezTo>
                    <a:pt x="21920" y="9976"/>
                    <a:pt x="21362" y="9903"/>
                    <a:pt x="20809" y="9845"/>
                  </a:cubicBezTo>
                  <a:cubicBezTo>
                    <a:pt x="19637" y="9711"/>
                    <a:pt x="18450" y="9631"/>
                    <a:pt x="17267" y="9631"/>
                  </a:cubicBezTo>
                  <a:cubicBezTo>
                    <a:pt x="14866" y="9631"/>
                    <a:pt x="12479" y="9962"/>
                    <a:pt x="10256" y="10852"/>
                  </a:cubicBezTo>
                  <a:cubicBezTo>
                    <a:pt x="7674" y="11885"/>
                    <a:pt x="5399" y="13669"/>
                    <a:pt x="3763" y="15919"/>
                  </a:cubicBezTo>
                  <a:cubicBezTo>
                    <a:pt x="2710" y="16731"/>
                    <a:pt x="1662" y="17539"/>
                    <a:pt x="604" y="18347"/>
                  </a:cubicBezTo>
                  <a:cubicBezTo>
                    <a:pt x="435" y="18485"/>
                    <a:pt x="261" y="18618"/>
                    <a:pt x="154" y="18807"/>
                  </a:cubicBezTo>
                  <a:cubicBezTo>
                    <a:pt x="46" y="19002"/>
                    <a:pt x="26" y="19247"/>
                    <a:pt x="164" y="19421"/>
                  </a:cubicBezTo>
                  <a:cubicBezTo>
                    <a:pt x="261" y="19538"/>
                    <a:pt x="409" y="19595"/>
                    <a:pt x="491" y="19717"/>
                  </a:cubicBezTo>
                  <a:cubicBezTo>
                    <a:pt x="614" y="19891"/>
                    <a:pt x="568" y="20131"/>
                    <a:pt x="471" y="20315"/>
                  </a:cubicBezTo>
                  <a:cubicBezTo>
                    <a:pt x="368" y="20505"/>
                    <a:pt x="220" y="20658"/>
                    <a:pt x="133" y="20847"/>
                  </a:cubicBezTo>
                  <a:cubicBezTo>
                    <a:pt x="0" y="21134"/>
                    <a:pt x="10" y="21476"/>
                    <a:pt x="31" y="21793"/>
                  </a:cubicBezTo>
                  <a:lnTo>
                    <a:pt x="143" y="23905"/>
                  </a:lnTo>
                  <a:cubicBezTo>
                    <a:pt x="169" y="24324"/>
                    <a:pt x="246" y="24830"/>
                    <a:pt x="639" y="24983"/>
                  </a:cubicBezTo>
                  <a:cubicBezTo>
                    <a:pt x="708" y="25011"/>
                    <a:pt x="780" y="25023"/>
                    <a:pt x="852" y="25023"/>
                  </a:cubicBezTo>
                  <a:cubicBezTo>
                    <a:pt x="1075" y="25023"/>
                    <a:pt x="1304" y="24903"/>
                    <a:pt x="1462" y="24733"/>
                  </a:cubicBezTo>
                  <a:cubicBezTo>
                    <a:pt x="1534" y="24656"/>
                    <a:pt x="1595" y="24569"/>
                    <a:pt x="1647" y="24477"/>
                  </a:cubicBezTo>
                  <a:cubicBezTo>
                    <a:pt x="2638" y="23930"/>
                    <a:pt x="3738" y="23613"/>
                    <a:pt x="4868" y="23444"/>
                  </a:cubicBezTo>
                  <a:cubicBezTo>
                    <a:pt x="5653" y="23327"/>
                    <a:pt x="6458" y="23280"/>
                    <a:pt x="7257" y="23280"/>
                  </a:cubicBezTo>
                  <a:cubicBezTo>
                    <a:pt x="7680" y="23280"/>
                    <a:pt x="8102" y="23294"/>
                    <a:pt x="8518" y="23317"/>
                  </a:cubicBezTo>
                  <a:cubicBezTo>
                    <a:pt x="10316" y="23408"/>
                    <a:pt x="12121" y="23640"/>
                    <a:pt x="13912" y="23640"/>
                  </a:cubicBezTo>
                  <a:cubicBezTo>
                    <a:pt x="14739" y="23640"/>
                    <a:pt x="15563" y="23590"/>
                    <a:pt x="16381" y="23455"/>
                  </a:cubicBezTo>
                  <a:cubicBezTo>
                    <a:pt x="18943" y="23035"/>
                    <a:pt x="21530" y="21532"/>
                    <a:pt x="22353" y="19078"/>
                  </a:cubicBezTo>
                  <a:cubicBezTo>
                    <a:pt x="22368" y="19048"/>
                    <a:pt x="22374" y="19012"/>
                    <a:pt x="22389" y="18981"/>
                  </a:cubicBezTo>
                  <a:cubicBezTo>
                    <a:pt x="23319" y="20055"/>
                    <a:pt x="23549" y="21655"/>
                    <a:pt x="23054" y="22969"/>
                  </a:cubicBezTo>
                  <a:cubicBezTo>
                    <a:pt x="22941" y="23255"/>
                    <a:pt x="22798" y="23531"/>
                    <a:pt x="22619" y="23782"/>
                  </a:cubicBezTo>
                  <a:cubicBezTo>
                    <a:pt x="24490" y="22780"/>
                    <a:pt x="25825" y="20827"/>
                    <a:pt x="26080" y="18720"/>
                  </a:cubicBezTo>
                  <a:cubicBezTo>
                    <a:pt x="26103" y="18960"/>
                    <a:pt x="26396" y="19145"/>
                    <a:pt x="26675" y="19145"/>
                  </a:cubicBezTo>
                  <a:cubicBezTo>
                    <a:pt x="26764" y="19145"/>
                    <a:pt x="26852" y="19126"/>
                    <a:pt x="26929" y="19083"/>
                  </a:cubicBezTo>
                  <a:cubicBezTo>
                    <a:pt x="27302" y="18879"/>
                    <a:pt x="27440" y="18434"/>
                    <a:pt x="27553" y="18030"/>
                  </a:cubicBezTo>
                  <a:lnTo>
                    <a:pt x="28320" y="15228"/>
                  </a:lnTo>
                  <a:cubicBezTo>
                    <a:pt x="28387" y="15296"/>
                    <a:pt x="28475" y="15326"/>
                    <a:pt x="28567" y="15326"/>
                  </a:cubicBezTo>
                  <a:cubicBezTo>
                    <a:pt x="28718" y="15326"/>
                    <a:pt x="28879" y="15245"/>
                    <a:pt x="28974" y="15121"/>
                  </a:cubicBezTo>
                  <a:cubicBezTo>
                    <a:pt x="29122" y="14916"/>
                    <a:pt x="29143" y="14651"/>
                    <a:pt x="29148" y="14400"/>
                  </a:cubicBezTo>
                  <a:cubicBezTo>
                    <a:pt x="29179" y="12923"/>
                    <a:pt x="28964" y="11435"/>
                    <a:pt x="28514" y="10029"/>
                  </a:cubicBezTo>
                  <a:cubicBezTo>
                    <a:pt x="28534" y="10019"/>
                    <a:pt x="28529" y="10013"/>
                    <a:pt x="28529" y="10013"/>
                  </a:cubicBezTo>
                  <a:cubicBezTo>
                    <a:pt x="28156" y="8858"/>
                    <a:pt x="27634" y="7748"/>
                    <a:pt x="26970" y="6731"/>
                  </a:cubicBezTo>
                  <a:cubicBezTo>
                    <a:pt x="26632" y="6220"/>
                    <a:pt x="26254" y="5714"/>
                    <a:pt x="26085" y="5121"/>
                  </a:cubicBezTo>
                  <a:cubicBezTo>
                    <a:pt x="25922" y="4527"/>
                    <a:pt x="26024" y="3812"/>
                    <a:pt x="26515" y="3438"/>
                  </a:cubicBezTo>
                  <a:cubicBezTo>
                    <a:pt x="26898" y="3152"/>
                    <a:pt x="27415" y="3132"/>
                    <a:pt x="27895" y="3132"/>
                  </a:cubicBezTo>
                  <a:cubicBezTo>
                    <a:pt x="28964" y="3127"/>
                    <a:pt x="30032" y="3111"/>
                    <a:pt x="31096" y="3106"/>
                  </a:cubicBezTo>
                  <a:cubicBezTo>
                    <a:pt x="31014" y="3106"/>
                    <a:pt x="28284" y="2360"/>
                    <a:pt x="28018" y="1782"/>
                  </a:cubicBezTo>
                  <a:cubicBezTo>
                    <a:pt x="27504" y="700"/>
                    <a:pt x="26382" y="0"/>
                    <a:pt x="251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15"/>
            <p:cNvSpPr/>
            <p:nvPr/>
          </p:nvSpPr>
          <p:spPr>
            <a:xfrm>
              <a:off x="3083207" y="2737831"/>
              <a:ext cx="25539" cy="25539"/>
            </a:xfrm>
            <a:custGeom>
              <a:rect b="b" l="l" r="r" t="t"/>
              <a:pathLst>
                <a:path extrusionOk="0" h="512" w="512">
                  <a:moveTo>
                    <a:pt x="256" y="0"/>
                  </a:moveTo>
                  <a:cubicBezTo>
                    <a:pt x="118" y="0"/>
                    <a:pt x="0" y="113"/>
                    <a:pt x="0" y="256"/>
                  </a:cubicBezTo>
                  <a:cubicBezTo>
                    <a:pt x="0" y="399"/>
                    <a:pt x="118" y="512"/>
                    <a:pt x="256" y="512"/>
                  </a:cubicBezTo>
                  <a:cubicBezTo>
                    <a:pt x="399" y="512"/>
                    <a:pt x="512" y="399"/>
                    <a:pt x="512" y="256"/>
                  </a:cubicBezTo>
                  <a:cubicBezTo>
                    <a:pt x="512" y="113"/>
                    <a:pt x="399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5"/>
            <p:cNvSpPr/>
            <p:nvPr/>
          </p:nvSpPr>
          <p:spPr>
            <a:xfrm>
              <a:off x="2183927" y="4378197"/>
              <a:ext cx="1097" cy="6933"/>
            </a:xfrm>
            <a:custGeom>
              <a:rect b="b" l="l" r="r" t="t"/>
              <a:pathLst>
                <a:path extrusionOk="0" h="139" w="22">
                  <a:moveTo>
                    <a:pt x="21" y="0"/>
                  </a:moveTo>
                  <a:lnTo>
                    <a:pt x="21" y="0"/>
                  </a:lnTo>
                  <a:cubicBezTo>
                    <a:pt x="1" y="46"/>
                    <a:pt x="1" y="92"/>
                    <a:pt x="6" y="138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2528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5"/>
            <p:cNvSpPr/>
            <p:nvPr/>
          </p:nvSpPr>
          <p:spPr>
            <a:xfrm>
              <a:off x="2043708" y="3571756"/>
              <a:ext cx="872202" cy="284765"/>
            </a:xfrm>
            <a:custGeom>
              <a:rect b="b" l="l" r="r" t="t"/>
              <a:pathLst>
                <a:path extrusionOk="0" h="5709" w="17486">
                  <a:moveTo>
                    <a:pt x="17041" y="1"/>
                  </a:moveTo>
                  <a:cubicBezTo>
                    <a:pt x="16698" y="799"/>
                    <a:pt x="16264" y="1458"/>
                    <a:pt x="15568" y="1995"/>
                  </a:cubicBezTo>
                  <a:cubicBezTo>
                    <a:pt x="15021" y="2424"/>
                    <a:pt x="14019" y="3074"/>
                    <a:pt x="13293" y="3074"/>
                  </a:cubicBezTo>
                  <a:cubicBezTo>
                    <a:pt x="12256" y="3339"/>
                    <a:pt x="11188" y="3389"/>
                    <a:pt x="10113" y="3389"/>
                  </a:cubicBezTo>
                  <a:cubicBezTo>
                    <a:pt x="9488" y="3389"/>
                    <a:pt x="8861" y="3372"/>
                    <a:pt x="8237" y="3370"/>
                  </a:cubicBezTo>
                  <a:cubicBezTo>
                    <a:pt x="7153" y="3370"/>
                    <a:pt x="6059" y="3416"/>
                    <a:pt x="4975" y="3503"/>
                  </a:cubicBezTo>
                  <a:cubicBezTo>
                    <a:pt x="3865" y="3595"/>
                    <a:pt x="2756" y="3738"/>
                    <a:pt x="1743" y="4188"/>
                  </a:cubicBezTo>
                  <a:cubicBezTo>
                    <a:pt x="1074" y="4490"/>
                    <a:pt x="450" y="4935"/>
                    <a:pt x="0" y="5512"/>
                  </a:cubicBezTo>
                  <a:cubicBezTo>
                    <a:pt x="782" y="5395"/>
                    <a:pt x="1586" y="5348"/>
                    <a:pt x="2386" y="5348"/>
                  </a:cubicBezTo>
                  <a:cubicBezTo>
                    <a:pt x="2810" y="5348"/>
                    <a:pt x="3233" y="5362"/>
                    <a:pt x="3650" y="5385"/>
                  </a:cubicBezTo>
                  <a:cubicBezTo>
                    <a:pt x="5437" y="5479"/>
                    <a:pt x="7240" y="5709"/>
                    <a:pt x="9028" y="5709"/>
                  </a:cubicBezTo>
                  <a:cubicBezTo>
                    <a:pt x="9859" y="5709"/>
                    <a:pt x="10687" y="5659"/>
                    <a:pt x="11509" y="5523"/>
                  </a:cubicBezTo>
                  <a:cubicBezTo>
                    <a:pt x="14065" y="5093"/>
                    <a:pt x="16662" y="3600"/>
                    <a:pt x="17486" y="1146"/>
                  </a:cubicBezTo>
                  <a:cubicBezTo>
                    <a:pt x="17424" y="773"/>
                    <a:pt x="17235" y="410"/>
                    <a:pt x="17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5"/>
            <p:cNvSpPr/>
            <p:nvPr/>
          </p:nvSpPr>
          <p:spPr>
            <a:xfrm>
              <a:off x="2928921" y="3176742"/>
              <a:ext cx="327462" cy="686548"/>
            </a:xfrm>
            <a:custGeom>
              <a:rect b="b" l="l" r="r" t="t"/>
              <a:pathLst>
                <a:path extrusionOk="0" h="13764" w="6565">
                  <a:moveTo>
                    <a:pt x="5900" y="0"/>
                  </a:moveTo>
                  <a:lnTo>
                    <a:pt x="5900" y="0"/>
                  </a:lnTo>
                  <a:cubicBezTo>
                    <a:pt x="6243" y="1560"/>
                    <a:pt x="6028" y="3257"/>
                    <a:pt x="5241" y="4648"/>
                  </a:cubicBezTo>
                  <a:cubicBezTo>
                    <a:pt x="5144" y="4408"/>
                    <a:pt x="5052" y="4167"/>
                    <a:pt x="4960" y="3932"/>
                  </a:cubicBezTo>
                  <a:lnTo>
                    <a:pt x="4617" y="6253"/>
                  </a:lnTo>
                  <a:cubicBezTo>
                    <a:pt x="4551" y="6683"/>
                    <a:pt x="4469" y="7148"/>
                    <a:pt x="4142" y="7434"/>
                  </a:cubicBezTo>
                  <a:cubicBezTo>
                    <a:pt x="4008" y="7551"/>
                    <a:pt x="3823" y="7610"/>
                    <a:pt x="3644" y="7610"/>
                  </a:cubicBezTo>
                  <a:cubicBezTo>
                    <a:pt x="3384" y="7610"/>
                    <a:pt x="3138" y="7486"/>
                    <a:pt x="3083" y="7235"/>
                  </a:cubicBezTo>
                  <a:cubicBezTo>
                    <a:pt x="2833" y="8631"/>
                    <a:pt x="2572" y="10057"/>
                    <a:pt x="1861" y="11284"/>
                  </a:cubicBezTo>
                  <a:cubicBezTo>
                    <a:pt x="1488" y="11913"/>
                    <a:pt x="1002" y="12486"/>
                    <a:pt x="435" y="12951"/>
                  </a:cubicBezTo>
                  <a:cubicBezTo>
                    <a:pt x="327" y="13237"/>
                    <a:pt x="179" y="13508"/>
                    <a:pt x="0" y="13764"/>
                  </a:cubicBezTo>
                  <a:cubicBezTo>
                    <a:pt x="1882" y="12757"/>
                    <a:pt x="3211" y="10809"/>
                    <a:pt x="3467" y="8702"/>
                  </a:cubicBezTo>
                  <a:cubicBezTo>
                    <a:pt x="3490" y="8942"/>
                    <a:pt x="3779" y="9129"/>
                    <a:pt x="4057" y="9129"/>
                  </a:cubicBezTo>
                  <a:cubicBezTo>
                    <a:pt x="4147" y="9129"/>
                    <a:pt x="4237" y="9109"/>
                    <a:pt x="4315" y="9065"/>
                  </a:cubicBezTo>
                  <a:cubicBezTo>
                    <a:pt x="4678" y="8866"/>
                    <a:pt x="4822" y="8421"/>
                    <a:pt x="4934" y="8012"/>
                  </a:cubicBezTo>
                  <a:lnTo>
                    <a:pt x="5701" y="5210"/>
                  </a:lnTo>
                  <a:cubicBezTo>
                    <a:pt x="5769" y="5279"/>
                    <a:pt x="5860" y="5309"/>
                    <a:pt x="5954" y="5309"/>
                  </a:cubicBezTo>
                  <a:cubicBezTo>
                    <a:pt x="6107" y="5309"/>
                    <a:pt x="6269" y="5229"/>
                    <a:pt x="6360" y="5103"/>
                  </a:cubicBezTo>
                  <a:cubicBezTo>
                    <a:pt x="6509" y="4903"/>
                    <a:pt x="6524" y="4638"/>
                    <a:pt x="6534" y="4382"/>
                  </a:cubicBezTo>
                  <a:cubicBezTo>
                    <a:pt x="6565" y="2904"/>
                    <a:pt x="6350" y="1422"/>
                    <a:pt x="5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1" name="Google Shape;821;p15"/>
          <p:cNvSpPr/>
          <p:nvPr/>
        </p:nvSpPr>
        <p:spPr>
          <a:xfrm flipH="1" rot="8428091">
            <a:off x="8899464" y="2499827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15"/>
          <p:cNvSpPr/>
          <p:nvPr/>
        </p:nvSpPr>
        <p:spPr>
          <a:xfrm flipH="1" rot="-8910650">
            <a:off x="8535509" y="256617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15"/>
          <p:cNvSpPr/>
          <p:nvPr/>
        </p:nvSpPr>
        <p:spPr>
          <a:xfrm flipH="1" rot="8428091">
            <a:off x="8516389" y="1139715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15"/>
          <p:cNvSpPr/>
          <p:nvPr/>
        </p:nvSpPr>
        <p:spPr>
          <a:xfrm flipH="1" rot="-9001761">
            <a:off x="8361259" y="4505025"/>
            <a:ext cx="123269" cy="15525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1">
    <p:bg>
      <p:bgPr>
        <a:solidFill>
          <a:schemeClr val="lt1"/>
        </a:solidFill>
      </p:bgPr>
    </p:bg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6" name="Google Shape;826;p16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flipH="1" rot="10800000"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27" name="Google Shape;827;p16"/>
          <p:cNvSpPr txBox="1"/>
          <p:nvPr>
            <p:ph type="title"/>
          </p:nvPr>
        </p:nvSpPr>
        <p:spPr>
          <a:xfrm>
            <a:off x="2206350" y="3119875"/>
            <a:ext cx="47313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28" name="Google Shape;828;p16"/>
          <p:cNvSpPr txBox="1"/>
          <p:nvPr>
            <p:ph idx="1" type="subTitle"/>
          </p:nvPr>
        </p:nvSpPr>
        <p:spPr>
          <a:xfrm>
            <a:off x="2897550" y="3680100"/>
            <a:ext cx="3348900" cy="695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29" name="Google Shape;829;p16"/>
          <p:cNvSpPr txBox="1"/>
          <p:nvPr>
            <p:ph hasCustomPrompt="1" idx="2" type="title"/>
          </p:nvPr>
        </p:nvSpPr>
        <p:spPr>
          <a:xfrm>
            <a:off x="3636600" y="1183813"/>
            <a:ext cx="1839600" cy="11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830" name="Google Shape;830;p16"/>
          <p:cNvGrpSpPr/>
          <p:nvPr/>
        </p:nvGrpSpPr>
        <p:grpSpPr>
          <a:xfrm flipH="1">
            <a:off x="7205574" y="111984"/>
            <a:ext cx="2126822" cy="1015786"/>
            <a:chOff x="2052965" y="3649007"/>
            <a:chExt cx="2519036" cy="1203110"/>
          </a:xfrm>
        </p:grpSpPr>
        <p:grpSp>
          <p:nvGrpSpPr>
            <p:cNvPr id="831" name="Google Shape;831;p16"/>
            <p:cNvGrpSpPr/>
            <p:nvPr/>
          </p:nvGrpSpPr>
          <p:grpSpPr>
            <a:xfrm flipH="1">
              <a:off x="2052965" y="3649007"/>
              <a:ext cx="2284207" cy="1203110"/>
              <a:chOff x="4192225" y="4546238"/>
              <a:chExt cx="1156854" cy="569681"/>
            </a:xfrm>
          </p:grpSpPr>
          <p:sp>
            <p:nvSpPr>
              <p:cNvPr id="832" name="Google Shape;832;p16"/>
              <p:cNvSpPr/>
              <p:nvPr/>
            </p:nvSpPr>
            <p:spPr>
              <a:xfrm>
                <a:off x="4192225" y="4546238"/>
                <a:ext cx="1156854" cy="550521"/>
              </a:xfrm>
              <a:custGeom>
                <a:rect b="b" l="l" r="r" t="t"/>
                <a:pathLst>
                  <a:path extrusionOk="0" h="8976" w="18862">
                    <a:moveTo>
                      <a:pt x="1" y="4343"/>
                    </a:moveTo>
                    <a:cubicBezTo>
                      <a:pt x="2" y="4344"/>
                      <a:pt x="4" y="4345"/>
                      <a:pt x="6" y="4346"/>
                    </a:cubicBezTo>
                    <a:lnTo>
                      <a:pt x="6" y="4346"/>
                    </a:lnTo>
                    <a:cubicBezTo>
                      <a:pt x="4" y="4345"/>
                      <a:pt x="2" y="4344"/>
                      <a:pt x="1" y="4343"/>
                    </a:cubicBezTo>
                    <a:close/>
                    <a:moveTo>
                      <a:pt x="17310" y="1"/>
                    </a:moveTo>
                    <a:cubicBezTo>
                      <a:pt x="16587" y="1"/>
                      <a:pt x="16195" y="402"/>
                      <a:pt x="15605" y="872"/>
                    </a:cubicBezTo>
                    <a:cubicBezTo>
                      <a:pt x="14787" y="1516"/>
                      <a:pt x="13918" y="2094"/>
                      <a:pt x="12997" y="2590"/>
                    </a:cubicBezTo>
                    <a:cubicBezTo>
                      <a:pt x="11126" y="3607"/>
                      <a:pt x="9081" y="4292"/>
                      <a:pt x="6980" y="4625"/>
                    </a:cubicBezTo>
                    <a:cubicBezTo>
                      <a:pt x="5963" y="4783"/>
                      <a:pt x="4734" y="4923"/>
                      <a:pt x="3513" y="4923"/>
                    </a:cubicBezTo>
                    <a:cubicBezTo>
                      <a:pt x="2256" y="4923"/>
                      <a:pt x="1007" y="4775"/>
                      <a:pt x="6" y="4346"/>
                    </a:cubicBezTo>
                    <a:lnTo>
                      <a:pt x="6" y="4346"/>
                    </a:lnTo>
                    <a:cubicBezTo>
                      <a:pt x="1630" y="5042"/>
                      <a:pt x="3385" y="5339"/>
                      <a:pt x="5157" y="5339"/>
                    </a:cubicBezTo>
                    <a:cubicBezTo>
                      <a:pt x="6279" y="5339"/>
                      <a:pt x="7408" y="5220"/>
                      <a:pt x="8513" y="5008"/>
                    </a:cubicBezTo>
                    <a:lnTo>
                      <a:pt x="8513" y="5008"/>
                    </a:lnTo>
                    <a:cubicBezTo>
                      <a:pt x="8161" y="5422"/>
                      <a:pt x="7777" y="5816"/>
                      <a:pt x="7373" y="6184"/>
                    </a:cubicBezTo>
                    <a:cubicBezTo>
                      <a:pt x="6427" y="7033"/>
                      <a:pt x="5354" y="7733"/>
                      <a:pt x="4203" y="8265"/>
                    </a:cubicBezTo>
                    <a:cubicBezTo>
                      <a:pt x="3564" y="8561"/>
                      <a:pt x="2894" y="8807"/>
                      <a:pt x="2204" y="8976"/>
                    </a:cubicBezTo>
                    <a:cubicBezTo>
                      <a:pt x="4219" y="8495"/>
                      <a:pt x="6156" y="7697"/>
                      <a:pt x="7925" y="6629"/>
                    </a:cubicBezTo>
                    <a:cubicBezTo>
                      <a:pt x="8421" y="6327"/>
                      <a:pt x="8907" y="6005"/>
                      <a:pt x="9311" y="5581"/>
                    </a:cubicBezTo>
                    <a:cubicBezTo>
                      <a:pt x="9567" y="5320"/>
                      <a:pt x="9786" y="5013"/>
                      <a:pt x="9930" y="4681"/>
                    </a:cubicBezTo>
                    <a:cubicBezTo>
                      <a:pt x="12225" y="4067"/>
                      <a:pt x="14408" y="3106"/>
                      <a:pt x="16545" y="2079"/>
                    </a:cubicBezTo>
                    <a:cubicBezTo>
                      <a:pt x="16954" y="1879"/>
                      <a:pt x="18856" y="1266"/>
                      <a:pt x="18856" y="749"/>
                    </a:cubicBezTo>
                    <a:cubicBezTo>
                      <a:pt x="18862" y="264"/>
                      <a:pt x="17875" y="54"/>
                      <a:pt x="17537" y="13"/>
                    </a:cubicBezTo>
                    <a:cubicBezTo>
                      <a:pt x="17458" y="5"/>
                      <a:pt x="17382" y="1"/>
                      <a:pt x="173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16"/>
              <p:cNvSpPr/>
              <p:nvPr/>
            </p:nvSpPr>
            <p:spPr>
              <a:xfrm>
                <a:off x="4529323" y="4996076"/>
                <a:ext cx="154374" cy="119844"/>
              </a:xfrm>
              <a:custGeom>
                <a:rect b="b" l="l" r="r" t="t"/>
                <a:pathLst>
                  <a:path extrusionOk="0" h="1954" w="2517">
                    <a:moveTo>
                      <a:pt x="972" y="0"/>
                    </a:moveTo>
                    <a:cubicBezTo>
                      <a:pt x="972" y="0"/>
                      <a:pt x="384" y="287"/>
                      <a:pt x="190" y="823"/>
                    </a:cubicBezTo>
                    <a:cubicBezTo>
                      <a:pt x="1" y="1365"/>
                      <a:pt x="282" y="1953"/>
                      <a:pt x="282" y="1953"/>
                    </a:cubicBezTo>
                    <a:cubicBezTo>
                      <a:pt x="282" y="1953"/>
                      <a:pt x="870" y="1667"/>
                      <a:pt x="1059" y="1130"/>
                    </a:cubicBezTo>
                    <a:cubicBezTo>
                      <a:pt x="1126" y="946"/>
                      <a:pt x="1136" y="757"/>
                      <a:pt x="1126" y="593"/>
                    </a:cubicBezTo>
                    <a:lnTo>
                      <a:pt x="1126" y="593"/>
                    </a:lnTo>
                    <a:cubicBezTo>
                      <a:pt x="1197" y="747"/>
                      <a:pt x="1299" y="905"/>
                      <a:pt x="1438" y="1038"/>
                    </a:cubicBezTo>
                    <a:cubicBezTo>
                      <a:pt x="1808" y="1369"/>
                      <a:pt x="2341" y="1392"/>
                      <a:pt x="2482" y="1392"/>
                    </a:cubicBezTo>
                    <a:cubicBezTo>
                      <a:pt x="2504" y="1392"/>
                      <a:pt x="2516" y="1391"/>
                      <a:pt x="2516" y="1391"/>
                    </a:cubicBezTo>
                    <a:cubicBezTo>
                      <a:pt x="2516" y="1391"/>
                      <a:pt x="2475" y="731"/>
                      <a:pt x="2046" y="353"/>
                    </a:cubicBezTo>
                    <a:cubicBezTo>
                      <a:pt x="1653" y="10"/>
                      <a:pt x="1068" y="5"/>
                      <a:pt x="979" y="5"/>
                    </a:cubicBezTo>
                    <a:cubicBezTo>
                      <a:pt x="976" y="5"/>
                      <a:pt x="974" y="5"/>
                      <a:pt x="972" y="5"/>
                    </a:cubicBezTo>
                    <a:lnTo>
                      <a:pt x="97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16"/>
              <p:cNvSpPr/>
              <p:nvPr/>
            </p:nvSpPr>
            <p:spPr>
              <a:xfrm>
                <a:off x="4405181" y="4739876"/>
                <a:ext cx="159035" cy="112913"/>
              </a:xfrm>
              <a:custGeom>
                <a:rect b="b" l="l" r="r" t="t"/>
                <a:pathLst>
                  <a:path extrusionOk="0" h="1841" w="2593">
                    <a:moveTo>
                      <a:pt x="179" y="0"/>
                    </a:moveTo>
                    <a:cubicBezTo>
                      <a:pt x="179" y="0"/>
                      <a:pt x="0" y="639"/>
                      <a:pt x="281" y="1146"/>
                    </a:cubicBezTo>
                    <a:cubicBezTo>
                      <a:pt x="563" y="1657"/>
                      <a:pt x="1202" y="1841"/>
                      <a:pt x="1202" y="1841"/>
                    </a:cubicBezTo>
                    <a:cubicBezTo>
                      <a:pt x="1202" y="1841"/>
                      <a:pt x="1202" y="1836"/>
                      <a:pt x="1207" y="1815"/>
                    </a:cubicBezTo>
                    <a:cubicBezTo>
                      <a:pt x="1330" y="1805"/>
                      <a:pt x="1892" y="1708"/>
                      <a:pt x="2224" y="1314"/>
                    </a:cubicBezTo>
                    <a:cubicBezTo>
                      <a:pt x="2592" y="864"/>
                      <a:pt x="2536" y="205"/>
                      <a:pt x="2536" y="205"/>
                    </a:cubicBezTo>
                    <a:lnTo>
                      <a:pt x="2536" y="205"/>
                    </a:lnTo>
                    <a:cubicBezTo>
                      <a:pt x="2536" y="205"/>
                      <a:pt x="1877" y="271"/>
                      <a:pt x="1498" y="716"/>
                    </a:cubicBezTo>
                    <a:cubicBezTo>
                      <a:pt x="1370" y="869"/>
                      <a:pt x="1294" y="1048"/>
                      <a:pt x="1253" y="1217"/>
                    </a:cubicBezTo>
                    <a:cubicBezTo>
                      <a:pt x="1237" y="1048"/>
                      <a:pt x="1191" y="864"/>
                      <a:pt x="1099" y="701"/>
                    </a:cubicBezTo>
                    <a:cubicBezTo>
                      <a:pt x="818" y="190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5" name="Google Shape;835;p16"/>
            <p:cNvGrpSpPr/>
            <p:nvPr/>
          </p:nvGrpSpPr>
          <p:grpSpPr>
            <a:xfrm>
              <a:off x="4034715" y="3980044"/>
              <a:ext cx="537287" cy="496942"/>
              <a:chOff x="314888" y="1788230"/>
              <a:chExt cx="470479" cy="435151"/>
            </a:xfrm>
          </p:grpSpPr>
          <p:sp>
            <p:nvSpPr>
              <p:cNvPr id="836" name="Google Shape;836;p16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16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16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16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0" name="Google Shape;840;p16"/>
            <p:cNvGrpSpPr/>
            <p:nvPr/>
          </p:nvGrpSpPr>
          <p:grpSpPr>
            <a:xfrm>
              <a:off x="2817840" y="4074119"/>
              <a:ext cx="537287" cy="496942"/>
              <a:chOff x="314888" y="1788230"/>
              <a:chExt cx="470479" cy="435151"/>
            </a:xfrm>
          </p:grpSpPr>
          <p:sp>
            <p:nvSpPr>
              <p:cNvPr id="841" name="Google Shape;841;p16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16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16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16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5" name="Google Shape;845;p16"/>
          <p:cNvGrpSpPr/>
          <p:nvPr/>
        </p:nvGrpSpPr>
        <p:grpSpPr>
          <a:xfrm>
            <a:off x="-153326" y="111984"/>
            <a:ext cx="2126822" cy="1015786"/>
            <a:chOff x="2052965" y="3649007"/>
            <a:chExt cx="2519036" cy="1203110"/>
          </a:xfrm>
        </p:grpSpPr>
        <p:grpSp>
          <p:nvGrpSpPr>
            <p:cNvPr id="846" name="Google Shape;846;p16"/>
            <p:cNvGrpSpPr/>
            <p:nvPr/>
          </p:nvGrpSpPr>
          <p:grpSpPr>
            <a:xfrm flipH="1">
              <a:off x="2052965" y="3649007"/>
              <a:ext cx="2284207" cy="1203110"/>
              <a:chOff x="4192225" y="4546238"/>
              <a:chExt cx="1156854" cy="569681"/>
            </a:xfrm>
          </p:grpSpPr>
          <p:sp>
            <p:nvSpPr>
              <p:cNvPr id="847" name="Google Shape;847;p16"/>
              <p:cNvSpPr/>
              <p:nvPr/>
            </p:nvSpPr>
            <p:spPr>
              <a:xfrm>
                <a:off x="4192225" y="4546238"/>
                <a:ext cx="1156854" cy="550521"/>
              </a:xfrm>
              <a:custGeom>
                <a:rect b="b" l="l" r="r" t="t"/>
                <a:pathLst>
                  <a:path extrusionOk="0" h="8976" w="18862">
                    <a:moveTo>
                      <a:pt x="1" y="4343"/>
                    </a:moveTo>
                    <a:cubicBezTo>
                      <a:pt x="2" y="4344"/>
                      <a:pt x="4" y="4345"/>
                      <a:pt x="6" y="4346"/>
                    </a:cubicBezTo>
                    <a:lnTo>
                      <a:pt x="6" y="4346"/>
                    </a:lnTo>
                    <a:cubicBezTo>
                      <a:pt x="4" y="4345"/>
                      <a:pt x="2" y="4344"/>
                      <a:pt x="1" y="4343"/>
                    </a:cubicBezTo>
                    <a:close/>
                    <a:moveTo>
                      <a:pt x="17310" y="1"/>
                    </a:moveTo>
                    <a:cubicBezTo>
                      <a:pt x="16587" y="1"/>
                      <a:pt x="16195" y="402"/>
                      <a:pt x="15605" y="872"/>
                    </a:cubicBezTo>
                    <a:cubicBezTo>
                      <a:pt x="14787" y="1516"/>
                      <a:pt x="13918" y="2094"/>
                      <a:pt x="12997" y="2590"/>
                    </a:cubicBezTo>
                    <a:cubicBezTo>
                      <a:pt x="11126" y="3607"/>
                      <a:pt x="9081" y="4292"/>
                      <a:pt x="6980" y="4625"/>
                    </a:cubicBezTo>
                    <a:cubicBezTo>
                      <a:pt x="5963" y="4783"/>
                      <a:pt x="4734" y="4923"/>
                      <a:pt x="3513" y="4923"/>
                    </a:cubicBezTo>
                    <a:cubicBezTo>
                      <a:pt x="2256" y="4923"/>
                      <a:pt x="1007" y="4775"/>
                      <a:pt x="6" y="4346"/>
                    </a:cubicBezTo>
                    <a:lnTo>
                      <a:pt x="6" y="4346"/>
                    </a:lnTo>
                    <a:cubicBezTo>
                      <a:pt x="1630" y="5042"/>
                      <a:pt x="3385" y="5339"/>
                      <a:pt x="5157" y="5339"/>
                    </a:cubicBezTo>
                    <a:cubicBezTo>
                      <a:pt x="6279" y="5339"/>
                      <a:pt x="7408" y="5220"/>
                      <a:pt x="8513" y="5008"/>
                    </a:cubicBezTo>
                    <a:lnTo>
                      <a:pt x="8513" y="5008"/>
                    </a:lnTo>
                    <a:cubicBezTo>
                      <a:pt x="8161" y="5422"/>
                      <a:pt x="7777" y="5816"/>
                      <a:pt x="7373" y="6184"/>
                    </a:cubicBezTo>
                    <a:cubicBezTo>
                      <a:pt x="6427" y="7033"/>
                      <a:pt x="5354" y="7733"/>
                      <a:pt x="4203" y="8265"/>
                    </a:cubicBezTo>
                    <a:cubicBezTo>
                      <a:pt x="3564" y="8561"/>
                      <a:pt x="2894" y="8807"/>
                      <a:pt x="2204" y="8976"/>
                    </a:cubicBezTo>
                    <a:cubicBezTo>
                      <a:pt x="4219" y="8495"/>
                      <a:pt x="6156" y="7697"/>
                      <a:pt x="7925" y="6629"/>
                    </a:cubicBezTo>
                    <a:cubicBezTo>
                      <a:pt x="8421" y="6327"/>
                      <a:pt x="8907" y="6005"/>
                      <a:pt x="9311" y="5581"/>
                    </a:cubicBezTo>
                    <a:cubicBezTo>
                      <a:pt x="9567" y="5320"/>
                      <a:pt x="9786" y="5013"/>
                      <a:pt x="9930" y="4681"/>
                    </a:cubicBezTo>
                    <a:cubicBezTo>
                      <a:pt x="12225" y="4067"/>
                      <a:pt x="14408" y="3106"/>
                      <a:pt x="16545" y="2079"/>
                    </a:cubicBezTo>
                    <a:cubicBezTo>
                      <a:pt x="16954" y="1879"/>
                      <a:pt x="18856" y="1266"/>
                      <a:pt x="18856" y="749"/>
                    </a:cubicBezTo>
                    <a:cubicBezTo>
                      <a:pt x="18862" y="264"/>
                      <a:pt x="17875" y="54"/>
                      <a:pt x="17537" y="13"/>
                    </a:cubicBezTo>
                    <a:cubicBezTo>
                      <a:pt x="17458" y="5"/>
                      <a:pt x="17382" y="1"/>
                      <a:pt x="173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16"/>
              <p:cNvSpPr/>
              <p:nvPr/>
            </p:nvSpPr>
            <p:spPr>
              <a:xfrm>
                <a:off x="4529323" y="4996076"/>
                <a:ext cx="154374" cy="119844"/>
              </a:xfrm>
              <a:custGeom>
                <a:rect b="b" l="l" r="r" t="t"/>
                <a:pathLst>
                  <a:path extrusionOk="0" h="1954" w="2517">
                    <a:moveTo>
                      <a:pt x="972" y="0"/>
                    </a:moveTo>
                    <a:cubicBezTo>
                      <a:pt x="972" y="0"/>
                      <a:pt x="384" y="287"/>
                      <a:pt x="190" y="823"/>
                    </a:cubicBezTo>
                    <a:cubicBezTo>
                      <a:pt x="1" y="1365"/>
                      <a:pt x="282" y="1953"/>
                      <a:pt x="282" y="1953"/>
                    </a:cubicBezTo>
                    <a:cubicBezTo>
                      <a:pt x="282" y="1953"/>
                      <a:pt x="870" y="1667"/>
                      <a:pt x="1059" y="1130"/>
                    </a:cubicBezTo>
                    <a:cubicBezTo>
                      <a:pt x="1126" y="946"/>
                      <a:pt x="1136" y="757"/>
                      <a:pt x="1126" y="593"/>
                    </a:cubicBezTo>
                    <a:lnTo>
                      <a:pt x="1126" y="593"/>
                    </a:lnTo>
                    <a:cubicBezTo>
                      <a:pt x="1197" y="747"/>
                      <a:pt x="1299" y="905"/>
                      <a:pt x="1438" y="1038"/>
                    </a:cubicBezTo>
                    <a:cubicBezTo>
                      <a:pt x="1808" y="1369"/>
                      <a:pt x="2341" y="1392"/>
                      <a:pt x="2482" y="1392"/>
                    </a:cubicBezTo>
                    <a:cubicBezTo>
                      <a:pt x="2504" y="1392"/>
                      <a:pt x="2516" y="1391"/>
                      <a:pt x="2516" y="1391"/>
                    </a:cubicBezTo>
                    <a:cubicBezTo>
                      <a:pt x="2516" y="1391"/>
                      <a:pt x="2475" y="731"/>
                      <a:pt x="2046" y="353"/>
                    </a:cubicBezTo>
                    <a:cubicBezTo>
                      <a:pt x="1653" y="10"/>
                      <a:pt x="1068" y="5"/>
                      <a:pt x="979" y="5"/>
                    </a:cubicBezTo>
                    <a:cubicBezTo>
                      <a:pt x="976" y="5"/>
                      <a:pt x="974" y="5"/>
                      <a:pt x="972" y="5"/>
                    </a:cubicBezTo>
                    <a:lnTo>
                      <a:pt x="97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16"/>
              <p:cNvSpPr/>
              <p:nvPr/>
            </p:nvSpPr>
            <p:spPr>
              <a:xfrm>
                <a:off x="4405181" y="4739876"/>
                <a:ext cx="159035" cy="112913"/>
              </a:xfrm>
              <a:custGeom>
                <a:rect b="b" l="l" r="r" t="t"/>
                <a:pathLst>
                  <a:path extrusionOk="0" h="1841" w="2593">
                    <a:moveTo>
                      <a:pt x="179" y="0"/>
                    </a:moveTo>
                    <a:cubicBezTo>
                      <a:pt x="179" y="0"/>
                      <a:pt x="0" y="639"/>
                      <a:pt x="281" y="1146"/>
                    </a:cubicBezTo>
                    <a:cubicBezTo>
                      <a:pt x="563" y="1657"/>
                      <a:pt x="1202" y="1841"/>
                      <a:pt x="1202" y="1841"/>
                    </a:cubicBezTo>
                    <a:cubicBezTo>
                      <a:pt x="1202" y="1841"/>
                      <a:pt x="1202" y="1836"/>
                      <a:pt x="1207" y="1815"/>
                    </a:cubicBezTo>
                    <a:cubicBezTo>
                      <a:pt x="1330" y="1805"/>
                      <a:pt x="1892" y="1708"/>
                      <a:pt x="2224" y="1314"/>
                    </a:cubicBezTo>
                    <a:cubicBezTo>
                      <a:pt x="2592" y="864"/>
                      <a:pt x="2536" y="205"/>
                      <a:pt x="2536" y="205"/>
                    </a:cubicBezTo>
                    <a:lnTo>
                      <a:pt x="2536" y="205"/>
                    </a:lnTo>
                    <a:cubicBezTo>
                      <a:pt x="2536" y="205"/>
                      <a:pt x="1877" y="271"/>
                      <a:pt x="1498" y="716"/>
                    </a:cubicBezTo>
                    <a:cubicBezTo>
                      <a:pt x="1370" y="869"/>
                      <a:pt x="1294" y="1048"/>
                      <a:pt x="1253" y="1217"/>
                    </a:cubicBezTo>
                    <a:cubicBezTo>
                      <a:pt x="1237" y="1048"/>
                      <a:pt x="1191" y="864"/>
                      <a:pt x="1099" y="701"/>
                    </a:cubicBezTo>
                    <a:cubicBezTo>
                      <a:pt x="818" y="190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" name="Google Shape;850;p16"/>
            <p:cNvGrpSpPr/>
            <p:nvPr/>
          </p:nvGrpSpPr>
          <p:grpSpPr>
            <a:xfrm>
              <a:off x="4034715" y="3980044"/>
              <a:ext cx="537287" cy="496942"/>
              <a:chOff x="314888" y="1788230"/>
              <a:chExt cx="470479" cy="435151"/>
            </a:xfrm>
          </p:grpSpPr>
          <p:sp>
            <p:nvSpPr>
              <p:cNvPr id="851" name="Google Shape;851;p16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16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16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16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5" name="Google Shape;855;p16"/>
            <p:cNvGrpSpPr/>
            <p:nvPr/>
          </p:nvGrpSpPr>
          <p:grpSpPr>
            <a:xfrm>
              <a:off x="2817840" y="4074119"/>
              <a:ext cx="537287" cy="496942"/>
              <a:chOff x="314888" y="1788230"/>
              <a:chExt cx="470479" cy="435151"/>
            </a:xfrm>
          </p:grpSpPr>
          <p:sp>
            <p:nvSpPr>
              <p:cNvPr id="856" name="Google Shape;856;p16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16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16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16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0" name="Google Shape;860;p16"/>
          <p:cNvGrpSpPr/>
          <p:nvPr/>
        </p:nvGrpSpPr>
        <p:grpSpPr>
          <a:xfrm flipH="1">
            <a:off x="5684250" y="3588159"/>
            <a:ext cx="3459752" cy="1604247"/>
            <a:chOff x="0" y="3118151"/>
            <a:chExt cx="4495520" cy="2084520"/>
          </a:xfrm>
        </p:grpSpPr>
        <p:sp>
          <p:nvSpPr>
            <p:cNvPr id="861" name="Google Shape;861;p16"/>
            <p:cNvSpPr/>
            <p:nvPr/>
          </p:nvSpPr>
          <p:spPr>
            <a:xfrm>
              <a:off x="14" y="3118151"/>
              <a:ext cx="4495506" cy="2057356"/>
            </a:xfrm>
            <a:custGeom>
              <a:rect b="b" l="l" r="r" t="t"/>
              <a:pathLst>
                <a:path extrusionOk="0" h="36415" w="79570">
                  <a:moveTo>
                    <a:pt x="13656" y="0"/>
                  </a:moveTo>
                  <a:cubicBezTo>
                    <a:pt x="7235" y="0"/>
                    <a:pt x="256" y="4936"/>
                    <a:pt x="256" y="4936"/>
                  </a:cubicBezTo>
                  <a:lnTo>
                    <a:pt x="0" y="36414"/>
                  </a:lnTo>
                  <a:lnTo>
                    <a:pt x="79569" y="36414"/>
                  </a:lnTo>
                  <a:lnTo>
                    <a:pt x="71865" y="29231"/>
                  </a:lnTo>
                  <a:cubicBezTo>
                    <a:pt x="67867" y="25503"/>
                    <a:pt x="62620" y="23417"/>
                    <a:pt x="57186" y="23417"/>
                  </a:cubicBezTo>
                  <a:cubicBezTo>
                    <a:pt x="56740" y="23417"/>
                    <a:pt x="56294" y="23431"/>
                    <a:pt x="55846" y="23459"/>
                  </a:cubicBezTo>
                  <a:cubicBezTo>
                    <a:pt x="54987" y="23510"/>
                    <a:pt x="54210" y="23612"/>
                    <a:pt x="53576" y="23781"/>
                  </a:cubicBezTo>
                  <a:cubicBezTo>
                    <a:pt x="51815" y="24240"/>
                    <a:pt x="50149" y="24445"/>
                    <a:pt x="48578" y="24445"/>
                  </a:cubicBezTo>
                  <a:cubicBezTo>
                    <a:pt x="38332" y="24445"/>
                    <a:pt x="32153" y="15743"/>
                    <a:pt x="30308" y="12303"/>
                  </a:cubicBezTo>
                  <a:cubicBezTo>
                    <a:pt x="28176" y="8335"/>
                    <a:pt x="22082" y="1106"/>
                    <a:pt x="15282" y="114"/>
                  </a:cubicBezTo>
                  <a:cubicBezTo>
                    <a:pt x="14747" y="36"/>
                    <a:pt x="14204" y="0"/>
                    <a:pt x="136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16"/>
            <p:cNvSpPr/>
            <p:nvPr/>
          </p:nvSpPr>
          <p:spPr>
            <a:xfrm>
              <a:off x="13" y="3849234"/>
              <a:ext cx="3839009" cy="1353392"/>
            </a:xfrm>
            <a:custGeom>
              <a:rect b="b" l="l" r="r" t="t"/>
              <a:pathLst>
                <a:path extrusionOk="0" h="23639" w="67054">
                  <a:moveTo>
                    <a:pt x="9948" y="1"/>
                  </a:moveTo>
                  <a:cubicBezTo>
                    <a:pt x="4490" y="1"/>
                    <a:pt x="0" y="1224"/>
                    <a:pt x="0" y="1224"/>
                  </a:cubicBezTo>
                  <a:lnTo>
                    <a:pt x="16" y="23638"/>
                  </a:lnTo>
                  <a:lnTo>
                    <a:pt x="67054" y="23638"/>
                  </a:lnTo>
                  <a:lnTo>
                    <a:pt x="53536" y="16920"/>
                  </a:lnTo>
                  <a:cubicBezTo>
                    <a:pt x="50647" y="15485"/>
                    <a:pt x="47462" y="14708"/>
                    <a:pt x="44236" y="14708"/>
                  </a:cubicBezTo>
                  <a:cubicBezTo>
                    <a:pt x="43990" y="14708"/>
                    <a:pt x="43745" y="14713"/>
                    <a:pt x="43499" y="14722"/>
                  </a:cubicBezTo>
                  <a:cubicBezTo>
                    <a:pt x="43256" y="14731"/>
                    <a:pt x="43016" y="14735"/>
                    <a:pt x="42780" y="14735"/>
                  </a:cubicBezTo>
                  <a:cubicBezTo>
                    <a:pt x="32500" y="14735"/>
                    <a:pt x="28628" y="6298"/>
                    <a:pt x="21116" y="2359"/>
                  </a:cubicBezTo>
                  <a:cubicBezTo>
                    <a:pt x="17659" y="545"/>
                    <a:pt x="13588" y="1"/>
                    <a:pt x="99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16"/>
            <p:cNvSpPr/>
            <p:nvPr/>
          </p:nvSpPr>
          <p:spPr>
            <a:xfrm>
              <a:off x="0" y="4252820"/>
              <a:ext cx="2516151" cy="949851"/>
            </a:xfrm>
            <a:custGeom>
              <a:rect b="b" l="l" r="r" t="t"/>
              <a:pathLst>
                <a:path extrusionOk="0" h="18336" w="48572">
                  <a:moveTo>
                    <a:pt x="12395" y="1"/>
                  </a:moveTo>
                  <a:cubicBezTo>
                    <a:pt x="5264" y="1"/>
                    <a:pt x="31" y="2184"/>
                    <a:pt x="31" y="2184"/>
                  </a:cubicBezTo>
                  <a:cubicBezTo>
                    <a:pt x="31" y="6259"/>
                    <a:pt x="1" y="18335"/>
                    <a:pt x="1" y="18335"/>
                  </a:cubicBezTo>
                  <a:lnTo>
                    <a:pt x="48572" y="18335"/>
                  </a:lnTo>
                  <a:cubicBezTo>
                    <a:pt x="46281" y="15196"/>
                    <a:pt x="35340" y="6259"/>
                    <a:pt x="23228" y="1852"/>
                  </a:cubicBezTo>
                  <a:cubicBezTo>
                    <a:pt x="19430" y="472"/>
                    <a:pt x="15708" y="1"/>
                    <a:pt x="123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" name="Google Shape;864;p16"/>
          <p:cNvGrpSpPr/>
          <p:nvPr/>
        </p:nvGrpSpPr>
        <p:grpSpPr>
          <a:xfrm>
            <a:off x="0" y="3588159"/>
            <a:ext cx="3459752" cy="1604247"/>
            <a:chOff x="0" y="3118151"/>
            <a:chExt cx="4495520" cy="2084520"/>
          </a:xfrm>
        </p:grpSpPr>
        <p:sp>
          <p:nvSpPr>
            <p:cNvPr id="865" name="Google Shape;865;p16"/>
            <p:cNvSpPr/>
            <p:nvPr/>
          </p:nvSpPr>
          <p:spPr>
            <a:xfrm>
              <a:off x="14" y="3118151"/>
              <a:ext cx="4495506" cy="2057356"/>
            </a:xfrm>
            <a:custGeom>
              <a:rect b="b" l="l" r="r" t="t"/>
              <a:pathLst>
                <a:path extrusionOk="0" h="36415" w="79570">
                  <a:moveTo>
                    <a:pt x="13656" y="0"/>
                  </a:moveTo>
                  <a:cubicBezTo>
                    <a:pt x="7235" y="0"/>
                    <a:pt x="256" y="4936"/>
                    <a:pt x="256" y="4936"/>
                  </a:cubicBezTo>
                  <a:lnTo>
                    <a:pt x="0" y="36414"/>
                  </a:lnTo>
                  <a:lnTo>
                    <a:pt x="79569" y="36414"/>
                  </a:lnTo>
                  <a:lnTo>
                    <a:pt x="71865" y="29231"/>
                  </a:lnTo>
                  <a:cubicBezTo>
                    <a:pt x="67867" y="25503"/>
                    <a:pt x="62620" y="23417"/>
                    <a:pt x="57186" y="23417"/>
                  </a:cubicBezTo>
                  <a:cubicBezTo>
                    <a:pt x="56740" y="23417"/>
                    <a:pt x="56294" y="23431"/>
                    <a:pt x="55846" y="23459"/>
                  </a:cubicBezTo>
                  <a:cubicBezTo>
                    <a:pt x="54987" y="23510"/>
                    <a:pt x="54210" y="23612"/>
                    <a:pt x="53576" y="23781"/>
                  </a:cubicBezTo>
                  <a:cubicBezTo>
                    <a:pt x="51815" y="24240"/>
                    <a:pt x="50149" y="24445"/>
                    <a:pt x="48578" y="24445"/>
                  </a:cubicBezTo>
                  <a:cubicBezTo>
                    <a:pt x="38332" y="24445"/>
                    <a:pt x="32153" y="15743"/>
                    <a:pt x="30308" y="12303"/>
                  </a:cubicBezTo>
                  <a:cubicBezTo>
                    <a:pt x="28176" y="8335"/>
                    <a:pt x="22082" y="1106"/>
                    <a:pt x="15282" y="114"/>
                  </a:cubicBezTo>
                  <a:cubicBezTo>
                    <a:pt x="14747" y="36"/>
                    <a:pt x="14204" y="0"/>
                    <a:pt x="136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6"/>
            <p:cNvSpPr/>
            <p:nvPr/>
          </p:nvSpPr>
          <p:spPr>
            <a:xfrm>
              <a:off x="13" y="3849234"/>
              <a:ext cx="3839009" cy="1353392"/>
            </a:xfrm>
            <a:custGeom>
              <a:rect b="b" l="l" r="r" t="t"/>
              <a:pathLst>
                <a:path extrusionOk="0" h="23639" w="67054">
                  <a:moveTo>
                    <a:pt x="9948" y="1"/>
                  </a:moveTo>
                  <a:cubicBezTo>
                    <a:pt x="4490" y="1"/>
                    <a:pt x="0" y="1224"/>
                    <a:pt x="0" y="1224"/>
                  </a:cubicBezTo>
                  <a:lnTo>
                    <a:pt x="16" y="23638"/>
                  </a:lnTo>
                  <a:lnTo>
                    <a:pt x="67054" y="23638"/>
                  </a:lnTo>
                  <a:lnTo>
                    <a:pt x="53536" y="16920"/>
                  </a:lnTo>
                  <a:cubicBezTo>
                    <a:pt x="50647" y="15485"/>
                    <a:pt x="47462" y="14708"/>
                    <a:pt x="44236" y="14708"/>
                  </a:cubicBezTo>
                  <a:cubicBezTo>
                    <a:pt x="43990" y="14708"/>
                    <a:pt x="43745" y="14713"/>
                    <a:pt x="43499" y="14722"/>
                  </a:cubicBezTo>
                  <a:cubicBezTo>
                    <a:pt x="43256" y="14731"/>
                    <a:pt x="43016" y="14735"/>
                    <a:pt x="42780" y="14735"/>
                  </a:cubicBezTo>
                  <a:cubicBezTo>
                    <a:pt x="32500" y="14735"/>
                    <a:pt x="28628" y="6298"/>
                    <a:pt x="21116" y="2359"/>
                  </a:cubicBezTo>
                  <a:cubicBezTo>
                    <a:pt x="17659" y="545"/>
                    <a:pt x="13588" y="1"/>
                    <a:pt x="99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16"/>
            <p:cNvSpPr/>
            <p:nvPr/>
          </p:nvSpPr>
          <p:spPr>
            <a:xfrm>
              <a:off x="0" y="4252820"/>
              <a:ext cx="2516151" cy="949851"/>
            </a:xfrm>
            <a:custGeom>
              <a:rect b="b" l="l" r="r" t="t"/>
              <a:pathLst>
                <a:path extrusionOk="0" h="18336" w="48572">
                  <a:moveTo>
                    <a:pt x="12395" y="1"/>
                  </a:moveTo>
                  <a:cubicBezTo>
                    <a:pt x="5264" y="1"/>
                    <a:pt x="31" y="2184"/>
                    <a:pt x="31" y="2184"/>
                  </a:cubicBezTo>
                  <a:cubicBezTo>
                    <a:pt x="31" y="6259"/>
                    <a:pt x="1" y="18335"/>
                    <a:pt x="1" y="18335"/>
                  </a:cubicBezTo>
                  <a:lnTo>
                    <a:pt x="48572" y="18335"/>
                  </a:lnTo>
                  <a:cubicBezTo>
                    <a:pt x="46281" y="15196"/>
                    <a:pt x="35340" y="6259"/>
                    <a:pt x="23228" y="1852"/>
                  </a:cubicBezTo>
                  <a:cubicBezTo>
                    <a:pt x="19430" y="472"/>
                    <a:pt x="15708" y="1"/>
                    <a:pt x="123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" name="Google Shape;868;p16"/>
          <p:cNvGrpSpPr/>
          <p:nvPr/>
        </p:nvGrpSpPr>
        <p:grpSpPr>
          <a:xfrm>
            <a:off x="-18799" y="150"/>
            <a:ext cx="1374871" cy="5154608"/>
            <a:chOff x="2683489" y="3751500"/>
            <a:chExt cx="722248" cy="2707679"/>
          </a:xfrm>
        </p:grpSpPr>
        <p:sp>
          <p:nvSpPr>
            <p:cNvPr id="869" name="Google Shape;869;p16"/>
            <p:cNvSpPr/>
            <p:nvPr/>
          </p:nvSpPr>
          <p:spPr>
            <a:xfrm flipH="1">
              <a:off x="2683489" y="3751500"/>
              <a:ext cx="695425" cy="2707679"/>
            </a:xfrm>
            <a:custGeom>
              <a:rect b="b" l="l" r="r" t="t"/>
              <a:pathLst>
                <a:path extrusionOk="0" h="58352" w="14986">
                  <a:moveTo>
                    <a:pt x="737" y="798"/>
                  </a:moveTo>
                  <a:cubicBezTo>
                    <a:pt x="972" y="941"/>
                    <a:pt x="1197" y="1074"/>
                    <a:pt x="1417" y="1207"/>
                  </a:cubicBezTo>
                  <a:cubicBezTo>
                    <a:pt x="2051" y="1600"/>
                    <a:pt x="2669" y="2015"/>
                    <a:pt x="3272" y="2449"/>
                  </a:cubicBezTo>
                  <a:lnTo>
                    <a:pt x="3257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45" y="2868"/>
                  </a:moveTo>
                  <a:cubicBezTo>
                    <a:pt x="3917" y="2919"/>
                    <a:pt x="3983" y="2971"/>
                    <a:pt x="4044" y="3022"/>
                  </a:cubicBezTo>
                  <a:cubicBezTo>
                    <a:pt x="5880" y="4418"/>
                    <a:pt x="7567" y="6008"/>
                    <a:pt x="9060" y="7751"/>
                  </a:cubicBezTo>
                  <a:lnTo>
                    <a:pt x="4198" y="7741"/>
                  </a:lnTo>
                  <a:lnTo>
                    <a:pt x="3835" y="7736"/>
                  </a:lnTo>
                  <a:lnTo>
                    <a:pt x="3845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794" y="13651"/>
                    <a:pt x="13099" y="12388"/>
                    <a:pt x="12332" y="11176"/>
                  </a:cubicBezTo>
                  <a:cubicBezTo>
                    <a:pt x="12117" y="10839"/>
                    <a:pt x="11892" y="10507"/>
                    <a:pt x="11668" y="10180"/>
                  </a:cubicBezTo>
                  <a:cubicBezTo>
                    <a:pt x="11279" y="9612"/>
                    <a:pt x="10870" y="9055"/>
                    <a:pt x="10451" y="8528"/>
                  </a:cubicBezTo>
                  <a:cubicBezTo>
                    <a:pt x="10400" y="8462"/>
                    <a:pt x="10343" y="8400"/>
                    <a:pt x="10297" y="8329"/>
                  </a:cubicBezTo>
                  <a:lnTo>
                    <a:pt x="10302" y="8329"/>
                  </a:lnTo>
                  <a:lnTo>
                    <a:pt x="9914" y="7853"/>
                  </a:lnTo>
                  <a:lnTo>
                    <a:pt x="9827" y="7751"/>
                  </a:lnTo>
                  <a:cubicBezTo>
                    <a:pt x="8227" y="5829"/>
                    <a:pt x="6396" y="4085"/>
                    <a:pt x="4402" y="2562"/>
                  </a:cubicBezTo>
                  <a:cubicBezTo>
                    <a:pt x="4198" y="2403"/>
                    <a:pt x="3983" y="2245"/>
                    <a:pt x="3738" y="2071"/>
                  </a:cubicBezTo>
                  <a:cubicBezTo>
                    <a:pt x="3094" y="1606"/>
                    <a:pt x="2414" y="1151"/>
                    <a:pt x="1734" y="726"/>
                  </a:cubicBezTo>
                  <a:cubicBezTo>
                    <a:pt x="1616" y="660"/>
                    <a:pt x="1503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57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0" y="8303"/>
                  </a:moveTo>
                  <a:lnTo>
                    <a:pt x="6493" y="8313"/>
                  </a:lnTo>
                  <a:lnTo>
                    <a:pt x="9556" y="8324"/>
                  </a:lnTo>
                  <a:cubicBezTo>
                    <a:pt x="9725" y="8533"/>
                    <a:pt x="9868" y="8707"/>
                    <a:pt x="10001" y="8871"/>
                  </a:cubicBezTo>
                  <a:cubicBezTo>
                    <a:pt x="10400" y="9372"/>
                    <a:pt x="10783" y="9893"/>
                    <a:pt x="11151" y="10425"/>
                  </a:cubicBezTo>
                  <a:lnTo>
                    <a:pt x="11141" y="15456"/>
                  </a:lnTo>
                  <a:lnTo>
                    <a:pt x="3820" y="15435"/>
                  </a:lnTo>
                  <a:lnTo>
                    <a:pt x="3840" y="8303"/>
                  </a:lnTo>
                  <a:close/>
                  <a:moveTo>
                    <a:pt x="11719" y="11289"/>
                  </a:moveTo>
                  <a:cubicBezTo>
                    <a:pt x="11765" y="11350"/>
                    <a:pt x="11811" y="11422"/>
                    <a:pt x="11846" y="11483"/>
                  </a:cubicBezTo>
                  <a:cubicBezTo>
                    <a:pt x="12659" y="12756"/>
                    <a:pt x="13391" y="14091"/>
                    <a:pt x="14019" y="15466"/>
                  </a:cubicBezTo>
                  <a:lnTo>
                    <a:pt x="11708" y="15466"/>
                  </a:lnTo>
                  <a:lnTo>
                    <a:pt x="11719" y="11289"/>
                  </a:lnTo>
                  <a:close/>
                  <a:moveTo>
                    <a:pt x="691" y="16008"/>
                  </a:moveTo>
                  <a:lnTo>
                    <a:pt x="3232" y="16018"/>
                  </a:lnTo>
                  <a:lnTo>
                    <a:pt x="3165" y="42354"/>
                  </a:lnTo>
                  <a:lnTo>
                    <a:pt x="619" y="42349"/>
                  </a:lnTo>
                  <a:lnTo>
                    <a:pt x="691" y="16008"/>
                  </a:lnTo>
                  <a:close/>
                  <a:moveTo>
                    <a:pt x="3809" y="16023"/>
                  </a:moveTo>
                  <a:lnTo>
                    <a:pt x="11126" y="16044"/>
                  </a:lnTo>
                  <a:lnTo>
                    <a:pt x="11054" y="42379"/>
                  </a:lnTo>
                  <a:lnTo>
                    <a:pt x="3738" y="42359"/>
                  </a:lnTo>
                  <a:lnTo>
                    <a:pt x="3809" y="16023"/>
                  </a:lnTo>
                  <a:close/>
                  <a:moveTo>
                    <a:pt x="11698" y="16049"/>
                  </a:moveTo>
                  <a:lnTo>
                    <a:pt x="14408" y="16054"/>
                  </a:lnTo>
                  <a:lnTo>
                    <a:pt x="14408" y="16279"/>
                  </a:lnTo>
                  <a:lnTo>
                    <a:pt x="14403" y="16279"/>
                  </a:lnTo>
                  <a:lnTo>
                    <a:pt x="14331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698" y="16049"/>
                  </a:lnTo>
                  <a:close/>
                  <a:moveTo>
                    <a:pt x="11632" y="42952"/>
                  </a:moveTo>
                  <a:lnTo>
                    <a:pt x="13943" y="42957"/>
                  </a:lnTo>
                  <a:cubicBezTo>
                    <a:pt x="13907" y="43049"/>
                    <a:pt x="13866" y="43131"/>
                    <a:pt x="13830" y="43207"/>
                  </a:cubicBezTo>
                  <a:cubicBezTo>
                    <a:pt x="13222" y="44486"/>
                    <a:pt x="12516" y="45738"/>
                    <a:pt x="11749" y="46935"/>
                  </a:cubicBezTo>
                  <a:cubicBezTo>
                    <a:pt x="11708" y="47001"/>
                    <a:pt x="11662" y="47062"/>
                    <a:pt x="11616" y="47134"/>
                  </a:cubicBezTo>
                  <a:lnTo>
                    <a:pt x="11632" y="42952"/>
                  </a:lnTo>
                  <a:close/>
                  <a:moveTo>
                    <a:pt x="619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598" y="50053"/>
                  </a:lnTo>
                  <a:lnTo>
                    <a:pt x="619" y="42921"/>
                  </a:lnTo>
                  <a:close/>
                  <a:moveTo>
                    <a:pt x="3738" y="42937"/>
                  </a:moveTo>
                  <a:lnTo>
                    <a:pt x="11054" y="42947"/>
                  </a:lnTo>
                  <a:lnTo>
                    <a:pt x="11044" y="47978"/>
                  </a:lnTo>
                  <a:cubicBezTo>
                    <a:pt x="10538" y="48699"/>
                    <a:pt x="9996" y="49404"/>
                    <a:pt x="9438" y="50079"/>
                  </a:cubicBezTo>
                  <a:lnTo>
                    <a:pt x="3717" y="50069"/>
                  </a:lnTo>
                  <a:lnTo>
                    <a:pt x="3738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6" y="50713"/>
                    <a:pt x="8845" y="50774"/>
                    <a:pt x="8789" y="50841"/>
                  </a:cubicBezTo>
                  <a:cubicBezTo>
                    <a:pt x="7317" y="52507"/>
                    <a:pt x="5675" y="54031"/>
                    <a:pt x="3896" y="55360"/>
                  </a:cubicBezTo>
                  <a:cubicBezTo>
                    <a:pt x="3835" y="55411"/>
                    <a:pt x="3763" y="55452"/>
                    <a:pt x="3697" y="55504"/>
                  </a:cubicBezTo>
                  <a:lnTo>
                    <a:pt x="3712" y="50641"/>
                  </a:lnTo>
                  <a:close/>
                  <a:moveTo>
                    <a:pt x="598" y="50626"/>
                  </a:moveTo>
                  <a:lnTo>
                    <a:pt x="3145" y="50636"/>
                  </a:lnTo>
                  <a:lnTo>
                    <a:pt x="3129" y="55918"/>
                  </a:lnTo>
                  <a:cubicBezTo>
                    <a:pt x="2373" y="56460"/>
                    <a:pt x="1590" y="56961"/>
                    <a:pt x="813" y="57421"/>
                  </a:cubicBezTo>
                  <a:cubicBezTo>
                    <a:pt x="726" y="57467"/>
                    <a:pt x="650" y="57513"/>
                    <a:pt x="583" y="57559"/>
                  </a:cubicBezTo>
                  <a:lnTo>
                    <a:pt x="598" y="50626"/>
                  </a:lnTo>
                  <a:close/>
                  <a:moveTo>
                    <a:pt x="14347" y="43453"/>
                  </a:moveTo>
                  <a:lnTo>
                    <a:pt x="14347" y="57840"/>
                  </a:lnTo>
                  <a:lnTo>
                    <a:pt x="1232" y="57840"/>
                  </a:lnTo>
                  <a:cubicBezTo>
                    <a:pt x="2025" y="57365"/>
                    <a:pt x="2817" y="56848"/>
                    <a:pt x="3579" y="56306"/>
                  </a:cubicBezTo>
                  <a:cubicBezTo>
                    <a:pt x="3809" y="56143"/>
                    <a:pt x="4034" y="55979"/>
                    <a:pt x="4244" y="55810"/>
                  </a:cubicBezTo>
                  <a:cubicBezTo>
                    <a:pt x="6044" y="54455"/>
                    <a:pt x="7721" y="52911"/>
                    <a:pt x="9213" y="51209"/>
                  </a:cubicBezTo>
                  <a:cubicBezTo>
                    <a:pt x="9387" y="51020"/>
                    <a:pt x="9546" y="50836"/>
                    <a:pt x="9699" y="50646"/>
                  </a:cubicBezTo>
                  <a:lnTo>
                    <a:pt x="9791" y="50544"/>
                  </a:lnTo>
                  <a:lnTo>
                    <a:pt x="10180" y="50079"/>
                  </a:lnTo>
                  <a:lnTo>
                    <a:pt x="10175" y="50079"/>
                  </a:lnTo>
                  <a:cubicBezTo>
                    <a:pt x="10655" y="49486"/>
                    <a:pt x="11120" y="48867"/>
                    <a:pt x="11560" y="48233"/>
                  </a:cubicBezTo>
                  <a:cubicBezTo>
                    <a:pt x="11785" y="47911"/>
                    <a:pt x="12005" y="47574"/>
                    <a:pt x="12230" y="47241"/>
                  </a:cubicBezTo>
                  <a:cubicBezTo>
                    <a:pt x="13017" y="46030"/>
                    <a:pt x="13728" y="44757"/>
                    <a:pt x="14347" y="43453"/>
                  </a:cubicBezTo>
                  <a:close/>
                  <a:moveTo>
                    <a:pt x="159" y="0"/>
                  </a:moveTo>
                  <a:lnTo>
                    <a:pt x="159" y="511"/>
                  </a:lnTo>
                  <a:lnTo>
                    <a:pt x="0" y="58050"/>
                  </a:lnTo>
                  <a:lnTo>
                    <a:pt x="0" y="58336"/>
                  </a:lnTo>
                  <a:lnTo>
                    <a:pt x="97" y="58336"/>
                  </a:lnTo>
                  <a:lnTo>
                    <a:pt x="97" y="58351"/>
                  </a:lnTo>
                  <a:lnTo>
                    <a:pt x="14924" y="58351"/>
                  </a:lnTo>
                  <a:lnTo>
                    <a:pt x="14924" y="57840"/>
                  </a:lnTo>
                  <a:lnTo>
                    <a:pt x="14924" y="40902"/>
                  </a:lnTo>
                  <a:lnTo>
                    <a:pt x="14909" y="40902"/>
                  </a:lnTo>
                  <a:lnTo>
                    <a:pt x="14975" y="17450"/>
                  </a:lnTo>
                  <a:lnTo>
                    <a:pt x="14986" y="17450"/>
                  </a:lnTo>
                  <a:lnTo>
                    <a:pt x="14986" y="51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16"/>
            <p:cNvSpPr/>
            <p:nvPr/>
          </p:nvSpPr>
          <p:spPr>
            <a:xfrm flipH="1">
              <a:off x="2710033" y="3751500"/>
              <a:ext cx="695704" cy="2707679"/>
            </a:xfrm>
            <a:custGeom>
              <a:rect b="b" l="l" r="r" t="t"/>
              <a:pathLst>
                <a:path extrusionOk="0" h="58352" w="14992">
                  <a:moveTo>
                    <a:pt x="737" y="798"/>
                  </a:moveTo>
                  <a:cubicBezTo>
                    <a:pt x="972" y="941"/>
                    <a:pt x="1197" y="1074"/>
                    <a:pt x="1422" y="1207"/>
                  </a:cubicBezTo>
                  <a:cubicBezTo>
                    <a:pt x="2051" y="1600"/>
                    <a:pt x="2675" y="2015"/>
                    <a:pt x="3273" y="2449"/>
                  </a:cubicBezTo>
                  <a:lnTo>
                    <a:pt x="3262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50" y="2868"/>
                  </a:moveTo>
                  <a:cubicBezTo>
                    <a:pt x="3922" y="2919"/>
                    <a:pt x="3983" y="2971"/>
                    <a:pt x="4050" y="3022"/>
                  </a:cubicBezTo>
                  <a:cubicBezTo>
                    <a:pt x="5880" y="4418"/>
                    <a:pt x="7567" y="6008"/>
                    <a:pt x="9065" y="7751"/>
                  </a:cubicBezTo>
                  <a:lnTo>
                    <a:pt x="4203" y="7741"/>
                  </a:lnTo>
                  <a:lnTo>
                    <a:pt x="3835" y="7736"/>
                  </a:lnTo>
                  <a:lnTo>
                    <a:pt x="3850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800" y="13651"/>
                    <a:pt x="13104" y="12388"/>
                    <a:pt x="12338" y="11176"/>
                  </a:cubicBezTo>
                  <a:cubicBezTo>
                    <a:pt x="12118" y="10839"/>
                    <a:pt x="11898" y="10507"/>
                    <a:pt x="11673" y="10180"/>
                  </a:cubicBezTo>
                  <a:cubicBezTo>
                    <a:pt x="11284" y="9612"/>
                    <a:pt x="10875" y="9055"/>
                    <a:pt x="10451" y="8528"/>
                  </a:cubicBezTo>
                  <a:cubicBezTo>
                    <a:pt x="10400" y="8462"/>
                    <a:pt x="10349" y="8400"/>
                    <a:pt x="10298" y="8329"/>
                  </a:cubicBezTo>
                  <a:lnTo>
                    <a:pt x="10303" y="8329"/>
                  </a:lnTo>
                  <a:lnTo>
                    <a:pt x="9914" y="7853"/>
                  </a:lnTo>
                  <a:lnTo>
                    <a:pt x="9832" y="7751"/>
                  </a:lnTo>
                  <a:cubicBezTo>
                    <a:pt x="8227" y="5829"/>
                    <a:pt x="6402" y="4085"/>
                    <a:pt x="4408" y="2562"/>
                  </a:cubicBezTo>
                  <a:cubicBezTo>
                    <a:pt x="4203" y="2403"/>
                    <a:pt x="3983" y="2245"/>
                    <a:pt x="3743" y="2071"/>
                  </a:cubicBezTo>
                  <a:cubicBezTo>
                    <a:pt x="3094" y="1606"/>
                    <a:pt x="2419" y="1151"/>
                    <a:pt x="1734" y="726"/>
                  </a:cubicBezTo>
                  <a:cubicBezTo>
                    <a:pt x="1621" y="660"/>
                    <a:pt x="1504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62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5" y="8303"/>
                  </a:moveTo>
                  <a:lnTo>
                    <a:pt x="6494" y="8313"/>
                  </a:lnTo>
                  <a:lnTo>
                    <a:pt x="9556" y="8324"/>
                  </a:lnTo>
                  <a:cubicBezTo>
                    <a:pt x="9730" y="8533"/>
                    <a:pt x="9868" y="8707"/>
                    <a:pt x="10006" y="8871"/>
                  </a:cubicBezTo>
                  <a:cubicBezTo>
                    <a:pt x="10400" y="9372"/>
                    <a:pt x="10783" y="9893"/>
                    <a:pt x="11157" y="10425"/>
                  </a:cubicBezTo>
                  <a:lnTo>
                    <a:pt x="11141" y="15456"/>
                  </a:lnTo>
                  <a:lnTo>
                    <a:pt x="3825" y="15435"/>
                  </a:lnTo>
                  <a:lnTo>
                    <a:pt x="3845" y="8303"/>
                  </a:lnTo>
                  <a:close/>
                  <a:moveTo>
                    <a:pt x="11724" y="11289"/>
                  </a:moveTo>
                  <a:cubicBezTo>
                    <a:pt x="11765" y="11350"/>
                    <a:pt x="11811" y="11422"/>
                    <a:pt x="11852" y="11483"/>
                  </a:cubicBezTo>
                  <a:cubicBezTo>
                    <a:pt x="12660" y="12756"/>
                    <a:pt x="13391" y="14091"/>
                    <a:pt x="14025" y="15466"/>
                  </a:cubicBezTo>
                  <a:lnTo>
                    <a:pt x="11709" y="15466"/>
                  </a:lnTo>
                  <a:lnTo>
                    <a:pt x="11724" y="11289"/>
                  </a:lnTo>
                  <a:close/>
                  <a:moveTo>
                    <a:pt x="691" y="16008"/>
                  </a:moveTo>
                  <a:lnTo>
                    <a:pt x="3237" y="16018"/>
                  </a:lnTo>
                  <a:lnTo>
                    <a:pt x="3165" y="42354"/>
                  </a:lnTo>
                  <a:lnTo>
                    <a:pt x="624" y="42349"/>
                  </a:lnTo>
                  <a:lnTo>
                    <a:pt x="691" y="16008"/>
                  </a:lnTo>
                  <a:close/>
                  <a:moveTo>
                    <a:pt x="3810" y="16023"/>
                  </a:moveTo>
                  <a:lnTo>
                    <a:pt x="11131" y="16044"/>
                  </a:lnTo>
                  <a:lnTo>
                    <a:pt x="11059" y="42379"/>
                  </a:lnTo>
                  <a:lnTo>
                    <a:pt x="3743" y="42359"/>
                  </a:lnTo>
                  <a:lnTo>
                    <a:pt x="3810" y="16023"/>
                  </a:lnTo>
                  <a:close/>
                  <a:moveTo>
                    <a:pt x="11704" y="16049"/>
                  </a:moveTo>
                  <a:lnTo>
                    <a:pt x="14413" y="16054"/>
                  </a:lnTo>
                  <a:lnTo>
                    <a:pt x="14413" y="16279"/>
                  </a:lnTo>
                  <a:lnTo>
                    <a:pt x="14408" y="16279"/>
                  </a:lnTo>
                  <a:lnTo>
                    <a:pt x="14337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704" y="16049"/>
                  </a:lnTo>
                  <a:close/>
                  <a:moveTo>
                    <a:pt x="11632" y="42952"/>
                  </a:moveTo>
                  <a:lnTo>
                    <a:pt x="13948" y="42957"/>
                  </a:lnTo>
                  <a:cubicBezTo>
                    <a:pt x="13907" y="43049"/>
                    <a:pt x="13871" y="43131"/>
                    <a:pt x="13830" y="43207"/>
                  </a:cubicBezTo>
                  <a:cubicBezTo>
                    <a:pt x="13222" y="44486"/>
                    <a:pt x="12522" y="45738"/>
                    <a:pt x="11755" y="46935"/>
                  </a:cubicBezTo>
                  <a:cubicBezTo>
                    <a:pt x="11709" y="47001"/>
                    <a:pt x="11668" y="47062"/>
                    <a:pt x="11622" y="47134"/>
                  </a:cubicBezTo>
                  <a:lnTo>
                    <a:pt x="11632" y="42952"/>
                  </a:lnTo>
                  <a:close/>
                  <a:moveTo>
                    <a:pt x="624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604" y="50053"/>
                  </a:lnTo>
                  <a:lnTo>
                    <a:pt x="624" y="42921"/>
                  </a:lnTo>
                  <a:close/>
                  <a:moveTo>
                    <a:pt x="3743" y="42937"/>
                  </a:moveTo>
                  <a:lnTo>
                    <a:pt x="11059" y="42947"/>
                  </a:lnTo>
                  <a:lnTo>
                    <a:pt x="11044" y="47978"/>
                  </a:lnTo>
                  <a:cubicBezTo>
                    <a:pt x="10543" y="48699"/>
                    <a:pt x="9996" y="49404"/>
                    <a:pt x="9444" y="50079"/>
                  </a:cubicBezTo>
                  <a:lnTo>
                    <a:pt x="3723" y="50069"/>
                  </a:lnTo>
                  <a:lnTo>
                    <a:pt x="3743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7" y="50713"/>
                    <a:pt x="8846" y="50774"/>
                    <a:pt x="8789" y="50841"/>
                  </a:cubicBezTo>
                  <a:cubicBezTo>
                    <a:pt x="7322" y="52507"/>
                    <a:pt x="5676" y="54031"/>
                    <a:pt x="3902" y="55360"/>
                  </a:cubicBezTo>
                  <a:cubicBezTo>
                    <a:pt x="3835" y="55411"/>
                    <a:pt x="3764" y="55452"/>
                    <a:pt x="3702" y="55504"/>
                  </a:cubicBezTo>
                  <a:lnTo>
                    <a:pt x="3712" y="50641"/>
                  </a:lnTo>
                  <a:close/>
                  <a:moveTo>
                    <a:pt x="604" y="50626"/>
                  </a:moveTo>
                  <a:lnTo>
                    <a:pt x="3145" y="50636"/>
                  </a:lnTo>
                  <a:lnTo>
                    <a:pt x="3135" y="55918"/>
                  </a:lnTo>
                  <a:cubicBezTo>
                    <a:pt x="2373" y="56460"/>
                    <a:pt x="1596" y="56961"/>
                    <a:pt x="813" y="57421"/>
                  </a:cubicBezTo>
                  <a:cubicBezTo>
                    <a:pt x="732" y="57467"/>
                    <a:pt x="655" y="57513"/>
                    <a:pt x="583" y="57559"/>
                  </a:cubicBezTo>
                  <a:lnTo>
                    <a:pt x="604" y="50626"/>
                  </a:lnTo>
                  <a:close/>
                  <a:moveTo>
                    <a:pt x="14352" y="43453"/>
                  </a:moveTo>
                  <a:lnTo>
                    <a:pt x="14352" y="57840"/>
                  </a:lnTo>
                  <a:lnTo>
                    <a:pt x="1238" y="57840"/>
                  </a:lnTo>
                  <a:cubicBezTo>
                    <a:pt x="2030" y="57365"/>
                    <a:pt x="2823" y="56848"/>
                    <a:pt x="3579" y="56306"/>
                  </a:cubicBezTo>
                  <a:cubicBezTo>
                    <a:pt x="3810" y="56143"/>
                    <a:pt x="4035" y="55979"/>
                    <a:pt x="4244" y="55810"/>
                  </a:cubicBezTo>
                  <a:cubicBezTo>
                    <a:pt x="6049" y="54455"/>
                    <a:pt x="7721" y="52911"/>
                    <a:pt x="9219" y="51209"/>
                  </a:cubicBezTo>
                  <a:cubicBezTo>
                    <a:pt x="9388" y="51020"/>
                    <a:pt x="9551" y="50836"/>
                    <a:pt x="9705" y="50646"/>
                  </a:cubicBezTo>
                  <a:lnTo>
                    <a:pt x="9791" y="50544"/>
                  </a:lnTo>
                  <a:lnTo>
                    <a:pt x="10185" y="50079"/>
                  </a:lnTo>
                  <a:lnTo>
                    <a:pt x="10175" y="50079"/>
                  </a:lnTo>
                  <a:cubicBezTo>
                    <a:pt x="10655" y="49486"/>
                    <a:pt x="11121" y="48867"/>
                    <a:pt x="11560" y="48233"/>
                  </a:cubicBezTo>
                  <a:cubicBezTo>
                    <a:pt x="11785" y="47911"/>
                    <a:pt x="12010" y="47574"/>
                    <a:pt x="12235" y="47241"/>
                  </a:cubicBezTo>
                  <a:cubicBezTo>
                    <a:pt x="13023" y="46030"/>
                    <a:pt x="13728" y="44757"/>
                    <a:pt x="14352" y="43453"/>
                  </a:cubicBezTo>
                  <a:close/>
                  <a:moveTo>
                    <a:pt x="164" y="0"/>
                  </a:moveTo>
                  <a:lnTo>
                    <a:pt x="164" y="511"/>
                  </a:lnTo>
                  <a:lnTo>
                    <a:pt x="1" y="58050"/>
                  </a:lnTo>
                  <a:lnTo>
                    <a:pt x="1" y="58336"/>
                  </a:lnTo>
                  <a:lnTo>
                    <a:pt x="98" y="58336"/>
                  </a:lnTo>
                  <a:lnTo>
                    <a:pt x="98" y="58351"/>
                  </a:lnTo>
                  <a:lnTo>
                    <a:pt x="14925" y="58351"/>
                  </a:lnTo>
                  <a:lnTo>
                    <a:pt x="14925" y="57840"/>
                  </a:lnTo>
                  <a:lnTo>
                    <a:pt x="14925" y="40902"/>
                  </a:lnTo>
                  <a:lnTo>
                    <a:pt x="14914" y="40902"/>
                  </a:lnTo>
                  <a:lnTo>
                    <a:pt x="14976" y="17450"/>
                  </a:lnTo>
                  <a:lnTo>
                    <a:pt x="14991" y="17450"/>
                  </a:lnTo>
                  <a:lnTo>
                    <a:pt x="14991" y="51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871" name="Google Shape;871;p16"/>
          <p:cNvGrpSpPr/>
          <p:nvPr/>
        </p:nvGrpSpPr>
        <p:grpSpPr>
          <a:xfrm flipH="1">
            <a:off x="7787926" y="150"/>
            <a:ext cx="1374871" cy="5154608"/>
            <a:chOff x="2683489" y="3751500"/>
            <a:chExt cx="722248" cy="2707679"/>
          </a:xfrm>
        </p:grpSpPr>
        <p:sp>
          <p:nvSpPr>
            <p:cNvPr id="872" name="Google Shape;872;p16"/>
            <p:cNvSpPr/>
            <p:nvPr/>
          </p:nvSpPr>
          <p:spPr>
            <a:xfrm flipH="1">
              <a:off x="2683489" y="3751500"/>
              <a:ext cx="695425" cy="2707679"/>
            </a:xfrm>
            <a:custGeom>
              <a:rect b="b" l="l" r="r" t="t"/>
              <a:pathLst>
                <a:path extrusionOk="0" h="58352" w="14986">
                  <a:moveTo>
                    <a:pt x="737" y="798"/>
                  </a:moveTo>
                  <a:cubicBezTo>
                    <a:pt x="972" y="941"/>
                    <a:pt x="1197" y="1074"/>
                    <a:pt x="1417" y="1207"/>
                  </a:cubicBezTo>
                  <a:cubicBezTo>
                    <a:pt x="2051" y="1600"/>
                    <a:pt x="2669" y="2015"/>
                    <a:pt x="3272" y="2449"/>
                  </a:cubicBezTo>
                  <a:lnTo>
                    <a:pt x="3257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45" y="2868"/>
                  </a:moveTo>
                  <a:cubicBezTo>
                    <a:pt x="3917" y="2919"/>
                    <a:pt x="3983" y="2971"/>
                    <a:pt x="4044" y="3022"/>
                  </a:cubicBezTo>
                  <a:cubicBezTo>
                    <a:pt x="5880" y="4418"/>
                    <a:pt x="7567" y="6008"/>
                    <a:pt x="9060" y="7751"/>
                  </a:cubicBezTo>
                  <a:lnTo>
                    <a:pt x="4198" y="7741"/>
                  </a:lnTo>
                  <a:lnTo>
                    <a:pt x="3835" y="7736"/>
                  </a:lnTo>
                  <a:lnTo>
                    <a:pt x="3845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794" y="13651"/>
                    <a:pt x="13099" y="12388"/>
                    <a:pt x="12332" y="11176"/>
                  </a:cubicBezTo>
                  <a:cubicBezTo>
                    <a:pt x="12117" y="10839"/>
                    <a:pt x="11892" y="10507"/>
                    <a:pt x="11668" y="10180"/>
                  </a:cubicBezTo>
                  <a:cubicBezTo>
                    <a:pt x="11279" y="9612"/>
                    <a:pt x="10870" y="9055"/>
                    <a:pt x="10451" y="8528"/>
                  </a:cubicBezTo>
                  <a:cubicBezTo>
                    <a:pt x="10400" y="8462"/>
                    <a:pt x="10343" y="8400"/>
                    <a:pt x="10297" y="8329"/>
                  </a:cubicBezTo>
                  <a:lnTo>
                    <a:pt x="10302" y="8329"/>
                  </a:lnTo>
                  <a:lnTo>
                    <a:pt x="9914" y="7853"/>
                  </a:lnTo>
                  <a:lnTo>
                    <a:pt x="9827" y="7751"/>
                  </a:lnTo>
                  <a:cubicBezTo>
                    <a:pt x="8227" y="5829"/>
                    <a:pt x="6396" y="4085"/>
                    <a:pt x="4402" y="2562"/>
                  </a:cubicBezTo>
                  <a:cubicBezTo>
                    <a:pt x="4198" y="2403"/>
                    <a:pt x="3983" y="2245"/>
                    <a:pt x="3738" y="2071"/>
                  </a:cubicBezTo>
                  <a:cubicBezTo>
                    <a:pt x="3094" y="1606"/>
                    <a:pt x="2414" y="1151"/>
                    <a:pt x="1734" y="726"/>
                  </a:cubicBezTo>
                  <a:cubicBezTo>
                    <a:pt x="1616" y="660"/>
                    <a:pt x="1503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57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0" y="8303"/>
                  </a:moveTo>
                  <a:lnTo>
                    <a:pt x="6493" y="8313"/>
                  </a:lnTo>
                  <a:lnTo>
                    <a:pt x="9556" y="8324"/>
                  </a:lnTo>
                  <a:cubicBezTo>
                    <a:pt x="9725" y="8533"/>
                    <a:pt x="9868" y="8707"/>
                    <a:pt x="10001" y="8871"/>
                  </a:cubicBezTo>
                  <a:cubicBezTo>
                    <a:pt x="10400" y="9372"/>
                    <a:pt x="10783" y="9893"/>
                    <a:pt x="11151" y="10425"/>
                  </a:cubicBezTo>
                  <a:lnTo>
                    <a:pt x="11141" y="15456"/>
                  </a:lnTo>
                  <a:lnTo>
                    <a:pt x="3820" y="15435"/>
                  </a:lnTo>
                  <a:lnTo>
                    <a:pt x="3840" y="8303"/>
                  </a:lnTo>
                  <a:close/>
                  <a:moveTo>
                    <a:pt x="11719" y="11289"/>
                  </a:moveTo>
                  <a:cubicBezTo>
                    <a:pt x="11765" y="11350"/>
                    <a:pt x="11811" y="11422"/>
                    <a:pt x="11846" y="11483"/>
                  </a:cubicBezTo>
                  <a:cubicBezTo>
                    <a:pt x="12659" y="12756"/>
                    <a:pt x="13391" y="14091"/>
                    <a:pt x="14019" y="15466"/>
                  </a:cubicBezTo>
                  <a:lnTo>
                    <a:pt x="11708" y="15466"/>
                  </a:lnTo>
                  <a:lnTo>
                    <a:pt x="11719" y="11289"/>
                  </a:lnTo>
                  <a:close/>
                  <a:moveTo>
                    <a:pt x="691" y="16008"/>
                  </a:moveTo>
                  <a:lnTo>
                    <a:pt x="3232" y="16018"/>
                  </a:lnTo>
                  <a:lnTo>
                    <a:pt x="3165" y="42354"/>
                  </a:lnTo>
                  <a:lnTo>
                    <a:pt x="619" y="42349"/>
                  </a:lnTo>
                  <a:lnTo>
                    <a:pt x="691" y="16008"/>
                  </a:lnTo>
                  <a:close/>
                  <a:moveTo>
                    <a:pt x="3809" y="16023"/>
                  </a:moveTo>
                  <a:lnTo>
                    <a:pt x="11126" y="16044"/>
                  </a:lnTo>
                  <a:lnTo>
                    <a:pt x="11054" y="42379"/>
                  </a:lnTo>
                  <a:lnTo>
                    <a:pt x="3738" y="42359"/>
                  </a:lnTo>
                  <a:lnTo>
                    <a:pt x="3809" y="16023"/>
                  </a:lnTo>
                  <a:close/>
                  <a:moveTo>
                    <a:pt x="11698" y="16049"/>
                  </a:moveTo>
                  <a:lnTo>
                    <a:pt x="14408" y="16054"/>
                  </a:lnTo>
                  <a:lnTo>
                    <a:pt x="14408" y="16279"/>
                  </a:lnTo>
                  <a:lnTo>
                    <a:pt x="14403" y="16279"/>
                  </a:lnTo>
                  <a:lnTo>
                    <a:pt x="14331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698" y="16049"/>
                  </a:lnTo>
                  <a:close/>
                  <a:moveTo>
                    <a:pt x="11632" y="42952"/>
                  </a:moveTo>
                  <a:lnTo>
                    <a:pt x="13943" y="42957"/>
                  </a:lnTo>
                  <a:cubicBezTo>
                    <a:pt x="13907" y="43049"/>
                    <a:pt x="13866" y="43131"/>
                    <a:pt x="13830" y="43207"/>
                  </a:cubicBezTo>
                  <a:cubicBezTo>
                    <a:pt x="13222" y="44486"/>
                    <a:pt x="12516" y="45738"/>
                    <a:pt x="11749" y="46935"/>
                  </a:cubicBezTo>
                  <a:cubicBezTo>
                    <a:pt x="11708" y="47001"/>
                    <a:pt x="11662" y="47062"/>
                    <a:pt x="11616" y="47134"/>
                  </a:cubicBezTo>
                  <a:lnTo>
                    <a:pt x="11632" y="42952"/>
                  </a:lnTo>
                  <a:close/>
                  <a:moveTo>
                    <a:pt x="619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598" y="50053"/>
                  </a:lnTo>
                  <a:lnTo>
                    <a:pt x="619" y="42921"/>
                  </a:lnTo>
                  <a:close/>
                  <a:moveTo>
                    <a:pt x="3738" y="42937"/>
                  </a:moveTo>
                  <a:lnTo>
                    <a:pt x="11054" y="42947"/>
                  </a:lnTo>
                  <a:lnTo>
                    <a:pt x="11044" y="47978"/>
                  </a:lnTo>
                  <a:cubicBezTo>
                    <a:pt x="10538" y="48699"/>
                    <a:pt x="9996" y="49404"/>
                    <a:pt x="9438" y="50079"/>
                  </a:cubicBezTo>
                  <a:lnTo>
                    <a:pt x="3717" y="50069"/>
                  </a:lnTo>
                  <a:lnTo>
                    <a:pt x="3738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6" y="50713"/>
                    <a:pt x="8845" y="50774"/>
                    <a:pt x="8789" y="50841"/>
                  </a:cubicBezTo>
                  <a:cubicBezTo>
                    <a:pt x="7317" y="52507"/>
                    <a:pt x="5675" y="54031"/>
                    <a:pt x="3896" y="55360"/>
                  </a:cubicBezTo>
                  <a:cubicBezTo>
                    <a:pt x="3835" y="55411"/>
                    <a:pt x="3763" y="55452"/>
                    <a:pt x="3697" y="55504"/>
                  </a:cubicBezTo>
                  <a:lnTo>
                    <a:pt x="3712" y="50641"/>
                  </a:lnTo>
                  <a:close/>
                  <a:moveTo>
                    <a:pt x="598" y="50626"/>
                  </a:moveTo>
                  <a:lnTo>
                    <a:pt x="3145" y="50636"/>
                  </a:lnTo>
                  <a:lnTo>
                    <a:pt x="3129" y="55918"/>
                  </a:lnTo>
                  <a:cubicBezTo>
                    <a:pt x="2373" y="56460"/>
                    <a:pt x="1590" y="56961"/>
                    <a:pt x="813" y="57421"/>
                  </a:cubicBezTo>
                  <a:cubicBezTo>
                    <a:pt x="726" y="57467"/>
                    <a:pt x="650" y="57513"/>
                    <a:pt x="583" y="57559"/>
                  </a:cubicBezTo>
                  <a:lnTo>
                    <a:pt x="598" y="50626"/>
                  </a:lnTo>
                  <a:close/>
                  <a:moveTo>
                    <a:pt x="14347" y="43453"/>
                  </a:moveTo>
                  <a:lnTo>
                    <a:pt x="14347" y="57840"/>
                  </a:lnTo>
                  <a:lnTo>
                    <a:pt x="1232" y="57840"/>
                  </a:lnTo>
                  <a:cubicBezTo>
                    <a:pt x="2025" y="57365"/>
                    <a:pt x="2817" y="56848"/>
                    <a:pt x="3579" y="56306"/>
                  </a:cubicBezTo>
                  <a:cubicBezTo>
                    <a:pt x="3809" y="56143"/>
                    <a:pt x="4034" y="55979"/>
                    <a:pt x="4244" y="55810"/>
                  </a:cubicBezTo>
                  <a:cubicBezTo>
                    <a:pt x="6044" y="54455"/>
                    <a:pt x="7721" y="52911"/>
                    <a:pt x="9213" y="51209"/>
                  </a:cubicBezTo>
                  <a:cubicBezTo>
                    <a:pt x="9387" y="51020"/>
                    <a:pt x="9546" y="50836"/>
                    <a:pt x="9699" y="50646"/>
                  </a:cubicBezTo>
                  <a:lnTo>
                    <a:pt x="9791" y="50544"/>
                  </a:lnTo>
                  <a:lnTo>
                    <a:pt x="10180" y="50079"/>
                  </a:lnTo>
                  <a:lnTo>
                    <a:pt x="10175" y="50079"/>
                  </a:lnTo>
                  <a:cubicBezTo>
                    <a:pt x="10655" y="49486"/>
                    <a:pt x="11120" y="48867"/>
                    <a:pt x="11560" y="48233"/>
                  </a:cubicBezTo>
                  <a:cubicBezTo>
                    <a:pt x="11785" y="47911"/>
                    <a:pt x="12005" y="47574"/>
                    <a:pt x="12230" y="47241"/>
                  </a:cubicBezTo>
                  <a:cubicBezTo>
                    <a:pt x="13017" y="46030"/>
                    <a:pt x="13728" y="44757"/>
                    <a:pt x="14347" y="43453"/>
                  </a:cubicBezTo>
                  <a:close/>
                  <a:moveTo>
                    <a:pt x="159" y="0"/>
                  </a:moveTo>
                  <a:lnTo>
                    <a:pt x="159" y="511"/>
                  </a:lnTo>
                  <a:lnTo>
                    <a:pt x="0" y="58050"/>
                  </a:lnTo>
                  <a:lnTo>
                    <a:pt x="0" y="58336"/>
                  </a:lnTo>
                  <a:lnTo>
                    <a:pt x="97" y="58336"/>
                  </a:lnTo>
                  <a:lnTo>
                    <a:pt x="97" y="58351"/>
                  </a:lnTo>
                  <a:lnTo>
                    <a:pt x="14924" y="58351"/>
                  </a:lnTo>
                  <a:lnTo>
                    <a:pt x="14924" y="57840"/>
                  </a:lnTo>
                  <a:lnTo>
                    <a:pt x="14924" y="40902"/>
                  </a:lnTo>
                  <a:lnTo>
                    <a:pt x="14909" y="40902"/>
                  </a:lnTo>
                  <a:lnTo>
                    <a:pt x="14975" y="17450"/>
                  </a:lnTo>
                  <a:lnTo>
                    <a:pt x="14986" y="17450"/>
                  </a:lnTo>
                  <a:lnTo>
                    <a:pt x="14986" y="51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16"/>
            <p:cNvSpPr/>
            <p:nvPr/>
          </p:nvSpPr>
          <p:spPr>
            <a:xfrm flipH="1">
              <a:off x="2710033" y="3751500"/>
              <a:ext cx="695704" cy="2707679"/>
            </a:xfrm>
            <a:custGeom>
              <a:rect b="b" l="l" r="r" t="t"/>
              <a:pathLst>
                <a:path extrusionOk="0" h="58352" w="14992">
                  <a:moveTo>
                    <a:pt x="737" y="798"/>
                  </a:moveTo>
                  <a:cubicBezTo>
                    <a:pt x="972" y="941"/>
                    <a:pt x="1197" y="1074"/>
                    <a:pt x="1422" y="1207"/>
                  </a:cubicBezTo>
                  <a:cubicBezTo>
                    <a:pt x="2051" y="1600"/>
                    <a:pt x="2675" y="2015"/>
                    <a:pt x="3273" y="2449"/>
                  </a:cubicBezTo>
                  <a:lnTo>
                    <a:pt x="3262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50" y="2868"/>
                  </a:moveTo>
                  <a:cubicBezTo>
                    <a:pt x="3922" y="2919"/>
                    <a:pt x="3983" y="2971"/>
                    <a:pt x="4050" y="3022"/>
                  </a:cubicBezTo>
                  <a:cubicBezTo>
                    <a:pt x="5880" y="4418"/>
                    <a:pt x="7567" y="6008"/>
                    <a:pt x="9065" y="7751"/>
                  </a:cubicBezTo>
                  <a:lnTo>
                    <a:pt x="4203" y="7741"/>
                  </a:lnTo>
                  <a:lnTo>
                    <a:pt x="3835" y="7736"/>
                  </a:lnTo>
                  <a:lnTo>
                    <a:pt x="3850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800" y="13651"/>
                    <a:pt x="13104" y="12388"/>
                    <a:pt x="12338" y="11176"/>
                  </a:cubicBezTo>
                  <a:cubicBezTo>
                    <a:pt x="12118" y="10839"/>
                    <a:pt x="11898" y="10507"/>
                    <a:pt x="11673" y="10180"/>
                  </a:cubicBezTo>
                  <a:cubicBezTo>
                    <a:pt x="11284" y="9612"/>
                    <a:pt x="10875" y="9055"/>
                    <a:pt x="10451" y="8528"/>
                  </a:cubicBezTo>
                  <a:cubicBezTo>
                    <a:pt x="10400" y="8462"/>
                    <a:pt x="10349" y="8400"/>
                    <a:pt x="10298" y="8329"/>
                  </a:cubicBezTo>
                  <a:lnTo>
                    <a:pt x="10303" y="8329"/>
                  </a:lnTo>
                  <a:lnTo>
                    <a:pt x="9914" y="7853"/>
                  </a:lnTo>
                  <a:lnTo>
                    <a:pt x="9832" y="7751"/>
                  </a:lnTo>
                  <a:cubicBezTo>
                    <a:pt x="8227" y="5829"/>
                    <a:pt x="6402" y="4085"/>
                    <a:pt x="4408" y="2562"/>
                  </a:cubicBezTo>
                  <a:cubicBezTo>
                    <a:pt x="4203" y="2403"/>
                    <a:pt x="3983" y="2245"/>
                    <a:pt x="3743" y="2071"/>
                  </a:cubicBezTo>
                  <a:cubicBezTo>
                    <a:pt x="3094" y="1606"/>
                    <a:pt x="2419" y="1151"/>
                    <a:pt x="1734" y="726"/>
                  </a:cubicBezTo>
                  <a:cubicBezTo>
                    <a:pt x="1621" y="660"/>
                    <a:pt x="1504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62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5" y="8303"/>
                  </a:moveTo>
                  <a:lnTo>
                    <a:pt x="6494" y="8313"/>
                  </a:lnTo>
                  <a:lnTo>
                    <a:pt x="9556" y="8324"/>
                  </a:lnTo>
                  <a:cubicBezTo>
                    <a:pt x="9730" y="8533"/>
                    <a:pt x="9868" y="8707"/>
                    <a:pt x="10006" y="8871"/>
                  </a:cubicBezTo>
                  <a:cubicBezTo>
                    <a:pt x="10400" y="9372"/>
                    <a:pt x="10783" y="9893"/>
                    <a:pt x="11157" y="10425"/>
                  </a:cubicBezTo>
                  <a:lnTo>
                    <a:pt x="11141" y="15456"/>
                  </a:lnTo>
                  <a:lnTo>
                    <a:pt x="3825" y="15435"/>
                  </a:lnTo>
                  <a:lnTo>
                    <a:pt x="3845" y="8303"/>
                  </a:lnTo>
                  <a:close/>
                  <a:moveTo>
                    <a:pt x="11724" y="11289"/>
                  </a:moveTo>
                  <a:cubicBezTo>
                    <a:pt x="11765" y="11350"/>
                    <a:pt x="11811" y="11422"/>
                    <a:pt x="11852" y="11483"/>
                  </a:cubicBezTo>
                  <a:cubicBezTo>
                    <a:pt x="12660" y="12756"/>
                    <a:pt x="13391" y="14091"/>
                    <a:pt x="14025" y="15466"/>
                  </a:cubicBezTo>
                  <a:lnTo>
                    <a:pt x="11709" y="15466"/>
                  </a:lnTo>
                  <a:lnTo>
                    <a:pt x="11724" y="11289"/>
                  </a:lnTo>
                  <a:close/>
                  <a:moveTo>
                    <a:pt x="691" y="16008"/>
                  </a:moveTo>
                  <a:lnTo>
                    <a:pt x="3237" y="16018"/>
                  </a:lnTo>
                  <a:lnTo>
                    <a:pt x="3165" y="42354"/>
                  </a:lnTo>
                  <a:lnTo>
                    <a:pt x="624" y="42349"/>
                  </a:lnTo>
                  <a:lnTo>
                    <a:pt x="691" y="16008"/>
                  </a:lnTo>
                  <a:close/>
                  <a:moveTo>
                    <a:pt x="3810" y="16023"/>
                  </a:moveTo>
                  <a:lnTo>
                    <a:pt x="11131" y="16044"/>
                  </a:lnTo>
                  <a:lnTo>
                    <a:pt x="11059" y="42379"/>
                  </a:lnTo>
                  <a:lnTo>
                    <a:pt x="3743" y="42359"/>
                  </a:lnTo>
                  <a:lnTo>
                    <a:pt x="3810" y="16023"/>
                  </a:lnTo>
                  <a:close/>
                  <a:moveTo>
                    <a:pt x="11704" y="16049"/>
                  </a:moveTo>
                  <a:lnTo>
                    <a:pt x="14413" y="16054"/>
                  </a:lnTo>
                  <a:lnTo>
                    <a:pt x="14413" y="16279"/>
                  </a:lnTo>
                  <a:lnTo>
                    <a:pt x="14408" y="16279"/>
                  </a:lnTo>
                  <a:lnTo>
                    <a:pt x="14337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704" y="16049"/>
                  </a:lnTo>
                  <a:close/>
                  <a:moveTo>
                    <a:pt x="11632" y="42952"/>
                  </a:moveTo>
                  <a:lnTo>
                    <a:pt x="13948" y="42957"/>
                  </a:lnTo>
                  <a:cubicBezTo>
                    <a:pt x="13907" y="43049"/>
                    <a:pt x="13871" y="43131"/>
                    <a:pt x="13830" y="43207"/>
                  </a:cubicBezTo>
                  <a:cubicBezTo>
                    <a:pt x="13222" y="44486"/>
                    <a:pt x="12522" y="45738"/>
                    <a:pt x="11755" y="46935"/>
                  </a:cubicBezTo>
                  <a:cubicBezTo>
                    <a:pt x="11709" y="47001"/>
                    <a:pt x="11668" y="47062"/>
                    <a:pt x="11622" y="47134"/>
                  </a:cubicBezTo>
                  <a:lnTo>
                    <a:pt x="11632" y="42952"/>
                  </a:lnTo>
                  <a:close/>
                  <a:moveTo>
                    <a:pt x="624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604" y="50053"/>
                  </a:lnTo>
                  <a:lnTo>
                    <a:pt x="624" y="42921"/>
                  </a:lnTo>
                  <a:close/>
                  <a:moveTo>
                    <a:pt x="3743" y="42937"/>
                  </a:moveTo>
                  <a:lnTo>
                    <a:pt x="11059" y="42947"/>
                  </a:lnTo>
                  <a:lnTo>
                    <a:pt x="11044" y="47978"/>
                  </a:lnTo>
                  <a:cubicBezTo>
                    <a:pt x="10543" y="48699"/>
                    <a:pt x="9996" y="49404"/>
                    <a:pt x="9444" y="50079"/>
                  </a:cubicBezTo>
                  <a:lnTo>
                    <a:pt x="3723" y="50069"/>
                  </a:lnTo>
                  <a:lnTo>
                    <a:pt x="3743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7" y="50713"/>
                    <a:pt x="8846" y="50774"/>
                    <a:pt x="8789" y="50841"/>
                  </a:cubicBezTo>
                  <a:cubicBezTo>
                    <a:pt x="7322" y="52507"/>
                    <a:pt x="5676" y="54031"/>
                    <a:pt x="3902" y="55360"/>
                  </a:cubicBezTo>
                  <a:cubicBezTo>
                    <a:pt x="3835" y="55411"/>
                    <a:pt x="3764" y="55452"/>
                    <a:pt x="3702" y="55504"/>
                  </a:cubicBezTo>
                  <a:lnTo>
                    <a:pt x="3712" y="50641"/>
                  </a:lnTo>
                  <a:close/>
                  <a:moveTo>
                    <a:pt x="604" y="50626"/>
                  </a:moveTo>
                  <a:lnTo>
                    <a:pt x="3145" y="50636"/>
                  </a:lnTo>
                  <a:lnTo>
                    <a:pt x="3135" y="55918"/>
                  </a:lnTo>
                  <a:cubicBezTo>
                    <a:pt x="2373" y="56460"/>
                    <a:pt x="1596" y="56961"/>
                    <a:pt x="813" y="57421"/>
                  </a:cubicBezTo>
                  <a:cubicBezTo>
                    <a:pt x="732" y="57467"/>
                    <a:pt x="655" y="57513"/>
                    <a:pt x="583" y="57559"/>
                  </a:cubicBezTo>
                  <a:lnTo>
                    <a:pt x="604" y="50626"/>
                  </a:lnTo>
                  <a:close/>
                  <a:moveTo>
                    <a:pt x="14352" y="43453"/>
                  </a:moveTo>
                  <a:lnTo>
                    <a:pt x="14352" y="57840"/>
                  </a:lnTo>
                  <a:lnTo>
                    <a:pt x="1238" y="57840"/>
                  </a:lnTo>
                  <a:cubicBezTo>
                    <a:pt x="2030" y="57365"/>
                    <a:pt x="2823" y="56848"/>
                    <a:pt x="3579" y="56306"/>
                  </a:cubicBezTo>
                  <a:cubicBezTo>
                    <a:pt x="3810" y="56143"/>
                    <a:pt x="4035" y="55979"/>
                    <a:pt x="4244" y="55810"/>
                  </a:cubicBezTo>
                  <a:cubicBezTo>
                    <a:pt x="6049" y="54455"/>
                    <a:pt x="7721" y="52911"/>
                    <a:pt x="9219" y="51209"/>
                  </a:cubicBezTo>
                  <a:cubicBezTo>
                    <a:pt x="9388" y="51020"/>
                    <a:pt x="9551" y="50836"/>
                    <a:pt x="9705" y="50646"/>
                  </a:cubicBezTo>
                  <a:lnTo>
                    <a:pt x="9791" y="50544"/>
                  </a:lnTo>
                  <a:lnTo>
                    <a:pt x="10185" y="50079"/>
                  </a:lnTo>
                  <a:lnTo>
                    <a:pt x="10175" y="50079"/>
                  </a:lnTo>
                  <a:cubicBezTo>
                    <a:pt x="10655" y="49486"/>
                    <a:pt x="11121" y="48867"/>
                    <a:pt x="11560" y="48233"/>
                  </a:cubicBezTo>
                  <a:cubicBezTo>
                    <a:pt x="11785" y="47911"/>
                    <a:pt x="12010" y="47574"/>
                    <a:pt x="12235" y="47241"/>
                  </a:cubicBezTo>
                  <a:cubicBezTo>
                    <a:pt x="13023" y="46030"/>
                    <a:pt x="13728" y="44757"/>
                    <a:pt x="14352" y="43453"/>
                  </a:cubicBezTo>
                  <a:close/>
                  <a:moveTo>
                    <a:pt x="164" y="0"/>
                  </a:moveTo>
                  <a:lnTo>
                    <a:pt x="164" y="511"/>
                  </a:lnTo>
                  <a:lnTo>
                    <a:pt x="1" y="58050"/>
                  </a:lnTo>
                  <a:lnTo>
                    <a:pt x="1" y="58336"/>
                  </a:lnTo>
                  <a:lnTo>
                    <a:pt x="98" y="58336"/>
                  </a:lnTo>
                  <a:lnTo>
                    <a:pt x="98" y="58351"/>
                  </a:lnTo>
                  <a:lnTo>
                    <a:pt x="14925" y="58351"/>
                  </a:lnTo>
                  <a:lnTo>
                    <a:pt x="14925" y="57840"/>
                  </a:lnTo>
                  <a:lnTo>
                    <a:pt x="14925" y="40902"/>
                  </a:lnTo>
                  <a:lnTo>
                    <a:pt x="14914" y="40902"/>
                  </a:lnTo>
                  <a:lnTo>
                    <a:pt x="14976" y="17450"/>
                  </a:lnTo>
                  <a:lnTo>
                    <a:pt x="14991" y="17450"/>
                  </a:lnTo>
                  <a:lnTo>
                    <a:pt x="14991" y="51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</p:grpSp>
      <p:sp>
        <p:nvSpPr>
          <p:cNvPr id="874" name="Google Shape;874;p16"/>
          <p:cNvSpPr/>
          <p:nvPr/>
        </p:nvSpPr>
        <p:spPr>
          <a:xfrm rot="8910369">
            <a:off x="515445" y="2762510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16"/>
          <p:cNvSpPr/>
          <p:nvPr/>
        </p:nvSpPr>
        <p:spPr>
          <a:xfrm rot="-7746769">
            <a:off x="461658" y="1143381"/>
            <a:ext cx="100197" cy="126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16"/>
          <p:cNvSpPr/>
          <p:nvPr/>
        </p:nvSpPr>
        <p:spPr>
          <a:xfrm rot="-7746769">
            <a:off x="8546471" y="1683056"/>
            <a:ext cx="100197" cy="126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16"/>
          <p:cNvSpPr/>
          <p:nvPr/>
        </p:nvSpPr>
        <p:spPr>
          <a:xfrm rot="-7811986">
            <a:off x="7044892" y="4200670"/>
            <a:ext cx="123258" cy="155273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7">
    <p:bg>
      <p:bgPr>
        <a:solidFill>
          <a:schemeClr val="dk2"/>
        </a:solidFill>
      </p:bgPr>
    </p:bg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17"/>
          <p:cNvSpPr txBox="1"/>
          <p:nvPr>
            <p:ph idx="1" type="subTitle"/>
          </p:nvPr>
        </p:nvSpPr>
        <p:spPr>
          <a:xfrm>
            <a:off x="2640300" y="2393338"/>
            <a:ext cx="3863400" cy="4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hewy"/>
              <a:buNone/>
              <a:defRPr sz="23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0" name="Google Shape;880;p17"/>
          <p:cNvSpPr txBox="1"/>
          <p:nvPr>
            <p:ph idx="2" type="subTitle"/>
          </p:nvPr>
        </p:nvSpPr>
        <p:spPr>
          <a:xfrm>
            <a:off x="2019300" y="1054713"/>
            <a:ext cx="5105400" cy="12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hewy"/>
              <a:buNone/>
              <a:defRPr b="0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881" name="Google Shape;881;p17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82" name="Google Shape;882;p17"/>
          <p:cNvSpPr/>
          <p:nvPr/>
        </p:nvSpPr>
        <p:spPr>
          <a:xfrm flipH="1">
            <a:off x="5172332" y="4086748"/>
            <a:ext cx="986920" cy="281375"/>
          </a:xfrm>
          <a:custGeom>
            <a:rect b="b" l="l" r="r" t="t"/>
            <a:pathLst>
              <a:path extrusionOk="0" h="10320" w="36194">
                <a:moveTo>
                  <a:pt x="21941" y="1"/>
                </a:moveTo>
                <a:cubicBezTo>
                  <a:pt x="21903" y="1"/>
                  <a:pt x="21865" y="1"/>
                  <a:pt x="21827" y="2"/>
                </a:cubicBezTo>
                <a:cubicBezTo>
                  <a:pt x="18125" y="95"/>
                  <a:pt x="14628" y="2738"/>
                  <a:pt x="13529" y="6266"/>
                </a:cubicBezTo>
                <a:cubicBezTo>
                  <a:pt x="12982" y="4958"/>
                  <a:pt x="11559" y="4250"/>
                  <a:pt x="10134" y="4250"/>
                </a:cubicBezTo>
                <a:cubicBezTo>
                  <a:pt x="9558" y="4250"/>
                  <a:pt x="8981" y="4366"/>
                  <a:pt x="8462" y="4604"/>
                </a:cubicBezTo>
                <a:cubicBezTo>
                  <a:pt x="7179" y="5192"/>
                  <a:pt x="6187" y="6409"/>
                  <a:pt x="5875" y="7789"/>
                </a:cubicBezTo>
                <a:cubicBezTo>
                  <a:pt x="5299" y="7327"/>
                  <a:pt x="4561" y="7089"/>
                  <a:pt x="3827" y="7089"/>
                </a:cubicBezTo>
                <a:cubicBezTo>
                  <a:pt x="3349" y="7089"/>
                  <a:pt x="2873" y="7190"/>
                  <a:pt x="2444" y="7395"/>
                </a:cubicBezTo>
                <a:cubicBezTo>
                  <a:pt x="1350" y="7922"/>
                  <a:pt x="0" y="9103"/>
                  <a:pt x="0" y="10320"/>
                </a:cubicBezTo>
                <a:lnTo>
                  <a:pt x="35912" y="10320"/>
                </a:lnTo>
                <a:cubicBezTo>
                  <a:pt x="36193" y="8357"/>
                  <a:pt x="34941" y="6460"/>
                  <a:pt x="33059" y="5836"/>
                </a:cubicBezTo>
                <a:cubicBezTo>
                  <a:pt x="32660" y="5705"/>
                  <a:pt x="32244" y="5642"/>
                  <a:pt x="31826" y="5642"/>
                </a:cubicBezTo>
                <a:cubicBezTo>
                  <a:pt x="30280" y="5642"/>
                  <a:pt x="28719" y="6498"/>
                  <a:pt x="27982" y="7871"/>
                </a:cubicBezTo>
                <a:cubicBezTo>
                  <a:pt x="28657" y="3699"/>
                  <a:pt x="26070" y="1567"/>
                  <a:pt x="25099" y="1005"/>
                </a:cubicBezTo>
                <a:cubicBezTo>
                  <a:pt x="24119" y="436"/>
                  <a:pt x="23068" y="1"/>
                  <a:pt x="219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85725" rotWithShape="0" algn="bl" dir="3600000" dist="9525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3" name="Google Shape;883;p17"/>
          <p:cNvGrpSpPr/>
          <p:nvPr/>
        </p:nvGrpSpPr>
        <p:grpSpPr>
          <a:xfrm>
            <a:off x="3699443" y="3386581"/>
            <a:ext cx="1681874" cy="1681724"/>
            <a:chOff x="4039897" y="239125"/>
            <a:chExt cx="1064208" cy="1064180"/>
          </a:xfrm>
        </p:grpSpPr>
        <p:sp>
          <p:nvSpPr>
            <p:cNvPr id="884" name="Google Shape;884;p17"/>
            <p:cNvSpPr/>
            <p:nvPr/>
          </p:nvSpPr>
          <p:spPr>
            <a:xfrm>
              <a:off x="4039897" y="239125"/>
              <a:ext cx="1064208" cy="1064180"/>
            </a:xfrm>
            <a:custGeom>
              <a:rect b="b" l="l" r="r" t="t"/>
              <a:pathLst>
                <a:path extrusionOk="0" h="38054" w="38055">
                  <a:moveTo>
                    <a:pt x="19030" y="0"/>
                  </a:moveTo>
                  <a:cubicBezTo>
                    <a:pt x="8518" y="0"/>
                    <a:pt x="1" y="8518"/>
                    <a:pt x="1" y="19024"/>
                  </a:cubicBezTo>
                  <a:cubicBezTo>
                    <a:pt x="1" y="29531"/>
                    <a:pt x="8518" y="38054"/>
                    <a:pt x="19030" y="38054"/>
                  </a:cubicBezTo>
                  <a:cubicBezTo>
                    <a:pt x="29537" y="38054"/>
                    <a:pt x="38055" y="29531"/>
                    <a:pt x="38055" y="19024"/>
                  </a:cubicBezTo>
                  <a:cubicBezTo>
                    <a:pt x="38055" y="8518"/>
                    <a:pt x="29537" y="0"/>
                    <a:pt x="190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17"/>
            <p:cNvSpPr/>
            <p:nvPr/>
          </p:nvSpPr>
          <p:spPr>
            <a:xfrm>
              <a:off x="4191607" y="424674"/>
              <a:ext cx="760816" cy="693140"/>
            </a:xfrm>
            <a:custGeom>
              <a:rect b="b" l="l" r="r" t="t"/>
              <a:pathLst>
                <a:path extrusionOk="0" h="24786" w="27206">
                  <a:moveTo>
                    <a:pt x="13602" y="0"/>
                  </a:moveTo>
                  <a:cubicBezTo>
                    <a:pt x="10430" y="0"/>
                    <a:pt x="7258" y="1210"/>
                    <a:pt x="4837" y="3631"/>
                  </a:cubicBezTo>
                  <a:cubicBezTo>
                    <a:pt x="0" y="8468"/>
                    <a:pt x="0" y="16316"/>
                    <a:pt x="4837" y="21158"/>
                  </a:cubicBezTo>
                  <a:cubicBezTo>
                    <a:pt x="7258" y="23576"/>
                    <a:pt x="10430" y="24785"/>
                    <a:pt x="13602" y="24785"/>
                  </a:cubicBezTo>
                  <a:cubicBezTo>
                    <a:pt x="16774" y="24785"/>
                    <a:pt x="19945" y="23576"/>
                    <a:pt x="22363" y="21158"/>
                  </a:cubicBezTo>
                  <a:cubicBezTo>
                    <a:pt x="27205" y="16316"/>
                    <a:pt x="27205" y="8468"/>
                    <a:pt x="22363" y="3631"/>
                  </a:cubicBezTo>
                  <a:cubicBezTo>
                    <a:pt x="19945" y="1210"/>
                    <a:pt x="16774" y="0"/>
                    <a:pt x="1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17"/>
            <p:cNvSpPr/>
            <p:nvPr/>
          </p:nvSpPr>
          <p:spPr>
            <a:xfrm>
              <a:off x="4370472" y="569533"/>
              <a:ext cx="403227" cy="403227"/>
            </a:xfrm>
            <a:custGeom>
              <a:rect b="b" l="l" r="r" t="t"/>
              <a:pathLst>
                <a:path extrusionOk="0" h="14419" w="14419">
                  <a:moveTo>
                    <a:pt x="7209" y="0"/>
                  </a:moveTo>
                  <a:cubicBezTo>
                    <a:pt x="3226" y="0"/>
                    <a:pt x="0" y="3232"/>
                    <a:pt x="0" y="7209"/>
                  </a:cubicBezTo>
                  <a:cubicBezTo>
                    <a:pt x="0" y="11192"/>
                    <a:pt x="3226" y="14418"/>
                    <a:pt x="7209" y="14418"/>
                  </a:cubicBezTo>
                  <a:cubicBezTo>
                    <a:pt x="11187" y="14418"/>
                    <a:pt x="14418" y="11192"/>
                    <a:pt x="14418" y="7209"/>
                  </a:cubicBezTo>
                  <a:cubicBezTo>
                    <a:pt x="14418" y="3232"/>
                    <a:pt x="11187" y="0"/>
                    <a:pt x="7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7" name="Google Shape;887;p17"/>
          <p:cNvSpPr/>
          <p:nvPr/>
        </p:nvSpPr>
        <p:spPr>
          <a:xfrm flipH="1">
            <a:off x="2939307" y="3794473"/>
            <a:ext cx="986920" cy="281375"/>
          </a:xfrm>
          <a:custGeom>
            <a:rect b="b" l="l" r="r" t="t"/>
            <a:pathLst>
              <a:path extrusionOk="0" h="10320" w="36194">
                <a:moveTo>
                  <a:pt x="21941" y="1"/>
                </a:moveTo>
                <a:cubicBezTo>
                  <a:pt x="21903" y="1"/>
                  <a:pt x="21865" y="1"/>
                  <a:pt x="21827" y="2"/>
                </a:cubicBezTo>
                <a:cubicBezTo>
                  <a:pt x="18125" y="95"/>
                  <a:pt x="14628" y="2738"/>
                  <a:pt x="13529" y="6266"/>
                </a:cubicBezTo>
                <a:cubicBezTo>
                  <a:pt x="12982" y="4958"/>
                  <a:pt x="11559" y="4250"/>
                  <a:pt x="10134" y="4250"/>
                </a:cubicBezTo>
                <a:cubicBezTo>
                  <a:pt x="9558" y="4250"/>
                  <a:pt x="8981" y="4366"/>
                  <a:pt x="8462" y="4604"/>
                </a:cubicBezTo>
                <a:cubicBezTo>
                  <a:pt x="7179" y="5192"/>
                  <a:pt x="6187" y="6409"/>
                  <a:pt x="5875" y="7789"/>
                </a:cubicBezTo>
                <a:cubicBezTo>
                  <a:pt x="5299" y="7327"/>
                  <a:pt x="4561" y="7089"/>
                  <a:pt x="3827" y="7089"/>
                </a:cubicBezTo>
                <a:cubicBezTo>
                  <a:pt x="3349" y="7089"/>
                  <a:pt x="2873" y="7190"/>
                  <a:pt x="2444" y="7395"/>
                </a:cubicBezTo>
                <a:cubicBezTo>
                  <a:pt x="1350" y="7922"/>
                  <a:pt x="0" y="9103"/>
                  <a:pt x="0" y="10320"/>
                </a:cubicBezTo>
                <a:lnTo>
                  <a:pt x="35912" y="10320"/>
                </a:lnTo>
                <a:cubicBezTo>
                  <a:pt x="36193" y="8357"/>
                  <a:pt x="34941" y="6460"/>
                  <a:pt x="33059" y="5836"/>
                </a:cubicBezTo>
                <a:cubicBezTo>
                  <a:pt x="32660" y="5705"/>
                  <a:pt x="32244" y="5642"/>
                  <a:pt x="31826" y="5642"/>
                </a:cubicBezTo>
                <a:cubicBezTo>
                  <a:pt x="30280" y="5642"/>
                  <a:pt x="28719" y="6498"/>
                  <a:pt x="27982" y="7871"/>
                </a:cubicBezTo>
                <a:cubicBezTo>
                  <a:pt x="28657" y="3699"/>
                  <a:pt x="26070" y="1567"/>
                  <a:pt x="25099" y="1005"/>
                </a:cubicBezTo>
                <a:cubicBezTo>
                  <a:pt x="24119" y="436"/>
                  <a:pt x="23068" y="1"/>
                  <a:pt x="219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85725" rotWithShape="0" algn="bl" dir="3600000" dist="9525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17"/>
          <p:cNvSpPr/>
          <p:nvPr/>
        </p:nvSpPr>
        <p:spPr>
          <a:xfrm>
            <a:off x="3788225" y="4552351"/>
            <a:ext cx="2179150" cy="621316"/>
          </a:xfrm>
          <a:custGeom>
            <a:rect b="b" l="l" r="r" t="t"/>
            <a:pathLst>
              <a:path extrusionOk="0" h="10320" w="36194">
                <a:moveTo>
                  <a:pt x="21941" y="1"/>
                </a:moveTo>
                <a:cubicBezTo>
                  <a:pt x="21903" y="1"/>
                  <a:pt x="21865" y="1"/>
                  <a:pt x="21827" y="2"/>
                </a:cubicBezTo>
                <a:cubicBezTo>
                  <a:pt x="18125" y="95"/>
                  <a:pt x="14628" y="2738"/>
                  <a:pt x="13529" y="6266"/>
                </a:cubicBezTo>
                <a:cubicBezTo>
                  <a:pt x="12982" y="4958"/>
                  <a:pt x="11559" y="4250"/>
                  <a:pt x="10134" y="4250"/>
                </a:cubicBezTo>
                <a:cubicBezTo>
                  <a:pt x="9558" y="4250"/>
                  <a:pt x="8981" y="4366"/>
                  <a:pt x="8462" y="4604"/>
                </a:cubicBezTo>
                <a:cubicBezTo>
                  <a:pt x="7179" y="5192"/>
                  <a:pt x="6187" y="6409"/>
                  <a:pt x="5875" y="7789"/>
                </a:cubicBezTo>
                <a:cubicBezTo>
                  <a:pt x="5299" y="7327"/>
                  <a:pt x="4561" y="7089"/>
                  <a:pt x="3827" y="7089"/>
                </a:cubicBezTo>
                <a:cubicBezTo>
                  <a:pt x="3349" y="7089"/>
                  <a:pt x="2873" y="7190"/>
                  <a:pt x="2444" y="7395"/>
                </a:cubicBezTo>
                <a:cubicBezTo>
                  <a:pt x="1350" y="7922"/>
                  <a:pt x="0" y="9103"/>
                  <a:pt x="0" y="10320"/>
                </a:cubicBezTo>
                <a:lnTo>
                  <a:pt x="35912" y="10320"/>
                </a:lnTo>
                <a:cubicBezTo>
                  <a:pt x="36193" y="8357"/>
                  <a:pt x="34941" y="6460"/>
                  <a:pt x="33059" y="5836"/>
                </a:cubicBezTo>
                <a:cubicBezTo>
                  <a:pt x="32660" y="5705"/>
                  <a:pt x="32244" y="5642"/>
                  <a:pt x="31826" y="5642"/>
                </a:cubicBezTo>
                <a:cubicBezTo>
                  <a:pt x="30280" y="5642"/>
                  <a:pt x="28719" y="6498"/>
                  <a:pt x="27982" y="7871"/>
                </a:cubicBezTo>
                <a:cubicBezTo>
                  <a:pt x="28657" y="3699"/>
                  <a:pt x="26070" y="1567"/>
                  <a:pt x="25099" y="1005"/>
                </a:cubicBezTo>
                <a:cubicBezTo>
                  <a:pt x="24119" y="436"/>
                  <a:pt x="23068" y="1"/>
                  <a:pt x="219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85725" rotWithShape="0" algn="bl" dir="3600000" dist="9525">
              <a:srgbClr val="000000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9" name="Google Shape;889;p17"/>
          <p:cNvGrpSpPr/>
          <p:nvPr/>
        </p:nvGrpSpPr>
        <p:grpSpPr>
          <a:xfrm flipH="1">
            <a:off x="5355774" y="3417597"/>
            <a:ext cx="3814539" cy="1768739"/>
            <a:chOff x="-26325" y="3604322"/>
            <a:chExt cx="3343741" cy="1550437"/>
          </a:xfrm>
        </p:grpSpPr>
        <p:sp>
          <p:nvSpPr>
            <p:cNvPr id="890" name="Google Shape;890;p17"/>
            <p:cNvSpPr/>
            <p:nvPr/>
          </p:nvSpPr>
          <p:spPr>
            <a:xfrm>
              <a:off x="-26315" y="3604322"/>
              <a:ext cx="3343730" cy="1530249"/>
            </a:xfrm>
            <a:custGeom>
              <a:rect b="b" l="l" r="r" t="t"/>
              <a:pathLst>
                <a:path extrusionOk="0" h="36415" w="79570">
                  <a:moveTo>
                    <a:pt x="13656" y="0"/>
                  </a:moveTo>
                  <a:cubicBezTo>
                    <a:pt x="7235" y="0"/>
                    <a:pt x="256" y="4936"/>
                    <a:pt x="256" y="4936"/>
                  </a:cubicBezTo>
                  <a:lnTo>
                    <a:pt x="0" y="36414"/>
                  </a:lnTo>
                  <a:lnTo>
                    <a:pt x="79569" y="36414"/>
                  </a:lnTo>
                  <a:lnTo>
                    <a:pt x="71865" y="29231"/>
                  </a:lnTo>
                  <a:cubicBezTo>
                    <a:pt x="67867" y="25503"/>
                    <a:pt x="62620" y="23417"/>
                    <a:pt x="57186" y="23417"/>
                  </a:cubicBezTo>
                  <a:cubicBezTo>
                    <a:pt x="56740" y="23417"/>
                    <a:pt x="56294" y="23431"/>
                    <a:pt x="55846" y="23459"/>
                  </a:cubicBezTo>
                  <a:cubicBezTo>
                    <a:pt x="54987" y="23510"/>
                    <a:pt x="54210" y="23612"/>
                    <a:pt x="53576" y="23781"/>
                  </a:cubicBezTo>
                  <a:cubicBezTo>
                    <a:pt x="51815" y="24240"/>
                    <a:pt x="50149" y="24445"/>
                    <a:pt x="48578" y="24445"/>
                  </a:cubicBezTo>
                  <a:cubicBezTo>
                    <a:pt x="38332" y="24445"/>
                    <a:pt x="32153" y="15743"/>
                    <a:pt x="30308" y="12303"/>
                  </a:cubicBezTo>
                  <a:cubicBezTo>
                    <a:pt x="28176" y="8335"/>
                    <a:pt x="22082" y="1106"/>
                    <a:pt x="15282" y="114"/>
                  </a:cubicBezTo>
                  <a:cubicBezTo>
                    <a:pt x="14747" y="36"/>
                    <a:pt x="14204" y="0"/>
                    <a:pt x="136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17"/>
            <p:cNvSpPr/>
            <p:nvPr/>
          </p:nvSpPr>
          <p:spPr>
            <a:xfrm>
              <a:off x="-26315" y="4148091"/>
              <a:ext cx="2855327" cy="1006608"/>
            </a:xfrm>
            <a:custGeom>
              <a:rect b="b" l="l" r="r" t="t"/>
              <a:pathLst>
                <a:path extrusionOk="0" h="23639" w="67054">
                  <a:moveTo>
                    <a:pt x="9948" y="1"/>
                  </a:moveTo>
                  <a:cubicBezTo>
                    <a:pt x="4490" y="1"/>
                    <a:pt x="0" y="1224"/>
                    <a:pt x="0" y="1224"/>
                  </a:cubicBezTo>
                  <a:lnTo>
                    <a:pt x="16" y="23638"/>
                  </a:lnTo>
                  <a:lnTo>
                    <a:pt x="67054" y="23638"/>
                  </a:lnTo>
                  <a:lnTo>
                    <a:pt x="53536" y="16920"/>
                  </a:lnTo>
                  <a:cubicBezTo>
                    <a:pt x="50647" y="15485"/>
                    <a:pt x="47462" y="14708"/>
                    <a:pt x="44236" y="14708"/>
                  </a:cubicBezTo>
                  <a:cubicBezTo>
                    <a:pt x="43990" y="14708"/>
                    <a:pt x="43745" y="14713"/>
                    <a:pt x="43499" y="14722"/>
                  </a:cubicBezTo>
                  <a:cubicBezTo>
                    <a:pt x="43256" y="14731"/>
                    <a:pt x="43016" y="14735"/>
                    <a:pt x="42780" y="14735"/>
                  </a:cubicBezTo>
                  <a:cubicBezTo>
                    <a:pt x="32500" y="14735"/>
                    <a:pt x="28628" y="6298"/>
                    <a:pt x="21116" y="2359"/>
                  </a:cubicBezTo>
                  <a:cubicBezTo>
                    <a:pt x="17659" y="545"/>
                    <a:pt x="13588" y="1"/>
                    <a:pt x="99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17"/>
            <p:cNvSpPr/>
            <p:nvPr/>
          </p:nvSpPr>
          <p:spPr>
            <a:xfrm>
              <a:off x="-26325" y="4448273"/>
              <a:ext cx="1871479" cy="706486"/>
            </a:xfrm>
            <a:custGeom>
              <a:rect b="b" l="l" r="r" t="t"/>
              <a:pathLst>
                <a:path extrusionOk="0" h="18336" w="48572">
                  <a:moveTo>
                    <a:pt x="12395" y="1"/>
                  </a:moveTo>
                  <a:cubicBezTo>
                    <a:pt x="5264" y="1"/>
                    <a:pt x="31" y="2184"/>
                    <a:pt x="31" y="2184"/>
                  </a:cubicBezTo>
                  <a:cubicBezTo>
                    <a:pt x="31" y="6259"/>
                    <a:pt x="1" y="18335"/>
                    <a:pt x="1" y="18335"/>
                  </a:cubicBezTo>
                  <a:lnTo>
                    <a:pt x="48572" y="18335"/>
                  </a:lnTo>
                  <a:cubicBezTo>
                    <a:pt x="46281" y="15196"/>
                    <a:pt x="35340" y="6259"/>
                    <a:pt x="23228" y="1852"/>
                  </a:cubicBezTo>
                  <a:cubicBezTo>
                    <a:pt x="19430" y="472"/>
                    <a:pt x="15708" y="1"/>
                    <a:pt x="123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" name="Google Shape;893;p17"/>
          <p:cNvGrpSpPr/>
          <p:nvPr/>
        </p:nvGrpSpPr>
        <p:grpSpPr>
          <a:xfrm>
            <a:off x="-26326" y="3417597"/>
            <a:ext cx="3814539" cy="1768739"/>
            <a:chOff x="-26325" y="3604322"/>
            <a:chExt cx="3343741" cy="1550437"/>
          </a:xfrm>
        </p:grpSpPr>
        <p:sp>
          <p:nvSpPr>
            <p:cNvPr id="894" name="Google Shape;894;p17"/>
            <p:cNvSpPr/>
            <p:nvPr/>
          </p:nvSpPr>
          <p:spPr>
            <a:xfrm>
              <a:off x="-26315" y="3604322"/>
              <a:ext cx="3343730" cy="1530249"/>
            </a:xfrm>
            <a:custGeom>
              <a:rect b="b" l="l" r="r" t="t"/>
              <a:pathLst>
                <a:path extrusionOk="0" h="36415" w="79570">
                  <a:moveTo>
                    <a:pt x="13656" y="0"/>
                  </a:moveTo>
                  <a:cubicBezTo>
                    <a:pt x="7235" y="0"/>
                    <a:pt x="256" y="4936"/>
                    <a:pt x="256" y="4936"/>
                  </a:cubicBezTo>
                  <a:lnTo>
                    <a:pt x="0" y="36414"/>
                  </a:lnTo>
                  <a:lnTo>
                    <a:pt x="79569" y="36414"/>
                  </a:lnTo>
                  <a:lnTo>
                    <a:pt x="71865" y="29231"/>
                  </a:lnTo>
                  <a:cubicBezTo>
                    <a:pt x="67867" y="25503"/>
                    <a:pt x="62620" y="23417"/>
                    <a:pt x="57186" y="23417"/>
                  </a:cubicBezTo>
                  <a:cubicBezTo>
                    <a:pt x="56740" y="23417"/>
                    <a:pt x="56294" y="23431"/>
                    <a:pt x="55846" y="23459"/>
                  </a:cubicBezTo>
                  <a:cubicBezTo>
                    <a:pt x="54987" y="23510"/>
                    <a:pt x="54210" y="23612"/>
                    <a:pt x="53576" y="23781"/>
                  </a:cubicBezTo>
                  <a:cubicBezTo>
                    <a:pt x="51815" y="24240"/>
                    <a:pt x="50149" y="24445"/>
                    <a:pt x="48578" y="24445"/>
                  </a:cubicBezTo>
                  <a:cubicBezTo>
                    <a:pt x="38332" y="24445"/>
                    <a:pt x="32153" y="15743"/>
                    <a:pt x="30308" y="12303"/>
                  </a:cubicBezTo>
                  <a:cubicBezTo>
                    <a:pt x="28176" y="8335"/>
                    <a:pt x="22082" y="1106"/>
                    <a:pt x="15282" y="114"/>
                  </a:cubicBezTo>
                  <a:cubicBezTo>
                    <a:pt x="14747" y="36"/>
                    <a:pt x="14204" y="0"/>
                    <a:pt x="136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17"/>
            <p:cNvSpPr/>
            <p:nvPr/>
          </p:nvSpPr>
          <p:spPr>
            <a:xfrm>
              <a:off x="-26315" y="4148091"/>
              <a:ext cx="2855327" cy="1006608"/>
            </a:xfrm>
            <a:custGeom>
              <a:rect b="b" l="l" r="r" t="t"/>
              <a:pathLst>
                <a:path extrusionOk="0" h="23639" w="67054">
                  <a:moveTo>
                    <a:pt x="9948" y="1"/>
                  </a:moveTo>
                  <a:cubicBezTo>
                    <a:pt x="4490" y="1"/>
                    <a:pt x="0" y="1224"/>
                    <a:pt x="0" y="1224"/>
                  </a:cubicBezTo>
                  <a:lnTo>
                    <a:pt x="16" y="23638"/>
                  </a:lnTo>
                  <a:lnTo>
                    <a:pt x="67054" y="23638"/>
                  </a:lnTo>
                  <a:lnTo>
                    <a:pt x="53536" y="16920"/>
                  </a:lnTo>
                  <a:cubicBezTo>
                    <a:pt x="50647" y="15485"/>
                    <a:pt x="47462" y="14708"/>
                    <a:pt x="44236" y="14708"/>
                  </a:cubicBezTo>
                  <a:cubicBezTo>
                    <a:pt x="43990" y="14708"/>
                    <a:pt x="43745" y="14713"/>
                    <a:pt x="43499" y="14722"/>
                  </a:cubicBezTo>
                  <a:cubicBezTo>
                    <a:pt x="43256" y="14731"/>
                    <a:pt x="43016" y="14735"/>
                    <a:pt x="42780" y="14735"/>
                  </a:cubicBezTo>
                  <a:cubicBezTo>
                    <a:pt x="32500" y="14735"/>
                    <a:pt x="28628" y="6298"/>
                    <a:pt x="21116" y="2359"/>
                  </a:cubicBezTo>
                  <a:cubicBezTo>
                    <a:pt x="17659" y="545"/>
                    <a:pt x="13588" y="1"/>
                    <a:pt x="99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17"/>
            <p:cNvSpPr/>
            <p:nvPr/>
          </p:nvSpPr>
          <p:spPr>
            <a:xfrm>
              <a:off x="-26325" y="4448273"/>
              <a:ext cx="1871479" cy="706486"/>
            </a:xfrm>
            <a:custGeom>
              <a:rect b="b" l="l" r="r" t="t"/>
              <a:pathLst>
                <a:path extrusionOk="0" h="18336" w="48572">
                  <a:moveTo>
                    <a:pt x="12395" y="1"/>
                  </a:moveTo>
                  <a:cubicBezTo>
                    <a:pt x="5264" y="1"/>
                    <a:pt x="31" y="2184"/>
                    <a:pt x="31" y="2184"/>
                  </a:cubicBezTo>
                  <a:cubicBezTo>
                    <a:pt x="31" y="6259"/>
                    <a:pt x="1" y="18335"/>
                    <a:pt x="1" y="18335"/>
                  </a:cubicBezTo>
                  <a:lnTo>
                    <a:pt x="48572" y="18335"/>
                  </a:lnTo>
                  <a:cubicBezTo>
                    <a:pt x="46281" y="15196"/>
                    <a:pt x="35340" y="6259"/>
                    <a:pt x="23228" y="1852"/>
                  </a:cubicBezTo>
                  <a:cubicBezTo>
                    <a:pt x="19430" y="472"/>
                    <a:pt x="15708" y="1"/>
                    <a:pt x="123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7" name="Google Shape;897;p17"/>
          <p:cNvGrpSpPr/>
          <p:nvPr/>
        </p:nvGrpSpPr>
        <p:grpSpPr>
          <a:xfrm flipH="1">
            <a:off x="7795451" y="150"/>
            <a:ext cx="1374871" cy="5154608"/>
            <a:chOff x="2683489" y="3751500"/>
            <a:chExt cx="722248" cy="2707679"/>
          </a:xfrm>
        </p:grpSpPr>
        <p:sp>
          <p:nvSpPr>
            <p:cNvPr id="898" name="Google Shape;898;p17"/>
            <p:cNvSpPr/>
            <p:nvPr/>
          </p:nvSpPr>
          <p:spPr>
            <a:xfrm flipH="1">
              <a:off x="2683489" y="3751500"/>
              <a:ext cx="695425" cy="2707679"/>
            </a:xfrm>
            <a:custGeom>
              <a:rect b="b" l="l" r="r" t="t"/>
              <a:pathLst>
                <a:path extrusionOk="0" h="58352" w="14986">
                  <a:moveTo>
                    <a:pt x="737" y="798"/>
                  </a:moveTo>
                  <a:cubicBezTo>
                    <a:pt x="972" y="941"/>
                    <a:pt x="1197" y="1074"/>
                    <a:pt x="1417" y="1207"/>
                  </a:cubicBezTo>
                  <a:cubicBezTo>
                    <a:pt x="2051" y="1600"/>
                    <a:pt x="2669" y="2015"/>
                    <a:pt x="3272" y="2449"/>
                  </a:cubicBezTo>
                  <a:lnTo>
                    <a:pt x="3257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45" y="2868"/>
                  </a:moveTo>
                  <a:cubicBezTo>
                    <a:pt x="3917" y="2919"/>
                    <a:pt x="3983" y="2971"/>
                    <a:pt x="4044" y="3022"/>
                  </a:cubicBezTo>
                  <a:cubicBezTo>
                    <a:pt x="5880" y="4418"/>
                    <a:pt x="7567" y="6008"/>
                    <a:pt x="9060" y="7751"/>
                  </a:cubicBezTo>
                  <a:lnTo>
                    <a:pt x="4198" y="7741"/>
                  </a:lnTo>
                  <a:lnTo>
                    <a:pt x="3835" y="7736"/>
                  </a:lnTo>
                  <a:lnTo>
                    <a:pt x="3845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794" y="13651"/>
                    <a:pt x="13099" y="12388"/>
                    <a:pt x="12332" y="11176"/>
                  </a:cubicBezTo>
                  <a:cubicBezTo>
                    <a:pt x="12117" y="10839"/>
                    <a:pt x="11892" y="10507"/>
                    <a:pt x="11668" y="10180"/>
                  </a:cubicBezTo>
                  <a:cubicBezTo>
                    <a:pt x="11279" y="9612"/>
                    <a:pt x="10870" y="9055"/>
                    <a:pt x="10451" y="8528"/>
                  </a:cubicBezTo>
                  <a:cubicBezTo>
                    <a:pt x="10400" y="8462"/>
                    <a:pt x="10343" y="8400"/>
                    <a:pt x="10297" y="8329"/>
                  </a:cubicBezTo>
                  <a:lnTo>
                    <a:pt x="10302" y="8329"/>
                  </a:lnTo>
                  <a:lnTo>
                    <a:pt x="9914" y="7853"/>
                  </a:lnTo>
                  <a:lnTo>
                    <a:pt x="9827" y="7751"/>
                  </a:lnTo>
                  <a:cubicBezTo>
                    <a:pt x="8227" y="5829"/>
                    <a:pt x="6396" y="4085"/>
                    <a:pt x="4402" y="2562"/>
                  </a:cubicBezTo>
                  <a:cubicBezTo>
                    <a:pt x="4198" y="2403"/>
                    <a:pt x="3983" y="2245"/>
                    <a:pt x="3738" y="2071"/>
                  </a:cubicBezTo>
                  <a:cubicBezTo>
                    <a:pt x="3094" y="1606"/>
                    <a:pt x="2414" y="1151"/>
                    <a:pt x="1734" y="726"/>
                  </a:cubicBezTo>
                  <a:cubicBezTo>
                    <a:pt x="1616" y="660"/>
                    <a:pt x="1503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57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0" y="8303"/>
                  </a:moveTo>
                  <a:lnTo>
                    <a:pt x="6493" y="8313"/>
                  </a:lnTo>
                  <a:lnTo>
                    <a:pt x="9556" y="8324"/>
                  </a:lnTo>
                  <a:cubicBezTo>
                    <a:pt x="9725" y="8533"/>
                    <a:pt x="9868" y="8707"/>
                    <a:pt x="10001" y="8871"/>
                  </a:cubicBezTo>
                  <a:cubicBezTo>
                    <a:pt x="10400" y="9372"/>
                    <a:pt x="10783" y="9893"/>
                    <a:pt x="11151" y="10425"/>
                  </a:cubicBezTo>
                  <a:lnTo>
                    <a:pt x="11141" y="15456"/>
                  </a:lnTo>
                  <a:lnTo>
                    <a:pt x="3820" y="15435"/>
                  </a:lnTo>
                  <a:lnTo>
                    <a:pt x="3840" y="8303"/>
                  </a:lnTo>
                  <a:close/>
                  <a:moveTo>
                    <a:pt x="11719" y="11289"/>
                  </a:moveTo>
                  <a:cubicBezTo>
                    <a:pt x="11765" y="11350"/>
                    <a:pt x="11811" y="11422"/>
                    <a:pt x="11846" y="11483"/>
                  </a:cubicBezTo>
                  <a:cubicBezTo>
                    <a:pt x="12659" y="12756"/>
                    <a:pt x="13391" y="14091"/>
                    <a:pt x="14019" y="15466"/>
                  </a:cubicBezTo>
                  <a:lnTo>
                    <a:pt x="11708" y="15466"/>
                  </a:lnTo>
                  <a:lnTo>
                    <a:pt x="11719" y="11289"/>
                  </a:lnTo>
                  <a:close/>
                  <a:moveTo>
                    <a:pt x="691" y="16008"/>
                  </a:moveTo>
                  <a:lnTo>
                    <a:pt x="3232" y="16018"/>
                  </a:lnTo>
                  <a:lnTo>
                    <a:pt x="3165" y="42354"/>
                  </a:lnTo>
                  <a:lnTo>
                    <a:pt x="619" y="42349"/>
                  </a:lnTo>
                  <a:lnTo>
                    <a:pt x="691" y="16008"/>
                  </a:lnTo>
                  <a:close/>
                  <a:moveTo>
                    <a:pt x="3809" y="16023"/>
                  </a:moveTo>
                  <a:lnTo>
                    <a:pt x="11126" y="16044"/>
                  </a:lnTo>
                  <a:lnTo>
                    <a:pt x="11054" y="42379"/>
                  </a:lnTo>
                  <a:lnTo>
                    <a:pt x="3738" y="42359"/>
                  </a:lnTo>
                  <a:lnTo>
                    <a:pt x="3809" y="16023"/>
                  </a:lnTo>
                  <a:close/>
                  <a:moveTo>
                    <a:pt x="11698" y="16049"/>
                  </a:moveTo>
                  <a:lnTo>
                    <a:pt x="14408" y="16054"/>
                  </a:lnTo>
                  <a:lnTo>
                    <a:pt x="14408" y="16279"/>
                  </a:lnTo>
                  <a:lnTo>
                    <a:pt x="14403" y="16279"/>
                  </a:lnTo>
                  <a:lnTo>
                    <a:pt x="14331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698" y="16049"/>
                  </a:lnTo>
                  <a:close/>
                  <a:moveTo>
                    <a:pt x="11632" y="42952"/>
                  </a:moveTo>
                  <a:lnTo>
                    <a:pt x="13943" y="42957"/>
                  </a:lnTo>
                  <a:cubicBezTo>
                    <a:pt x="13907" y="43049"/>
                    <a:pt x="13866" y="43131"/>
                    <a:pt x="13830" y="43207"/>
                  </a:cubicBezTo>
                  <a:cubicBezTo>
                    <a:pt x="13222" y="44486"/>
                    <a:pt x="12516" y="45738"/>
                    <a:pt x="11749" y="46935"/>
                  </a:cubicBezTo>
                  <a:cubicBezTo>
                    <a:pt x="11708" y="47001"/>
                    <a:pt x="11662" y="47062"/>
                    <a:pt x="11616" y="47134"/>
                  </a:cubicBezTo>
                  <a:lnTo>
                    <a:pt x="11632" y="42952"/>
                  </a:lnTo>
                  <a:close/>
                  <a:moveTo>
                    <a:pt x="619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598" y="50053"/>
                  </a:lnTo>
                  <a:lnTo>
                    <a:pt x="619" y="42921"/>
                  </a:lnTo>
                  <a:close/>
                  <a:moveTo>
                    <a:pt x="3738" y="42937"/>
                  </a:moveTo>
                  <a:lnTo>
                    <a:pt x="11054" y="42947"/>
                  </a:lnTo>
                  <a:lnTo>
                    <a:pt x="11044" y="47978"/>
                  </a:lnTo>
                  <a:cubicBezTo>
                    <a:pt x="10538" y="48699"/>
                    <a:pt x="9996" y="49404"/>
                    <a:pt x="9438" y="50079"/>
                  </a:cubicBezTo>
                  <a:lnTo>
                    <a:pt x="3717" y="50069"/>
                  </a:lnTo>
                  <a:lnTo>
                    <a:pt x="3738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6" y="50713"/>
                    <a:pt x="8845" y="50774"/>
                    <a:pt x="8789" y="50841"/>
                  </a:cubicBezTo>
                  <a:cubicBezTo>
                    <a:pt x="7317" y="52507"/>
                    <a:pt x="5675" y="54031"/>
                    <a:pt x="3896" y="55360"/>
                  </a:cubicBezTo>
                  <a:cubicBezTo>
                    <a:pt x="3835" y="55411"/>
                    <a:pt x="3763" y="55452"/>
                    <a:pt x="3697" y="55504"/>
                  </a:cubicBezTo>
                  <a:lnTo>
                    <a:pt x="3712" y="50641"/>
                  </a:lnTo>
                  <a:close/>
                  <a:moveTo>
                    <a:pt x="598" y="50626"/>
                  </a:moveTo>
                  <a:lnTo>
                    <a:pt x="3145" y="50636"/>
                  </a:lnTo>
                  <a:lnTo>
                    <a:pt x="3129" y="55918"/>
                  </a:lnTo>
                  <a:cubicBezTo>
                    <a:pt x="2373" y="56460"/>
                    <a:pt x="1590" y="56961"/>
                    <a:pt x="813" y="57421"/>
                  </a:cubicBezTo>
                  <a:cubicBezTo>
                    <a:pt x="726" y="57467"/>
                    <a:pt x="650" y="57513"/>
                    <a:pt x="583" y="57559"/>
                  </a:cubicBezTo>
                  <a:lnTo>
                    <a:pt x="598" y="50626"/>
                  </a:lnTo>
                  <a:close/>
                  <a:moveTo>
                    <a:pt x="14347" y="43453"/>
                  </a:moveTo>
                  <a:lnTo>
                    <a:pt x="14347" y="57840"/>
                  </a:lnTo>
                  <a:lnTo>
                    <a:pt x="1232" y="57840"/>
                  </a:lnTo>
                  <a:cubicBezTo>
                    <a:pt x="2025" y="57365"/>
                    <a:pt x="2817" y="56848"/>
                    <a:pt x="3579" y="56306"/>
                  </a:cubicBezTo>
                  <a:cubicBezTo>
                    <a:pt x="3809" y="56143"/>
                    <a:pt x="4034" y="55979"/>
                    <a:pt x="4244" y="55810"/>
                  </a:cubicBezTo>
                  <a:cubicBezTo>
                    <a:pt x="6044" y="54455"/>
                    <a:pt x="7721" y="52911"/>
                    <a:pt x="9213" y="51209"/>
                  </a:cubicBezTo>
                  <a:cubicBezTo>
                    <a:pt x="9387" y="51020"/>
                    <a:pt x="9546" y="50836"/>
                    <a:pt x="9699" y="50646"/>
                  </a:cubicBezTo>
                  <a:lnTo>
                    <a:pt x="9791" y="50544"/>
                  </a:lnTo>
                  <a:lnTo>
                    <a:pt x="10180" y="50079"/>
                  </a:lnTo>
                  <a:lnTo>
                    <a:pt x="10175" y="50079"/>
                  </a:lnTo>
                  <a:cubicBezTo>
                    <a:pt x="10655" y="49486"/>
                    <a:pt x="11120" y="48867"/>
                    <a:pt x="11560" y="48233"/>
                  </a:cubicBezTo>
                  <a:cubicBezTo>
                    <a:pt x="11785" y="47911"/>
                    <a:pt x="12005" y="47574"/>
                    <a:pt x="12230" y="47241"/>
                  </a:cubicBezTo>
                  <a:cubicBezTo>
                    <a:pt x="13017" y="46030"/>
                    <a:pt x="13728" y="44757"/>
                    <a:pt x="14347" y="43453"/>
                  </a:cubicBezTo>
                  <a:close/>
                  <a:moveTo>
                    <a:pt x="159" y="0"/>
                  </a:moveTo>
                  <a:lnTo>
                    <a:pt x="159" y="511"/>
                  </a:lnTo>
                  <a:lnTo>
                    <a:pt x="0" y="58050"/>
                  </a:lnTo>
                  <a:lnTo>
                    <a:pt x="0" y="58336"/>
                  </a:lnTo>
                  <a:lnTo>
                    <a:pt x="97" y="58336"/>
                  </a:lnTo>
                  <a:lnTo>
                    <a:pt x="97" y="58351"/>
                  </a:lnTo>
                  <a:lnTo>
                    <a:pt x="14924" y="58351"/>
                  </a:lnTo>
                  <a:lnTo>
                    <a:pt x="14924" y="57840"/>
                  </a:lnTo>
                  <a:lnTo>
                    <a:pt x="14924" y="40902"/>
                  </a:lnTo>
                  <a:lnTo>
                    <a:pt x="14909" y="40902"/>
                  </a:lnTo>
                  <a:lnTo>
                    <a:pt x="14975" y="17450"/>
                  </a:lnTo>
                  <a:lnTo>
                    <a:pt x="14986" y="17450"/>
                  </a:lnTo>
                  <a:lnTo>
                    <a:pt x="14986" y="51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7"/>
            <p:cNvSpPr/>
            <p:nvPr/>
          </p:nvSpPr>
          <p:spPr>
            <a:xfrm flipH="1">
              <a:off x="2710033" y="3751500"/>
              <a:ext cx="695704" cy="2707679"/>
            </a:xfrm>
            <a:custGeom>
              <a:rect b="b" l="l" r="r" t="t"/>
              <a:pathLst>
                <a:path extrusionOk="0" h="58352" w="14992">
                  <a:moveTo>
                    <a:pt x="737" y="798"/>
                  </a:moveTo>
                  <a:cubicBezTo>
                    <a:pt x="972" y="941"/>
                    <a:pt x="1197" y="1074"/>
                    <a:pt x="1422" y="1207"/>
                  </a:cubicBezTo>
                  <a:cubicBezTo>
                    <a:pt x="2051" y="1600"/>
                    <a:pt x="2675" y="2015"/>
                    <a:pt x="3273" y="2449"/>
                  </a:cubicBezTo>
                  <a:lnTo>
                    <a:pt x="3262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50" y="2868"/>
                  </a:moveTo>
                  <a:cubicBezTo>
                    <a:pt x="3922" y="2919"/>
                    <a:pt x="3983" y="2971"/>
                    <a:pt x="4050" y="3022"/>
                  </a:cubicBezTo>
                  <a:cubicBezTo>
                    <a:pt x="5880" y="4418"/>
                    <a:pt x="7567" y="6008"/>
                    <a:pt x="9065" y="7751"/>
                  </a:cubicBezTo>
                  <a:lnTo>
                    <a:pt x="4203" y="7741"/>
                  </a:lnTo>
                  <a:lnTo>
                    <a:pt x="3835" y="7736"/>
                  </a:lnTo>
                  <a:lnTo>
                    <a:pt x="3850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800" y="13651"/>
                    <a:pt x="13104" y="12388"/>
                    <a:pt x="12338" y="11176"/>
                  </a:cubicBezTo>
                  <a:cubicBezTo>
                    <a:pt x="12118" y="10839"/>
                    <a:pt x="11898" y="10507"/>
                    <a:pt x="11673" y="10180"/>
                  </a:cubicBezTo>
                  <a:cubicBezTo>
                    <a:pt x="11284" y="9612"/>
                    <a:pt x="10875" y="9055"/>
                    <a:pt x="10451" y="8528"/>
                  </a:cubicBezTo>
                  <a:cubicBezTo>
                    <a:pt x="10400" y="8462"/>
                    <a:pt x="10349" y="8400"/>
                    <a:pt x="10298" y="8329"/>
                  </a:cubicBezTo>
                  <a:lnTo>
                    <a:pt x="10303" y="8329"/>
                  </a:lnTo>
                  <a:lnTo>
                    <a:pt x="9914" y="7853"/>
                  </a:lnTo>
                  <a:lnTo>
                    <a:pt x="9832" y="7751"/>
                  </a:lnTo>
                  <a:cubicBezTo>
                    <a:pt x="8227" y="5829"/>
                    <a:pt x="6402" y="4085"/>
                    <a:pt x="4408" y="2562"/>
                  </a:cubicBezTo>
                  <a:cubicBezTo>
                    <a:pt x="4203" y="2403"/>
                    <a:pt x="3983" y="2245"/>
                    <a:pt x="3743" y="2071"/>
                  </a:cubicBezTo>
                  <a:cubicBezTo>
                    <a:pt x="3094" y="1606"/>
                    <a:pt x="2419" y="1151"/>
                    <a:pt x="1734" y="726"/>
                  </a:cubicBezTo>
                  <a:cubicBezTo>
                    <a:pt x="1621" y="660"/>
                    <a:pt x="1504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62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5" y="8303"/>
                  </a:moveTo>
                  <a:lnTo>
                    <a:pt x="6494" y="8313"/>
                  </a:lnTo>
                  <a:lnTo>
                    <a:pt x="9556" y="8324"/>
                  </a:lnTo>
                  <a:cubicBezTo>
                    <a:pt x="9730" y="8533"/>
                    <a:pt x="9868" y="8707"/>
                    <a:pt x="10006" y="8871"/>
                  </a:cubicBezTo>
                  <a:cubicBezTo>
                    <a:pt x="10400" y="9372"/>
                    <a:pt x="10783" y="9893"/>
                    <a:pt x="11157" y="10425"/>
                  </a:cubicBezTo>
                  <a:lnTo>
                    <a:pt x="11141" y="15456"/>
                  </a:lnTo>
                  <a:lnTo>
                    <a:pt x="3825" y="15435"/>
                  </a:lnTo>
                  <a:lnTo>
                    <a:pt x="3845" y="8303"/>
                  </a:lnTo>
                  <a:close/>
                  <a:moveTo>
                    <a:pt x="11724" y="11289"/>
                  </a:moveTo>
                  <a:cubicBezTo>
                    <a:pt x="11765" y="11350"/>
                    <a:pt x="11811" y="11422"/>
                    <a:pt x="11852" y="11483"/>
                  </a:cubicBezTo>
                  <a:cubicBezTo>
                    <a:pt x="12660" y="12756"/>
                    <a:pt x="13391" y="14091"/>
                    <a:pt x="14025" y="15466"/>
                  </a:cubicBezTo>
                  <a:lnTo>
                    <a:pt x="11709" y="15466"/>
                  </a:lnTo>
                  <a:lnTo>
                    <a:pt x="11724" y="11289"/>
                  </a:lnTo>
                  <a:close/>
                  <a:moveTo>
                    <a:pt x="691" y="16008"/>
                  </a:moveTo>
                  <a:lnTo>
                    <a:pt x="3237" y="16018"/>
                  </a:lnTo>
                  <a:lnTo>
                    <a:pt x="3165" y="42354"/>
                  </a:lnTo>
                  <a:lnTo>
                    <a:pt x="624" y="42349"/>
                  </a:lnTo>
                  <a:lnTo>
                    <a:pt x="691" y="16008"/>
                  </a:lnTo>
                  <a:close/>
                  <a:moveTo>
                    <a:pt x="3810" y="16023"/>
                  </a:moveTo>
                  <a:lnTo>
                    <a:pt x="11131" y="16044"/>
                  </a:lnTo>
                  <a:lnTo>
                    <a:pt x="11059" y="42379"/>
                  </a:lnTo>
                  <a:lnTo>
                    <a:pt x="3743" y="42359"/>
                  </a:lnTo>
                  <a:lnTo>
                    <a:pt x="3810" y="16023"/>
                  </a:lnTo>
                  <a:close/>
                  <a:moveTo>
                    <a:pt x="11704" y="16049"/>
                  </a:moveTo>
                  <a:lnTo>
                    <a:pt x="14413" y="16054"/>
                  </a:lnTo>
                  <a:lnTo>
                    <a:pt x="14413" y="16279"/>
                  </a:lnTo>
                  <a:lnTo>
                    <a:pt x="14408" y="16279"/>
                  </a:lnTo>
                  <a:lnTo>
                    <a:pt x="14337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704" y="16049"/>
                  </a:lnTo>
                  <a:close/>
                  <a:moveTo>
                    <a:pt x="11632" y="42952"/>
                  </a:moveTo>
                  <a:lnTo>
                    <a:pt x="13948" y="42957"/>
                  </a:lnTo>
                  <a:cubicBezTo>
                    <a:pt x="13907" y="43049"/>
                    <a:pt x="13871" y="43131"/>
                    <a:pt x="13830" y="43207"/>
                  </a:cubicBezTo>
                  <a:cubicBezTo>
                    <a:pt x="13222" y="44486"/>
                    <a:pt x="12522" y="45738"/>
                    <a:pt x="11755" y="46935"/>
                  </a:cubicBezTo>
                  <a:cubicBezTo>
                    <a:pt x="11709" y="47001"/>
                    <a:pt x="11668" y="47062"/>
                    <a:pt x="11622" y="47134"/>
                  </a:cubicBezTo>
                  <a:lnTo>
                    <a:pt x="11632" y="42952"/>
                  </a:lnTo>
                  <a:close/>
                  <a:moveTo>
                    <a:pt x="624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604" y="50053"/>
                  </a:lnTo>
                  <a:lnTo>
                    <a:pt x="624" y="42921"/>
                  </a:lnTo>
                  <a:close/>
                  <a:moveTo>
                    <a:pt x="3743" y="42937"/>
                  </a:moveTo>
                  <a:lnTo>
                    <a:pt x="11059" y="42947"/>
                  </a:lnTo>
                  <a:lnTo>
                    <a:pt x="11044" y="47978"/>
                  </a:lnTo>
                  <a:cubicBezTo>
                    <a:pt x="10543" y="48699"/>
                    <a:pt x="9996" y="49404"/>
                    <a:pt x="9444" y="50079"/>
                  </a:cubicBezTo>
                  <a:lnTo>
                    <a:pt x="3723" y="50069"/>
                  </a:lnTo>
                  <a:lnTo>
                    <a:pt x="3743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7" y="50713"/>
                    <a:pt x="8846" y="50774"/>
                    <a:pt x="8789" y="50841"/>
                  </a:cubicBezTo>
                  <a:cubicBezTo>
                    <a:pt x="7322" y="52507"/>
                    <a:pt x="5676" y="54031"/>
                    <a:pt x="3902" y="55360"/>
                  </a:cubicBezTo>
                  <a:cubicBezTo>
                    <a:pt x="3835" y="55411"/>
                    <a:pt x="3764" y="55452"/>
                    <a:pt x="3702" y="55504"/>
                  </a:cubicBezTo>
                  <a:lnTo>
                    <a:pt x="3712" y="50641"/>
                  </a:lnTo>
                  <a:close/>
                  <a:moveTo>
                    <a:pt x="604" y="50626"/>
                  </a:moveTo>
                  <a:lnTo>
                    <a:pt x="3145" y="50636"/>
                  </a:lnTo>
                  <a:lnTo>
                    <a:pt x="3135" y="55918"/>
                  </a:lnTo>
                  <a:cubicBezTo>
                    <a:pt x="2373" y="56460"/>
                    <a:pt x="1596" y="56961"/>
                    <a:pt x="813" y="57421"/>
                  </a:cubicBezTo>
                  <a:cubicBezTo>
                    <a:pt x="732" y="57467"/>
                    <a:pt x="655" y="57513"/>
                    <a:pt x="583" y="57559"/>
                  </a:cubicBezTo>
                  <a:lnTo>
                    <a:pt x="604" y="50626"/>
                  </a:lnTo>
                  <a:close/>
                  <a:moveTo>
                    <a:pt x="14352" y="43453"/>
                  </a:moveTo>
                  <a:lnTo>
                    <a:pt x="14352" y="57840"/>
                  </a:lnTo>
                  <a:lnTo>
                    <a:pt x="1238" y="57840"/>
                  </a:lnTo>
                  <a:cubicBezTo>
                    <a:pt x="2030" y="57365"/>
                    <a:pt x="2823" y="56848"/>
                    <a:pt x="3579" y="56306"/>
                  </a:cubicBezTo>
                  <a:cubicBezTo>
                    <a:pt x="3810" y="56143"/>
                    <a:pt x="4035" y="55979"/>
                    <a:pt x="4244" y="55810"/>
                  </a:cubicBezTo>
                  <a:cubicBezTo>
                    <a:pt x="6049" y="54455"/>
                    <a:pt x="7721" y="52911"/>
                    <a:pt x="9219" y="51209"/>
                  </a:cubicBezTo>
                  <a:cubicBezTo>
                    <a:pt x="9388" y="51020"/>
                    <a:pt x="9551" y="50836"/>
                    <a:pt x="9705" y="50646"/>
                  </a:cubicBezTo>
                  <a:lnTo>
                    <a:pt x="9791" y="50544"/>
                  </a:lnTo>
                  <a:lnTo>
                    <a:pt x="10185" y="50079"/>
                  </a:lnTo>
                  <a:lnTo>
                    <a:pt x="10175" y="50079"/>
                  </a:lnTo>
                  <a:cubicBezTo>
                    <a:pt x="10655" y="49486"/>
                    <a:pt x="11121" y="48867"/>
                    <a:pt x="11560" y="48233"/>
                  </a:cubicBezTo>
                  <a:cubicBezTo>
                    <a:pt x="11785" y="47911"/>
                    <a:pt x="12010" y="47574"/>
                    <a:pt x="12235" y="47241"/>
                  </a:cubicBezTo>
                  <a:cubicBezTo>
                    <a:pt x="13023" y="46030"/>
                    <a:pt x="13728" y="44757"/>
                    <a:pt x="14352" y="43453"/>
                  </a:cubicBezTo>
                  <a:close/>
                  <a:moveTo>
                    <a:pt x="164" y="0"/>
                  </a:moveTo>
                  <a:lnTo>
                    <a:pt x="164" y="511"/>
                  </a:lnTo>
                  <a:lnTo>
                    <a:pt x="1" y="58050"/>
                  </a:lnTo>
                  <a:lnTo>
                    <a:pt x="1" y="58336"/>
                  </a:lnTo>
                  <a:lnTo>
                    <a:pt x="98" y="58336"/>
                  </a:lnTo>
                  <a:lnTo>
                    <a:pt x="98" y="58351"/>
                  </a:lnTo>
                  <a:lnTo>
                    <a:pt x="14925" y="58351"/>
                  </a:lnTo>
                  <a:lnTo>
                    <a:pt x="14925" y="57840"/>
                  </a:lnTo>
                  <a:lnTo>
                    <a:pt x="14925" y="40902"/>
                  </a:lnTo>
                  <a:lnTo>
                    <a:pt x="14914" y="40902"/>
                  </a:lnTo>
                  <a:lnTo>
                    <a:pt x="14976" y="17450"/>
                  </a:lnTo>
                  <a:lnTo>
                    <a:pt x="14991" y="17450"/>
                  </a:lnTo>
                  <a:lnTo>
                    <a:pt x="14991" y="51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900" name="Google Shape;900;p17"/>
          <p:cNvGrpSpPr/>
          <p:nvPr/>
        </p:nvGrpSpPr>
        <p:grpSpPr>
          <a:xfrm flipH="1" rot="10800000">
            <a:off x="-26324" y="150"/>
            <a:ext cx="1374871" cy="5154608"/>
            <a:chOff x="2683489" y="3751500"/>
            <a:chExt cx="722248" cy="2707679"/>
          </a:xfrm>
        </p:grpSpPr>
        <p:sp>
          <p:nvSpPr>
            <p:cNvPr id="901" name="Google Shape;901;p17"/>
            <p:cNvSpPr/>
            <p:nvPr/>
          </p:nvSpPr>
          <p:spPr>
            <a:xfrm flipH="1">
              <a:off x="2683489" y="3751500"/>
              <a:ext cx="695425" cy="2707679"/>
            </a:xfrm>
            <a:custGeom>
              <a:rect b="b" l="l" r="r" t="t"/>
              <a:pathLst>
                <a:path extrusionOk="0" h="58352" w="14986">
                  <a:moveTo>
                    <a:pt x="737" y="798"/>
                  </a:moveTo>
                  <a:cubicBezTo>
                    <a:pt x="972" y="941"/>
                    <a:pt x="1197" y="1074"/>
                    <a:pt x="1417" y="1207"/>
                  </a:cubicBezTo>
                  <a:cubicBezTo>
                    <a:pt x="2051" y="1600"/>
                    <a:pt x="2669" y="2015"/>
                    <a:pt x="3272" y="2449"/>
                  </a:cubicBezTo>
                  <a:lnTo>
                    <a:pt x="3257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45" y="2868"/>
                  </a:moveTo>
                  <a:cubicBezTo>
                    <a:pt x="3917" y="2919"/>
                    <a:pt x="3983" y="2971"/>
                    <a:pt x="4044" y="3022"/>
                  </a:cubicBezTo>
                  <a:cubicBezTo>
                    <a:pt x="5880" y="4418"/>
                    <a:pt x="7567" y="6008"/>
                    <a:pt x="9060" y="7751"/>
                  </a:cubicBezTo>
                  <a:lnTo>
                    <a:pt x="4198" y="7741"/>
                  </a:lnTo>
                  <a:lnTo>
                    <a:pt x="3835" y="7736"/>
                  </a:lnTo>
                  <a:lnTo>
                    <a:pt x="3845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794" y="13651"/>
                    <a:pt x="13099" y="12388"/>
                    <a:pt x="12332" y="11176"/>
                  </a:cubicBezTo>
                  <a:cubicBezTo>
                    <a:pt x="12117" y="10839"/>
                    <a:pt x="11892" y="10507"/>
                    <a:pt x="11668" y="10180"/>
                  </a:cubicBezTo>
                  <a:cubicBezTo>
                    <a:pt x="11279" y="9612"/>
                    <a:pt x="10870" y="9055"/>
                    <a:pt x="10451" y="8528"/>
                  </a:cubicBezTo>
                  <a:cubicBezTo>
                    <a:pt x="10400" y="8462"/>
                    <a:pt x="10343" y="8400"/>
                    <a:pt x="10297" y="8329"/>
                  </a:cubicBezTo>
                  <a:lnTo>
                    <a:pt x="10302" y="8329"/>
                  </a:lnTo>
                  <a:lnTo>
                    <a:pt x="9914" y="7853"/>
                  </a:lnTo>
                  <a:lnTo>
                    <a:pt x="9827" y="7751"/>
                  </a:lnTo>
                  <a:cubicBezTo>
                    <a:pt x="8227" y="5829"/>
                    <a:pt x="6396" y="4085"/>
                    <a:pt x="4402" y="2562"/>
                  </a:cubicBezTo>
                  <a:cubicBezTo>
                    <a:pt x="4198" y="2403"/>
                    <a:pt x="3983" y="2245"/>
                    <a:pt x="3738" y="2071"/>
                  </a:cubicBezTo>
                  <a:cubicBezTo>
                    <a:pt x="3094" y="1606"/>
                    <a:pt x="2414" y="1151"/>
                    <a:pt x="1734" y="726"/>
                  </a:cubicBezTo>
                  <a:cubicBezTo>
                    <a:pt x="1616" y="660"/>
                    <a:pt x="1503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57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0" y="8303"/>
                  </a:moveTo>
                  <a:lnTo>
                    <a:pt x="6493" y="8313"/>
                  </a:lnTo>
                  <a:lnTo>
                    <a:pt x="9556" y="8324"/>
                  </a:lnTo>
                  <a:cubicBezTo>
                    <a:pt x="9725" y="8533"/>
                    <a:pt x="9868" y="8707"/>
                    <a:pt x="10001" y="8871"/>
                  </a:cubicBezTo>
                  <a:cubicBezTo>
                    <a:pt x="10400" y="9372"/>
                    <a:pt x="10783" y="9893"/>
                    <a:pt x="11151" y="10425"/>
                  </a:cubicBezTo>
                  <a:lnTo>
                    <a:pt x="11141" y="15456"/>
                  </a:lnTo>
                  <a:lnTo>
                    <a:pt x="3820" y="15435"/>
                  </a:lnTo>
                  <a:lnTo>
                    <a:pt x="3840" y="8303"/>
                  </a:lnTo>
                  <a:close/>
                  <a:moveTo>
                    <a:pt x="11719" y="11289"/>
                  </a:moveTo>
                  <a:cubicBezTo>
                    <a:pt x="11765" y="11350"/>
                    <a:pt x="11811" y="11422"/>
                    <a:pt x="11846" y="11483"/>
                  </a:cubicBezTo>
                  <a:cubicBezTo>
                    <a:pt x="12659" y="12756"/>
                    <a:pt x="13391" y="14091"/>
                    <a:pt x="14019" y="15466"/>
                  </a:cubicBezTo>
                  <a:lnTo>
                    <a:pt x="11708" y="15466"/>
                  </a:lnTo>
                  <a:lnTo>
                    <a:pt x="11719" y="11289"/>
                  </a:lnTo>
                  <a:close/>
                  <a:moveTo>
                    <a:pt x="691" y="16008"/>
                  </a:moveTo>
                  <a:lnTo>
                    <a:pt x="3232" y="16018"/>
                  </a:lnTo>
                  <a:lnTo>
                    <a:pt x="3165" y="42354"/>
                  </a:lnTo>
                  <a:lnTo>
                    <a:pt x="619" y="42349"/>
                  </a:lnTo>
                  <a:lnTo>
                    <a:pt x="691" y="16008"/>
                  </a:lnTo>
                  <a:close/>
                  <a:moveTo>
                    <a:pt x="3809" y="16023"/>
                  </a:moveTo>
                  <a:lnTo>
                    <a:pt x="11126" y="16044"/>
                  </a:lnTo>
                  <a:lnTo>
                    <a:pt x="11054" y="42379"/>
                  </a:lnTo>
                  <a:lnTo>
                    <a:pt x="3738" y="42359"/>
                  </a:lnTo>
                  <a:lnTo>
                    <a:pt x="3809" y="16023"/>
                  </a:lnTo>
                  <a:close/>
                  <a:moveTo>
                    <a:pt x="11698" y="16049"/>
                  </a:moveTo>
                  <a:lnTo>
                    <a:pt x="14408" y="16054"/>
                  </a:lnTo>
                  <a:lnTo>
                    <a:pt x="14408" y="16279"/>
                  </a:lnTo>
                  <a:lnTo>
                    <a:pt x="14403" y="16279"/>
                  </a:lnTo>
                  <a:lnTo>
                    <a:pt x="14331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698" y="16049"/>
                  </a:lnTo>
                  <a:close/>
                  <a:moveTo>
                    <a:pt x="11632" y="42952"/>
                  </a:moveTo>
                  <a:lnTo>
                    <a:pt x="13943" y="42957"/>
                  </a:lnTo>
                  <a:cubicBezTo>
                    <a:pt x="13907" y="43049"/>
                    <a:pt x="13866" y="43131"/>
                    <a:pt x="13830" y="43207"/>
                  </a:cubicBezTo>
                  <a:cubicBezTo>
                    <a:pt x="13222" y="44486"/>
                    <a:pt x="12516" y="45738"/>
                    <a:pt x="11749" y="46935"/>
                  </a:cubicBezTo>
                  <a:cubicBezTo>
                    <a:pt x="11708" y="47001"/>
                    <a:pt x="11662" y="47062"/>
                    <a:pt x="11616" y="47134"/>
                  </a:cubicBezTo>
                  <a:lnTo>
                    <a:pt x="11632" y="42952"/>
                  </a:lnTo>
                  <a:close/>
                  <a:moveTo>
                    <a:pt x="619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598" y="50053"/>
                  </a:lnTo>
                  <a:lnTo>
                    <a:pt x="619" y="42921"/>
                  </a:lnTo>
                  <a:close/>
                  <a:moveTo>
                    <a:pt x="3738" y="42937"/>
                  </a:moveTo>
                  <a:lnTo>
                    <a:pt x="11054" y="42947"/>
                  </a:lnTo>
                  <a:lnTo>
                    <a:pt x="11044" y="47978"/>
                  </a:lnTo>
                  <a:cubicBezTo>
                    <a:pt x="10538" y="48699"/>
                    <a:pt x="9996" y="49404"/>
                    <a:pt x="9438" y="50079"/>
                  </a:cubicBezTo>
                  <a:lnTo>
                    <a:pt x="3717" y="50069"/>
                  </a:lnTo>
                  <a:lnTo>
                    <a:pt x="3738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6" y="50713"/>
                    <a:pt x="8845" y="50774"/>
                    <a:pt x="8789" y="50841"/>
                  </a:cubicBezTo>
                  <a:cubicBezTo>
                    <a:pt x="7317" y="52507"/>
                    <a:pt x="5675" y="54031"/>
                    <a:pt x="3896" y="55360"/>
                  </a:cubicBezTo>
                  <a:cubicBezTo>
                    <a:pt x="3835" y="55411"/>
                    <a:pt x="3763" y="55452"/>
                    <a:pt x="3697" y="55504"/>
                  </a:cubicBezTo>
                  <a:lnTo>
                    <a:pt x="3712" y="50641"/>
                  </a:lnTo>
                  <a:close/>
                  <a:moveTo>
                    <a:pt x="598" y="50626"/>
                  </a:moveTo>
                  <a:lnTo>
                    <a:pt x="3145" y="50636"/>
                  </a:lnTo>
                  <a:lnTo>
                    <a:pt x="3129" y="55918"/>
                  </a:lnTo>
                  <a:cubicBezTo>
                    <a:pt x="2373" y="56460"/>
                    <a:pt x="1590" y="56961"/>
                    <a:pt x="813" y="57421"/>
                  </a:cubicBezTo>
                  <a:cubicBezTo>
                    <a:pt x="726" y="57467"/>
                    <a:pt x="650" y="57513"/>
                    <a:pt x="583" y="57559"/>
                  </a:cubicBezTo>
                  <a:lnTo>
                    <a:pt x="598" y="50626"/>
                  </a:lnTo>
                  <a:close/>
                  <a:moveTo>
                    <a:pt x="14347" y="43453"/>
                  </a:moveTo>
                  <a:lnTo>
                    <a:pt x="14347" y="57840"/>
                  </a:lnTo>
                  <a:lnTo>
                    <a:pt x="1232" y="57840"/>
                  </a:lnTo>
                  <a:cubicBezTo>
                    <a:pt x="2025" y="57365"/>
                    <a:pt x="2817" y="56848"/>
                    <a:pt x="3579" y="56306"/>
                  </a:cubicBezTo>
                  <a:cubicBezTo>
                    <a:pt x="3809" y="56143"/>
                    <a:pt x="4034" y="55979"/>
                    <a:pt x="4244" y="55810"/>
                  </a:cubicBezTo>
                  <a:cubicBezTo>
                    <a:pt x="6044" y="54455"/>
                    <a:pt x="7721" y="52911"/>
                    <a:pt x="9213" y="51209"/>
                  </a:cubicBezTo>
                  <a:cubicBezTo>
                    <a:pt x="9387" y="51020"/>
                    <a:pt x="9546" y="50836"/>
                    <a:pt x="9699" y="50646"/>
                  </a:cubicBezTo>
                  <a:lnTo>
                    <a:pt x="9791" y="50544"/>
                  </a:lnTo>
                  <a:lnTo>
                    <a:pt x="10180" y="50079"/>
                  </a:lnTo>
                  <a:lnTo>
                    <a:pt x="10175" y="50079"/>
                  </a:lnTo>
                  <a:cubicBezTo>
                    <a:pt x="10655" y="49486"/>
                    <a:pt x="11120" y="48867"/>
                    <a:pt x="11560" y="48233"/>
                  </a:cubicBezTo>
                  <a:cubicBezTo>
                    <a:pt x="11785" y="47911"/>
                    <a:pt x="12005" y="47574"/>
                    <a:pt x="12230" y="47241"/>
                  </a:cubicBezTo>
                  <a:cubicBezTo>
                    <a:pt x="13017" y="46030"/>
                    <a:pt x="13728" y="44757"/>
                    <a:pt x="14347" y="43453"/>
                  </a:cubicBezTo>
                  <a:close/>
                  <a:moveTo>
                    <a:pt x="159" y="0"/>
                  </a:moveTo>
                  <a:lnTo>
                    <a:pt x="159" y="511"/>
                  </a:lnTo>
                  <a:lnTo>
                    <a:pt x="0" y="58050"/>
                  </a:lnTo>
                  <a:lnTo>
                    <a:pt x="0" y="58336"/>
                  </a:lnTo>
                  <a:lnTo>
                    <a:pt x="97" y="58336"/>
                  </a:lnTo>
                  <a:lnTo>
                    <a:pt x="97" y="58351"/>
                  </a:lnTo>
                  <a:lnTo>
                    <a:pt x="14924" y="58351"/>
                  </a:lnTo>
                  <a:lnTo>
                    <a:pt x="14924" y="57840"/>
                  </a:lnTo>
                  <a:lnTo>
                    <a:pt x="14924" y="40902"/>
                  </a:lnTo>
                  <a:lnTo>
                    <a:pt x="14909" y="40902"/>
                  </a:lnTo>
                  <a:lnTo>
                    <a:pt x="14975" y="17450"/>
                  </a:lnTo>
                  <a:lnTo>
                    <a:pt x="14986" y="17450"/>
                  </a:lnTo>
                  <a:lnTo>
                    <a:pt x="14986" y="51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17"/>
            <p:cNvSpPr/>
            <p:nvPr/>
          </p:nvSpPr>
          <p:spPr>
            <a:xfrm flipH="1">
              <a:off x="2710033" y="3751500"/>
              <a:ext cx="695704" cy="2707679"/>
            </a:xfrm>
            <a:custGeom>
              <a:rect b="b" l="l" r="r" t="t"/>
              <a:pathLst>
                <a:path extrusionOk="0" h="58352" w="14992">
                  <a:moveTo>
                    <a:pt x="737" y="798"/>
                  </a:moveTo>
                  <a:cubicBezTo>
                    <a:pt x="972" y="941"/>
                    <a:pt x="1197" y="1074"/>
                    <a:pt x="1422" y="1207"/>
                  </a:cubicBezTo>
                  <a:cubicBezTo>
                    <a:pt x="2051" y="1600"/>
                    <a:pt x="2675" y="2015"/>
                    <a:pt x="3273" y="2449"/>
                  </a:cubicBezTo>
                  <a:lnTo>
                    <a:pt x="3262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50" y="2868"/>
                  </a:moveTo>
                  <a:cubicBezTo>
                    <a:pt x="3922" y="2919"/>
                    <a:pt x="3983" y="2971"/>
                    <a:pt x="4050" y="3022"/>
                  </a:cubicBezTo>
                  <a:cubicBezTo>
                    <a:pt x="5880" y="4418"/>
                    <a:pt x="7567" y="6008"/>
                    <a:pt x="9065" y="7751"/>
                  </a:cubicBezTo>
                  <a:lnTo>
                    <a:pt x="4203" y="7741"/>
                  </a:lnTo>
                  <a:lnTo>
                    <a:pt x="3835" y="7736"/>
                  </a:lnTo>
                  <a:lnTo>
                    <a:pt x="3850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800" y="13651"/>
                    <a:pt x="13104" y="12388"/>
                    <a:pt x="12338" y="11176"/>
                  </a:cubicBezTo>
                  <a:cubicBezTo>
                    <a:pt x="12118" y="10839"/>
                    <a:pt x="11898" y="10507"/>
                    <a:pt x="11673" y="10180"/>
                  </a:cubicBezTo>
                  <a:cubicBezTo>
                    <a:pt x="11284" y="9612"/>
                    <a:pt x="10875" y="9055"/>
                    <a:pt x="10451" y="8528"/>
                  </a:cubicBezTo>
                  <a:cubicBezTo>
                    <a:pt x="10400" y="8462"/>
                    <a:pt x="10349" y="8400"/>
                    <a:pt x="10298" y="8329"/>
                  </a:cubicBezTo>
                  <a:lnTo>
                    <a:pt x="10303" y="8329"/>
                  </a:lnTo>
                  <a:lnTo>
                    <a:pt x="9914" y="7853"/>
                  </a:lnTo>
                  <a:lnTo>
                    <a:pt x="9832" y="7751"/>
                  </a:lnTo>
                  <a:cubicBezTo>
                    <a:pt x="8227" y="5829"/>
                    <a:pt x="6402" y="4085"/>
                    <a:pt x="4408" y="2562"/>
                  </a:cubicBezTo>
                  <a:cubicBezTo>
                    <a:pt x="4203" y="2403"/>
                    <a:pt x="3983" y="2245"/>
                    <a:pt x="3743" y="2071"/>
                  </a:cubicBezTo>
                  <a:cubicBezTo>
                    <a:pt x="3094" y="1606"/>
                    <a:pt x="2419" y="1151"/>
                    <a:pt x="1734" y="726"/>
                  </a:cubicBezTo>
                  <a:cubicBezTo>
                    <a:pt x="1621" y="660"/>
                    <a:pt x="1504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62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5" y="8303"/>
                  </a:moveTo>
                  <a:lnTo>
                    <a:pt x="6494" y="8313"/>
                  </a:lnTo>
                  <a:lnTo>
                    <a:pt x="9556" y="8324"/>
                  </a:lnTo>
                  <a:cubicBezTo>
                    <a:pt x="9730" y="8533"/>
                    <a:pt x="9868" y="8707"/>
                    <a:pt x="10006" y="8871"/>
                  </a:cubicBezTo>
                  <a:cubicBezTo>
                    <a:pt x="10400" y="9372"/>
                    <a:pt x="10783" y="9893"/>
                    <a:pt x="11157" y="10425"/>
                  </a:cubicBezTo>
                  <a:lnTo>
                    <a:pt x="11141" y="15456"/>
                  </a:lnTo>
                  <a:lnTo>
                    <a:pt x="3825" y="15435"/>
                  </a:lnTo>
                  <a:lnTo>
                    <a:pt x="3845" y="8303"/>
                  </a:lnTo>
                  <a:close/>
                  <a:moveTo>
                    <a:pt x="11724" y="11289"/>
                  </a:moveTo>
                  <a:cubicBezTo>
                    <a:pt x="11765" y="11350"/>
                    <a:pt x="11811" y="11422"/>
                    <a:pt x="11852" y="11483"/>
                  </a:cubicBezTo>
                  <a:cubicBezTo>
                    <a:pt x="12660" y="12756"/>
                    <a:pt x="13391" y="14091"/>
                    <a:pt x="14025" y="15466"/>
                  </a:cubicBezTo>
                  <a:lnTo>
                    <a:pt x="11709" y="15466"/>
                  </a:lnTo>
                  <a:lnTo>
                    <a:pt x="11724" y="11289"/>
                  </a:lnTo>
                  <a:close/>
                  <a:moveTo>
                    <a:pt x="691" y="16008"/>
                  </a:moveTo>
                  <a:lnTo>
                    <a:pt x="3237" y="16018"/>
                  </a:lnTo>
                  <a:lnTo>
                    <a:pt x="3165" y="42354"/>
                  </a:lnTo>
                  <a:lnTo>
                    <a:pt x="624" y="42349"/>
                  </a:lnTo>
                  <a:lnTo>
                    <a:pt x="691" y="16008"/>
                  </a:lnTo>
                  <a:close/>
                  <a:moveTo>
                    <a:pt x="3810" y="16023"/>
                  </a:moveTo>
                  <a:lnTo>
                    <a:pt x="11131" y="16044"/>
                  </a:lnTo>
                  <a:lnTo>
                    <a:pt x="11059" y="42379"/>
                  </a:lnTo>
                  <a:lnTo>
                    <a:pt x="3743" y="42359"/>
                  </a:lnTo>
                  <a:lnTo>
                    <a:pt x="3810" y="16023"/>
                  </a:lnTo>
                  <a:close/>
                  <a:moveTo>
                    <a:pt x="11704" y="16049"/>
                  </a:moveTo>
                  <a:lnTo>
                    <a:pt x="14413" y="16054"/>
                  </a:lnTo>
                  <a:lnTo>
                    <a:pt x="14413" y="16279"/>
                  </a:lnTo>
                  <a:lnTo>
                    <a:pt x="14408" y="16279"/>
                  </a:lnTo>
                  <a:lnTo>
                    <a:pt x="14337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704" y="16049"/>
                  </a:lnTo>
                  <a:close/>
                  <a:moveTo>
                    <a:pt x="11632" y="42952"/>
                  </a:moveTo>
                  <a:lnTo>
                    <a:pt x="13948" y="42957"/>
                  </a:lnTo>
                  <a:cubicBezTo>
                    <a:pt x="13907" y="43049"/>
                    <a:pt x="13871" y="43131"/>
                    <a:pt x="13830" y="43207"/>
                  </a:cubicBezTo>
                  <a:cubicBezTo>
                    <a:pt x="13222" y="44486"/>
                    <a:pt x="12522" y="45738"/>
                    <a:pt x="11755" y="46935"/>
                  </a:cubicBezTo>
                  <a:cubicBezTo>
                    <a:pt x="11709" y="47001"/>
                    <a:pt x="11668" y="47062"/>
                    <a:pt x="11622" y="47134"/>
                  </a:cubicBezTo>
                  <a:lnTo>
                    <a:pt x="11632" y="42952"/>
                  </a:lnTo>
                  <a:close/>
                  <a:moveTo>
                    <a:pt x="624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604" y="50053"/>
                  </a:lnTo>
                  <a:lnTo>
                    <a:pt x="624" y="42921"/>
                  </a:lnTo>
                  <a:close/>
                  <a:moveTo>
                    <a:pt x="3743" y="42937"/>
                  </a:moveTo>
                  <a:lnTo>
                    <a:pt x="11059" y="42947"/>
                  </a:lnTo>
                  <a:lnTo>
                    <a:pt x="11044" y="47978"/>
                  </a:lnTo>
                  <a:cubicBezTo>
                    <a:pt x="10543" y="48699"/>
                    <a:pt x="9996" y="49404"/>
                    <a:pt x="9444" y="50079"/>
                  </a:cubicBezTo>
                  <a:lnTo>
                    <a:pt x="3723" y="50069"/>
                  </a:lnTo>
                  <a:lnTo>
                    <a:pt x="3743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7" y="50713"/>
                    <a:pt x="8846" y="50774"/>
                    <a:pt x="8789" y="50841"/>
                  </a:cubicBezTo>
                  <a:cubicBezTo>
                    <a:pt x="7322" y="52507"/>
                    <a:pt x="5676" y="54031"/>
                    <a:pt x="3902" y="55360"/>
                  </a:cubicBezTo>
                  <a:cubicBezTo>
                    <a:pt x="3835" y="55411"/>
                    <a:pt x="3764" y="55452"/>
                    <a:pt x="3702" y="55504"/>
                  </a:cubicBezTo>
                  <a:lnTo>
                    <a:pt x="3712" y="50641"/>
                  </a:lnTo>
                  <a:close/>
                  <a:moveTo>
                    <a:pt x="604" y="50626"/>
                  </a:moveTo>
                  <a:lnTo>
                    <a:pt x="3145" y="50636"/>
                  </a:lnTo>
                  <a:lnTo>
                    <a:pt x="3135" y="55918"/>
                  </a:lnTo>
                  <a:cubicBezTo>
                    <a:pt x="2373" y="56460"/>
                    <a:pt x="1596" y="56961"/>
                    <a:pt x="813" y="57421"/>
                  </a:cubicBezTo>
                  <a:cubicBezTo>
                    <a:pt x="732" y="57467"/>
                    <a:pt x="655" y="57513"/>
                    <a:pt x="583" y="57559"/>
                  </a:cubicBezTo>
                  <a:lnTo>
                    <a:pt x="604" y="50626"/>
                  </a:lnTo>
                  <a:close/>
                  <a:moveTo>
                    <a:pt x="14352" y="43453"/>
                  </a:moveTo>
                  <a:lnTo>
                    <a:pt x="14352" y="57840"/>
                  </a:lnTo>
                  <a:lnTo>
                    <a:pt x="1238" y="57840"/>
                  </a:lnTo>
                  <a:cubicBezTo>
                    <a:pt x="2030" y="57365"/>
                    <a:pt x="2823" y="56848"/>
                    <a:pt x="3579" y="56306"/>
                  </a:cubicBezTo>
                  <a:cubicBezTo>
                    <a:pt x="3810" y="56143"/>
                    <a:pt x="4035" y="55979"/>
                    <a:pt x="4244" y="55810"/>
                  </a:cubicBezTo>
                  <a:cubicBezTo>
                    <a:pt x="6049" y="54455"/>
                    <a:pt x="7721" y="52911"/>
                    <a:pt x="9219" y="51209"/>
                  </a:cubicBezTo>
                  <a:cubicBezTo>
                    <a:pt x="9388" y="51020"/>
                    <a:pt x="9551" y="50836"/>
                    <a:pt x="9705" y="50646"/>
                  </a:cubicBezTo>
                  <a:lnTo>
                    <a:pt x="9791" y="50544"/>
                  </a:lnTo>
                  <a:lnTo>
                    <a:pt x="10185" y="50079"/>
                  </a:lnTo>
                  <a:lnTo>
                    <a:pt x="10175" y="50079"/>
                  </a:lnTo>
                  <a:cubicBezTo>
                    <a:pt x="10655" y="49486"/>
                    <a:pt x="11121" y="48867"/>
                    <a:pt x="11560" y="48233"/>
                  </a:cubicBezTo>
                  <a:cubicBezTo>
                    <a:pt x="11785" y="47911"/>
                    <a:pt x="12010" y="47574"/>
                    <a:pt x="12235" y="47241"/>
                  </a:cubicBezTo>
                  <a:cubicBezTo>
                    <a:pt x="13023" y="46030"/>
                    <a:pt x="13728" y="44757"/>
                    <a:pt x="14352" y="43453"/>
                  </a:cubicBezTo>
                  <a:close/>
                  <a:moveTo>
                    <a:pt x="164" y="0"/>
                  </a:moveTo>
                  <a:lnTo>
                    <a:pt x="164" y="511"/>
                  </a:lnTo>
                  <a:lnTo>
                    <a:pt x="1" y="58050"/>
                  </a:lnTo>
                  <a:lnTo>
                    <a:pt x="1" y="58336"/>
                  </a:lnTo>
                  <a:lnTo>
                    <a:pt x="98" y="58336"/>
                  </a:lnTo>
                  <a:lnTo>
                    <a:pt x="98" y="58351"/>
                  </a:lnTo>
                  <a:lnTo>
                    <a:pt x="14925" y="58351"/>
                  </a:lnTo>
                  <a:lnTo>
                    <a:pt x="14925" y="57840"/>
                  </a:lnTo>
                  <a:lnTo>
                    <a:pt x="14925" y="40902"/>
                  </a:lnTo>
                  <a:lnTo>
                    <a:pt x="14914" y="40902"/>
                  </a:lnTo>
                  <a:lnTo>
                    <a:pt x="14976" y="17450"/>
                  </a:lnTo>
                  <a:lnTo>
                    <a:pt x="14991" y="17450"/>
                  </a:lnTo>
                  <a:lnTo>
                    <a:pt x="14991" y="51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</p:grpSp>
      <p:sp>
        <p:nvSpPr>
          <p:cNvPr id="903" name="Google Shape;903;p17"/>
          <p:cNvSpPr/>
          <p:nvPr/>
        </p:nvSpPr>
        <p:spPr>
          <a:xfrm rot="-8428091">
            <a:off x="450776" y="2842227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" name="Google Shape;904;p17"/>
          <p:cNvSpPr/>
          <p:nvPr/>
        </p:nvSpPr>
        <p:spPr>
          <a:xfrm rot="8910369">
            <a:off x="1193808" y="1991260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p17"/>
          <p:cNvSpPr/>
          <p:nvPr/>
        </p:nvSpPr>
        <p:spPr>
          <a:xfrm rot="-7746769">
            <a:off x="4994346" y="4506431"/>
            <a:ext cx="100197" cy="126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p17"/>
          <p:cNvSpPr/>
          <p:nvPr/>
        </p:nvSpPr>
        <p:spPr>
          <a:xfrm rot="-8428091">
            <a:off x="7545051" y="361277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17"/>
          <p:cNvSpPr/>
          <p:nvPr/>
        </p:nvSpPr>
        <p:spPr>
          <a:xfrm rot="-10333859">
            <a:off x="316333" y="247490"/>
            <a:ext cx="123266" cy="155260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17"/>
          <p:cNvSpPr/>
          <p:nvPr/>
        </p:nvSpPr>
        <p:spPr>
          <a:xfrm rot="-8428091">
            <a:off x="3292251" y="163077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17"/>
          <p:cNvSpPr/>
          <p:nvPr/>
        </p:nvSpPr>
        <p:spPr>
          <a:xfrm rot="8910369">
            <a:off x="5666133" y="398035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17"/>
          <p:cNvSpPr/>
          <p:nvPr/>
        </p:nvSpPr>
        <p:spPr>
          <a:xfrm rot="-8428091">
            <a:off x="8361276" y="3331477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17"/>
          <p:cNvSpPr/>
          <p:nvPr/>
        </p:nvSpPr>
        <p:spPr>
          <a:xfrm rot="8910369">
            <a:off x="8708333" y="2311160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9">
    <p:bg>
      <p:bgPr>
        <a:solidFill>
          <a:schemeClr val="dk2"/>
        </a:solidFill>
      </p:bgPr>
    </p:bg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18"/>
          <p:cNvSpPr txBox="1"/>
          <p:nvPr>
            <p:ph hasCustomPrompt="1" type="title"/>
          </p:nvPr>
        </p:nvSpPr>
        <p:spPr>
          <a:xfrm>
            <a:off x="786925" y="2711375"/>
            <a:ext cx="2265600" cy="8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9pPr>
          </a:lstStyle>
          <a:p>
            <a:r>
              <a:t>xx%</a:t>
            </a:r>
          </a:p>
        </p:txBody>
      </p:sp>
      <p:sp>
        <p:nvSpPr>
          <p:cNvPr id="914" name="Google Shape;914;p18"/>
          <p:cNvSpPr txBox="1"/>
          <p:nvPr>
            <p:ph hasCustomPrompt="1" idx="2" type="title"/>
          </p:nvPr>
        </p:nvSpPr>
        <p:spPr>
          <a:xfrm>
            <a:off x="3439200" y="2711375"/>
            <a:ext cx="2265600" cy="8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9pPr>
          </a:lstStyle>
          <a:p>
            <a:r>
              <a:t>xx%</a:t>
            </a:r>
          </a:p>
        </p:txBody>
      </p:sp>
      <p:sp>
        <p:nvSpPr>
          <p:cNvPr id="915" name="Google Shape;915;p18"/>
          <p:cNvSpPr txBox="1"/>
          <p:nvPr>
            <p:ph hasCustomPrompt="1" idx="3" type="title"/>
          </p:nvPr>
        </p:nvSpPr>
        <p:spPr>
          <a:xfrm>
            <a:off x="6103925" y="2711375"/>
            <a:ext cx="2265600" cy="8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9pPr>
          </a:lstStyle>
          <a:p>
            <a:r>
              <a:t>xx%</a:t>
            </a:r>
          </a:p>
        </p:txBody>
      </p:sp>
      <p:sp>
        <p:nvSpPr>
          <p:cNvPr id="916" name="Google Shape;916;p18"/>
          <p:cNvSpPr txBox="1"/>
          <p:nvPr>
            <p:ph idx="4" type="title"/>
          </p:nvPr>
        </p:nvSpPr>
        <p:spPr>
          <a:xfrm>
            <a:off x="740125" y="445025"/>
            <a:ext cx="767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17" name="Google Shape;917;p18"/>
          <p:cNvSpPr txBox="1"/>
          <p:nvPr>
            <p:ph idx="1" type="subTitle"/>
          </p:nvPr>
        </p:nvSpPr>
        <p:spPr>
          <a:xfrm>
            <a:off x="740125" y="3444275"/>
            <a:ext cx="2359200" cy="7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8" name="Google Shape;918;p18"/>
          <p:cNvSpPr txBox="1"/>
          <p:nvPr>
            <p:ph idx="5" type="subTitle"/>
          </p:nvPr>
        </p:nvSpPr>
        <p:spPr>
          <a:xfrm>
            <a:off x="3398625" y="3444275"/>
            <a:ext cx="2359200" cy="7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9" name="Google Shape;919;p18"/>
          <p:cNvSpPr txBox="1"/>
          <p:nvPr>
            <p:ph idx="6" type="subTitle"/>
          </p:nvPr>
        </p:nvSpPr>
        <p:spPr>
          <a:xfrm>
            <a:off x="6057125" y="3444275"/>
            <a:ext cx="2359200" cy="7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20" name="Google Shape;920;p18"/>
          <p:cNvGrpSpPr/>
          <p:nvPr/>
        </p:nvGrpSpPr>
        <p:grpSpPr>
          <a:xfrm rot="4852765">
            <a:off x="339337" y="306099"/>
            <a:ext cx="446102" cy="412605"/>
            <a:chOff x="314888" y="1788230"/>
            <a:chExt cx="470479" cy="435151"/>
          </a:xfrm>
        </p:grpSpPr>
        <p:sp>
          <p:nvSpPr>
            <p:cNvPr id="921" name="Google Shape;921;p18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18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18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18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5" name="Google Shape;925;p18"/>
          <p:cNvGrpSpPr/>
          <p:nvPr/>
        </p:nvGrpSpPr>
        <p:grpSpPr>
          <a:xfrm rot="-2841978">
            <a:off x="8401690" y="4332749"/>
            <a:ext cx="597868" cy="552974"/>
            <a:chOff x="314888" y="1788230"/>
            <a:chExt cx="470479" cy="435151"/>
          </a:xfrm>
        </p:grpSpPr>
        <p:sp>
          <p:nvSpPr>
            <p:cNvPr id="926" name="Google Shape;926;p18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18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18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18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0" name="Google Shape;930;p18"/>
          <p:cNvGrpSpPr/>
          <p:nvPr/>
        </p:nvGrpSpPr>
        <p:grpSpPr>
          <a:xfrm>
            <a:off x="8087625" y="120391"/>
            <a:ext cx="670558" cy="670540"/>
            <a:chOff x="4039897" y="239125"/>
            <a:chExt cx="1064208" cy="1064180"/>
          </a:xfrm>
        </p:grpSpPr>
        <p:sp>
          <p:nvSpPr>
            <p:cNvPr id="931" name="Google Shape;931;p18"/>
            <p:cNvSpPr/>
            <p:nvPr/>
          </p:nvSpPr>
          <p:spPr>
            <a:xfrm>
              <a:off x="4039897" y="239125"/>
              <a:ext cx="1064208" cy="1064180"/>
            </a:xfrm>
            <a:custGeom>
              <a:rect b="b" l="l" r="r" t="t"/>
              <a:pathLst>
                <a:path extrusionOk="0" h="38054" w="38055">
                  <a:moveTo>
                    <a:pt x="19030" y="0"/>
                  </a:moveTo>
                  <a:cubicBezTo>
                    <a:pt x="8518" y="0"/>
                    <a:pt x="1" y="8518"/>
                    <a:pt x="1" y="19024"/>
                  </a:cubicBezTo>
                  <a:cubicBezTo>
                    <a:pt x="1" y="29531"/>
                    <a:pt x="8518" y="38054"/>
                    <a:pt x="19030" y="38054"/>
                  </a:cubicBezTo>
                  <a:cubicBezTo>
                    <a:pt x="29537" y="38054"/>
                    <a:pt x="38055" y="29531"/>
                    <a:pt x="38055" y="19024"/>
                  </a:cubicBezTo>
                  <a:cubicBezTo>
                    <a:pt x="38055" y="8518"/>
                    <a:pt x="29537" y="0"/>
                    <a:pt x="190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18"/>
            <p:cNvSpPr/>
            <p:nvPr/>
          </p:nvSpPr>
          <p:spPr>
            <a:xfrm>
              <a:off x="4191607" y="424674"/>
              <a:ext cx="760816" cy="693140"/>
            </a:xfrm>
            <a:custGeom>
              <a:rect b="b" l="l" r="r" t="t"/>
              <a:pathLst>
                <a:path extrusionOk="0" h="24786" w="27206">
                  <a:moveTo>
                    <a:pt x="13602" y="0"/>
                  </a:moveTo>
                  <a:cubicBezTo>
                    <a:pt x="10430" y="0"/>
                    <a:pt x="7258" y="1210"/>
                    <a:pt x="4837" y="3631"/>
                  </a:cubicBezTo>
                  <a:cubicBezTo>
                    <a:pt x="0" y="8468"/>
                    <a:pt x="0" y="16316"/>
                    <a:pt x="4837" y="21158"/>
                  </a:cubicBezTo>
                  <a:cubicBezTo>
                    <a:pt x="7258" y="23576"/>
                    <a:pt x="10430" y="24785"/>
                    <a:pt x="13602" y="24785"/>
                  </a:cubicBezTo>
                  <a:cubicBezTo>
                    <a:pt x="16774" y="24785"/>
                    <a:pt x="19945" y="23576"/>
                    <a:pt x="22363" y="21158"/>
                  </a:cubicBezTo>
                  <a:cubicBezTo>
                    <a:pt x="27205" y="16316"/>
                    <a:pt x="27205" y="8468"/>
                    <a:pt x="22363" y="3631"/>
                  </a:cubicBezTo>
                  <a:cubicBezTo>
                    <a:pt x="19945" y="1210"/>
                    <a:pt x="16774" y="0"/>
                    <a:pt x="1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18"/>
            <p:cNvSpPr/>
            <p:nvPr/>
          </p:nvSpPr>
          <p:spPr>
            <a:xfrm>
              <a:off x="4370472" y="569533"/>
              <a:ext cx="403227" cy="403227"/>
            </a:xfrm>
            <a:custGeom>
              <a:rect b="b" l="l" r="r" t="t"/>
              <a:pathLst>
                <a:path extrusionOk="0" h="14419" w="14419">
                  <a:moveTo>
                    <a:pt x="7209" y="0"/>
                  </a:moveTo>
                  <a:cubicBezTo>
                    <a:pt x="3226" y="0"/>
                    <a:pt x="0" y="3232"/>
                    <a:pt x="0" y="7209"/>
                  </a:cubicBezTo>
                  <a:cubicBezTo>
                    <a:pt x="0" y="11192"/>
                    <a:pt x="3226" y="14418"/>
                    <a:pt x="7209" y="14418"/>
                  </a:cubicBezTo>
                  <a:cubicBezTo>
                    <a:pt x="11187" y="14418"/>
                    <a:pt x="14418" y="11192"/>
                    <a:pt x="14418" y="7209"/>
                  </a:cubicBezTo>
                  <a:cubicBezTo>
                    <a:pt x="14418" y="3232"/>
                    <a:pt x="11187" y="0"/>
                    <a:pt x="7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" name="Google Shape;934;p18"/>
          <p:cNvGrpSpPr/>
          <p:nvPr/>
        </p:nvGrpSpPr>
        <p:grpSpPr>
          <a:xfrm>
            <a:off x="7467345" y="-154042"/>
            <a:ext cx="1821122" cy="814376"/>
            <a:chOff x="7467345" y="-154042"/>
            <a:chExt cx="1821122" cy="814376"/>
          </a:xfrm>
        </p:grpSpPr>
        <p:sp>
          <p:nvSpPr>
            <p:cNvPr id="935" name="Google Shape;935;p18"/>
            <p:cNvSpPr/>
            <p:nvPr/>
          </p:nvSpPr>
          <p:spPr>
            <a:xfrm rot="707288">
              <a:off x="7496132" y="21207"/>
              <a:ext cx="1763549" cy="463878"/>
            </a:xfrm>
            <a:custGeom>
              <a:rect b="b" l="l" r="r" t="t"/>
              <a:pathLst>
                <a:path extrusionOk="0" h="9004" w="34231">
                  <a:moveTo>
                    <a:pt x="13066" y="1"/>
                  </a:moveTo>
                  <a:cubicBezTo>
                    <a:pt x="13058" y="1"/>
                    <a:pt x="13051" y="1"/>
                    <a:pt x="13043" y="1"/>
                  </a:cubicBezTo>
                  <a:cubicBezTo>
                    <a:pt x="10195" y="1"/>
                    <a:pt x="7419" y="354"/>
                    <a:pt x="4771" y="1003"/>
                  </a:cubicBezTo>
                  <a:cubicBezTo>
                    <a:pt x="3135" y="1407"/>
                    <a:pt x="1534" y="1933"/>
                    <a:pt x="0" y="2557"/>
                  </a:cubicBezTo>
                  <a:cubicBezTo>
                    <a:pt x="941" y="3886"/>
                    <a:pt x="2219" y="4981"/>
                    <a:pt x="3702" y="5650"/>
                  </a:cubicBezTo>
                  <a:cubicBezTo>
                    <a:pt x="4881" y="6187"/>
                    <a:pt x="6172" y="6447"/>
                    <a:pt x="7466" y="6447"/>
                  </a:cubicBezTo>
                  <a:cubicBezTo>
                    <a:pt x="9663" y="6447"/>
                    <a:pt x="11868" y="5697"/>
                    <a:pt x="13544" y="4275"/>
                  </a:cubicBezTo>
                  <a:cubicBezTo>
                    <a:pt x="13692" y="5978"/>
                    <a:pt x="15057" y="7496"/>
                    <a:pt x="16734" y="7823"/>
                  </a:cubicBezTo>
                  <a:cubicBezTo>
                    <a:pt x="16967" y="7869"/>
                    <a:pt x="17203" y="7891"/>
                    <a:pt x="17439" y="7891"/>
                  </a:cubicBezTo>
                  <a:cubicBezTo>
                    <a:pt x="18898" y="7891"/>
                    <a:pt x="20356" y="7050"/>
                    <a:pt x="21029" y="5747"/>
                  </a:cubicBezTo>
                  <a:cubicBezTo>
                    <a:pt x="22057" y="7609"/>
                    <a:pt x="24086" y="8590"/>
                    <a:pt x="26244" y="8897"/>
                  </a:cubicBezTo>
                  <a:cubicBezTo>
                    <a:pt x="26741" y="8970"/>
                    <a:pt x="27247" y="9004"/>
                    <a:pt x="27748" y="9004"/>
                  </a:cubicBezTo>
                  <a:cubicBezTo>
                    <a:pt x="28050" y="9004"/>
                    <a:pt x="28351" y="8992"/>
                    <a:pt x="28647" y="8968"/>
                  </a:cubicBezTo>
                  <a:cubicBezTo>
                    <a:pt x="30595" y="8800"/>
                    <a:pt x="32507" y="8212"/>
                    <a:pt x="34230" y="7281"/>
                  </a:cubicBezTo>
                  <a:cubicBezTo>
                    <a:pt x="28397" y="2720"/>
                    <a:pt x="21048" y="1"/>
                    <a:pt x="13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18"/>
            <p:cNvSpPr/>
            <p:nvPr/>
          </p:nvSpPr>
          <p:spPr>
            <a:xfrm>
              <a:off x="7851775" y="-38750"/>
              <a:ext cx="1336050" cy="614700"/>
            </a:xfrm>
            <a:custGeom>
              <a:rect b="b" l="l" r="r" t="t"/>
              <a:pathLst>
                <a:path extrusionOk="0" h="24588" w="53442">
                  <a:moveTo>
                    <a:pt x="53442" y="24588"/>
                  </a:moveTo>
                  <a:lnTo>
                    <a:pt x="53442" y="0"/>
                  </a:lnTo>
                  <a:lnTo>
                    <a:pt x="0" y="0"/>
                  </a:lnTo>
                  <a:lnTo>
                    <a:pt x="22330" y="10036"/>
                  </a:lnTo>
                  <a:lnTo>
                    <a:pt x="41399" y="1806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sp>
        <p:nvSpPr>
          <p:cNvPr id="937" name="Google Shape;937;p18"/>
          <p:cNvSpPr/>
          <p:nvPr/>
        </p:nvSpPr>
        <p:spPr>
          <a:xfrm rot="-8651342">
            <a:off x="2008327" y="4928294"/>
            <a:ext cx="664546" cy="270233"/>
          </a:xfrm>
          <a:custGeom>
            <a:rect b="b" l="l" r="r" t="t"/>
            <a:pathLst>
              <a:path extrusionOk="0" h="17741" w="43628">
                <a:moveTo>
                  <a:pt x="22026" y="1"/>
                </a:moveTo>
                <a:cubicBezTo>
                  <a:pt x="20390" y="404"/>
                  <a:pt x="18790" y="931"/>
                  <a:pt x="17256" y="1555"/>
                </a:cubicBezTo>
                <a:cubicBezTo>
                  <a:pt x="9878" y="4587"/>
                  <a:pt x="3774" y="10098"/>
                  <a:pt x="1" y="17062"/>
                </a:cubicBezTo>
                <a:cubicBezTo>
                  <a:pt x="573" y="17276"/>
                  <a:pt x="1166" y="17445"/>
                  <a:pt x="1765" y="17552"/>
                </a:cubicBezTo>
                <a:cubicBezTo>
                  <a:pt x="2392" y="17669"/>
                  <a:pt x="3030" y="17726"/>
                  <a:pt x="3668" y="17726"/>
                </a:cubicBezTo>
                <a:cubicBezTo>
                  <a:pt x="5938" y="17726"/>
                  <a:pt x="8210" y="17002"/>
                  <a:pt x="10042" y="15661"/>
                </a:cubicBezTo>
                <a:cubicBezTo>
                  <a:pt x="12225" y="17015"/>
                  <a:pt x="14793" y="17740"/>
                  <a:pt x="17361" y="17740"/>
                </a:cubicBezTo>
                <a:cubicBezTo>
                  <a:pt x="17836" y="17740"/>
                  <a:pt x="18312" y="17715"/>
                  <a:pt x="18785" y="17665"/>
                </a:cubicBezTo>
                <a:cubicBezTo>
                  <a:pt x="21817" y="17353"/>
                  <a:pt x="24721" y="15998"/>
                  <a:pt x="26919" y="13897"/>
                </a:cubicBezTo>
                <a:cubicBezTo>
                  <a:pt x="28120" y="14917"/>
                  <a:pt x="29691" y="15481"/>
                  <a:pt x="31265" y="15481"/>
                </a:cubicBezTo>
                <a:cubicBezTo>
                  <a:pt x="31561" y="15481"/>
                  <a:pt x="31856" y="15461"/>
                  <a:pt x="32150" y="15420"/>
                </a:cubicBezTo>
                <a:cubicBezTo>
                  <a:pt x="34000" y="15165"/>
                  <a:pt x="35728" y="14086"/>
                  <a:pt x="36761" y="12527"/>
                </a:cubicBezTo>
                <a:cubicBezTo>
                  <a:pt x="37415" y="12968"/>
                  <a:pt x="38186" y="13173"/>
                  <a:pt x="38966" y="13173"/>
                </a:cubicBezTo>
                <a:cubicBezTo>
                  <a:pt x="40291" y="13173"/>
                  <a:pt x="41642" y="12580"/>
                  <a:pt x="42482" y="11540"/>
                </a:cubicBezTo>
                <a:cubicBezTo>
                  <a:pt x="43300" y="10528"/>
                  <a:pt x="43628" y="9198"/>
                  <a:pt x="43495" y="7895"/>
                </a:cubicBezTo>
                <a:cubicBezTo>
                  <a:pt x="43418" y="7071"/>
                  <a:pt x="43162" y="6258"/>
                  <a:pt x="42728" y="5548"/>
                </a:cubicBezTo>
                <a:cubicBezTo>
                  <a:pt x="41818" y="4065"/>
                  <a:pt x="40279" y="3058"/>
                  <a:pt x="38643" y="2465"/>
                </a:cubicBezTo>
                <a:cubicBezTo>
                  <a:pt x="37007" y="1867"/>
                  <a:pt x="35263" y="1652"/>
                  <a:pt x="33535" y="1432"/>
                </a:cubicBezTo>
                <a:cubicBezTo>
                  <a:pt x="29701" y="962"/>
                  <a:pt x="25861" y="481"/>
                  <a:pt x="220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17340000" dist="28575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" name="Google Shape;938;p18"/>
          <p:cNvSpPr/>
          <p:nvPr/>
        </p:nvSpPr>
        <p:spPr>
          <a:xfrm rot="-8100000">
            <a:off x="671875" y="4403823"/>
            <a:ext cx="909448" cy="369820"/>
          </a:xfrm>
          <a:custGeom>
            <a:rect b="b" l="l" r="r" t="t"/>
            <a:pathLst>
              <a:path extrusionOk="0" h="17741" w="43628">
                <a:moveTo>
                  <a:pt x="22026" y="1"/>
                </a:moveTo>
                <a:cubicBezTo>
                  <a:pt x="20390" y="404"/>
                  <a:pt x="18790" y="931"/>
                  <a:pt x="17256" y="1555"/>
                </a:cubicBezTo>
                <a:cubicBezTo>
                  <a:pt x="9878" y="4587"/>
                  <a:pt x="3774" y="10098"/>
                  <a:pt x="1" y="17062"/>
                </a:cubicBezTo>
                <a:cubicBezTo>
                  <a:pt x="573" y="17276"/>
                  <a:pt x="1166" y="17445"/>
                  <a:pt x="1765" y="17552"/>
                </a:cubicBezTo>
                <a:cubicBezTo>
                  <a:pt x="2392" y="17669"/>
                  <a:pt x="3030" y="17726"/>
                  <a:pt x="3668" y="17726"/>
                </a:cubicBezTo>
                <a:cubicBezTo>
                  <a:pt x="5938" y="17726"/>
                  <a:pt x="8210" y="17002"/>
                  <a:pt x="10042" y="15661"/>
                </a:cubicBezTo>
                <a:cubicBezTo>
                  <a:pt x="12225" y="17015"/>
                  <a:pt x="14793" y="17740"/>
                  <a:pt x="17361" y="17740"/>
                </a:cubicBezTo>
                <a:cubicBezTo>
                  <a:pt x="17836" y="17740"/>
                  <a:pt x="18312" y="17715"/>
                  <a:pt x="18785" y="17665"/>
                </a:cubicBezTo>
                <a:cubicBezTo>
                  <a:pt x="21817" y="17353"/>
                  <a:pt x="24721" y="15998"/>
                  <a:pt x="26919" y="13897"/>
                </a:cubicBezTo>
                <a:cubicBezTo>
                  <a:pt x="28120" y="14917"/>
                  <a:pt x="29691" y="15481"/>
                  <a:pt x="31265" y="15481"/>
                </a:cubicBezTo>
                <a:cubicBezTo>
                  <a:pt x="31561" y="15481"/>
                  <a:pt x="31856" y="15461"/>
                  <a:pt x="32150" y="15420"/>
                </a:cubicBezTo>
                <a:cubicBezTo>
                  <a:pt x="34000" y="15165"/>
                  <a:pt x="35728" y="14086"/>
                  <a:pt x="36761" y="12527"/>
                </a:cubicBezTo>
                <a:cubicBezTo>
                  <a:pt x="37415" y="12968"/>
                  <a:pt x="38186" y="13173"/>
                  <a:pt x="38966" y="13173"/>
                </a:cubicBezTo>
                <a:cubicBezTo>
                  <a:pt x="40291" y="13173"/>
                  <a:pt x="41642" y="12580"/>
                  <a:pt x="42482" y="11540"/>
                </a:cubicBezTo>
                <a:cubicBezTo>
                  <a:pt x="43300" y="10528"/>
                  <a:pt x="43628" y="9198"/>
                  <a:pt x="43495" y="7895"/>
                </a:cubicBezTo>
                <a:cubicBezTo>
                  <a:pt x="43418" y="7071"/>
                  <a:pt x="43162" y="6258"/>
                  <a:pt x="42728" y="5548"/>
                </a:cubicBezTo>
                <a:cubicBezTo>
                  <a:pt x="41818" y="4065"/>
                  <a:pt x="40279" y="3058"/>
                  <a:pt x="38643" y="2465"/>
                </a:cubicBezTo>
                <a:cubicBezTo>
                  <a:pt x="37007" y="1867"/>
                  <a:pt x="35263" y="1652"/>
                  <a:pt x="33535" y="1432"/>
                </a:cubicBezTo>
                <a:cubicBezTo>
                  <a:pt x="29701" y="962"/>
                  <a:pt x="25861" y="481"/>
                  <a:pt x="220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17340000" dist="28575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" name="Google Shape;939;p18"/>
          <p:cNvSpPr/>
          <p:nvPr/>
        </p:nvSpPr>
        <p:spPr>
          <a:xfrm>
            <a:off x="-101892" y="4057992"/>
            <a:ext cx="2373772" cy="1086350"/>
          </a:xfrm>
          <a:custGeom>
            <a:rect b="b" l="l" r="r" t="t"/>
            <a:pathLst>
              <a:path extrusionOk="0" h="36415" w="79570">
                <a:moveTo>
                  <a:pt x="13656" y="0"/>
                </a:moveTo>
                <a:cubicBezTo>
                  <a:pt x="7235" y="0"/>
                  <a:pt x="256" y="4936"/>
                  <a:pt x="256" y="4936"/>
                </a:cubicBezTo>
                <a:lnTo>
                  <a:pt x="0" y="36414"/>
                </a:lnTo>
                <a:lnTo>
                  <a:pt x="79569" y="36414"/>
                </a:lnTo>
                <a:lnTo>
                  <a:pt x="71865" y="29231"/>
                </a:lnTo>
                <a:cubicBezTo>
                  <a:pt x="67867" y="25503"/>
                  <a:pt x="62620" y="23417"/>
                  <a:pt x="57186" y="23417"/>
                </a:cubicBezTo>
                <a:cubicBezTo>
                  <a:pt x="56740" y="23417"/>
                  <a:pt x="56294" y="23431"/>
                  <a:pt x="55846" y="23459"/>
                </a:cubicBezTo>
                <a:cubicBezTo>
                  <a:pt x="54987" y="23510"/>
                  <a:pt x="54210" y="23612"/>
                  <a:pt x="53576" y="23781"/>
                </a:cubicBezTo>
                <a:cubicBezTo>
                  <a:pt x="51815" y="24240"/>
                  <a:pt x="50149" y="24445"/>
                  <a:pt x="48578" y="24445"/>
                </a:cubicBezTo>
                <a:cubicBezTo>
                  <a:pt x="38332" y="24445"/>
                  <a:pt x="32153" y="15743"/>
                  <a:pt x="30308" y="12303"/>
                </a:cubicBezTo>
                <a:cubicBezTo>
                  <a:pt x="28176" y="8335"/>
                  <a:pt x="22082" y="1106"/>
                  <a:pt x="15282" y="114"/>
                </a:cubicBezTo>
                <a:cubicBezTo>
                  <a:pt x="14747" y="36"/>
                  <a:pt x="14204" y="0"/>
                  <a:pt x="1365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" name="Google Shape;940;p18"/>
          <p:cNvSpPr/>
          <p:nvPr/>
        </p:nvSpPr>
        <p:spPr>
          <a:xfrm>
            <a:off x="-101892" y="4429687"/>
            <a:ext cx="2027210" cy="714607"/>
          </a:xfrm>
          <a:custGeom>
            <a:rect b="b" l="l" r="r" t="t"/>
            <a:pathLst>
              <a:path extrusionOk="0" h="23639" w="67054">
                <a:moveTo>
                  <a:pt x="9948" y="1"/>
                </a:moveTo>
                <a:cubicBezTo>
                  <a:pt x="4490" y="1"/>
                  <a:pt x="0" y="1224"/>
                  <a:pt x="0" y="1224"/>
                </a:cubicBezTo>
                <a:lnTo>
                  <a:pt x="16" y="23638"/>
                </a:lnTo>
                <a:lnTo>
                  <a:pt x="67054" y="23638"/>
                </a:lnTo>
                <a:lnTo>
                  <a:pt x="53536" y="16920"/>
                </a:lnTo>
                <a:cubicBezTo>
                  <a:pt x="50647" y="15485"/>
                  <a:pt x="47462" y="14708"/>
                  <a:pt x="44236" y="14708"/>
                </a:cubicBezTo>
                <a:cubicBezTo>
                  <a:pt x="43990" y="14708"/>
                  <a:pt x="43745" y="14713"/>
                  <a:pt x="43499" y="14722"/>
                </a:cubicBezTo>
                <a:cubicBezTo>
                  <a:pt x="43256" y="14731"/>
                  <a:pt x="43016" y="14735"/>
                  <a:pt x="42780" y="14735"/>
                </a:cubicBezTo>
                <a:cubicBezTo>
                  <a:pt x="32500" y="14735"/>
                  <a:pt x="28628" y="6298"/>
                  <a:pt x="21116" y="2359"/>
                </a:cubicBezTo>
                <a:cubicBezTo>
                  <a:pt x="17659" y="545"/>
                  <a:pt x="13588" y="1"/>
                  <a:pt x="994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1" name="Google Shape;941;p18"/>
          <p:cNvSpPr/>
          <p:nvPr/>
        </p:nvSpPr>
        <p:spPr>
          <a:xfrm>
            <a:off x="-101899" y="4642798"/>
            <a:ext cx="1328566" cy="501535"/>
          </a:xfrm>
          <a:custGeom>
            <a:rect b="b" l="l" r="r" t="t"/>
            <a:pathLst>
              <a:path extrusionOk="0" h="18336" w="48572">
                <a:moveTo>
                  <a:pt x="12395" y="1"/>
                </a:moveTo>
                <a:cubicBezTo>
                  <a:pt x="5264" y="1"/>
                  <a:pt x="31" y="2184"/>
                  <a:pt x="31" y="2184"/>
                </a:cubicBezTo>
                <a:cubicBezTo>
                  <a:pt x="31" y="6259"/>
                  <a:pt x="1" y="18335"/>
                  <a:pt x="1" y="18335"/>
                </a:cubicBezTo>
                <a:lnTo>
                  <a:pt x="48572" y="18335"/>
                </a:lnTo>
                <a:cubicBezTo>
                  <a:pt x="46281" y="15196"/>
                  <a:pt x="35340" y="6259"/>
                  <a:pt x="23228" y="1852"/>
                </a:cubicBezTo>
                <a:cubicBezTo>
                  <a:pt x="19430" y="472"/>
                  <a:pt x="15708" y="1"/>
                  <a:pt x="123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18"/>
          <p:cNvSpPr/>
          <p:nvPr/>
        </p:nvSpPr>
        <p:spPr>
          <a:xfrm rot="-8428091">
            <a:off x="158539" y="3498727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18"/>
          <p:cNvSpPr/>
          <p:nvPr/>
        </p:nvSpPr>
        <p:spPr>
          <a:xfrm rot="8910369">
            <a:off x="473445" y="2065335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18"/>
          <p:cNvSpPr/>
          <p:nvPr/>
        </p:nvSpPr>
        <p:spPr>
          <a:xfrm rot="8910650">
            <a:off x="177639" y="677817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18"/>
          <p:cNvSpPr/>
          <p:nvPr/>
        </p:nvSpPr>
        <p:spPr>
          <a:xfrm rot="-8428091">
            <a:off x="8639001" y="3563465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18"/>
          <p:cNvSpPr/>
          <p:nvPr/>
        </p:nvSpPr>
        <p:spPr>
          <a:xfrm rot="8910650">
            <a:off x="8617602" y="1006780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18"/>
          <p:cNvSpPr/>
          <p:nvPr/>
        </p:nvSpPr>
        <p:spPr>
          <a:xfrm rot="-8428091">
            <a:off x="8861601" y="2232465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9_1">
    <p:bg>
      <p:bgPr>
        <a:solidFill>
          <a:schemeClr val="dk2"/>
        </a:solidFill>
      </p:bgPr>
    </p:bg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19"/>
          <p:cNvSpPr txBox="1"/>
          <p:nvPr>
            <p:ph hasCustomPrompt="1" type="title"/>
          </p:nvPr>
        </p:nvSpPr>
        <p:spPr>
          <a:xfrm>
            <a:off x="1763613" y="407725"/>
            <a:ext cx="5616900" cy="8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4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9pPr>
          </a:lstStyle>
          <a:p>
            <a:r>
              <a:t>xx%</a:t>
            </a:r>
          </a:p>
        </p:txBody>
      </p:sp>
      <p:sp>
        <p:nvSpPr>
          <p:cNvPr id="950" name="Google Shape;950;p19"/>
          <p:cNvSpPr txBox="1"/>
          <p:nvPr>
            <p:ph idx="1" type="subTitle"/>
          </p:nvPr>
        </p:nvSpPr>
        <p:spPr>
          <a:xfrm>
            <a:off x="2526000" y="1173600"/>
            <a:ext cx="4092000" cy="3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1" name="Google Shape;951;p19"/>
          <p:cNvSpPr txBox="1"/>
          <p:nvPr>
            <p:ph hasCustomPrompt="1" idx="2" type="title"/>
          </p:nvPr>
        </p:nvSpPr>
        <p:spPr>
          <a:xfrm>
            <a:off x="1763488" y="1904575"/>
            <a:ext cx="5616900" cy="8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4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9pPr>
          </a:lstStyle>
          <a:p>
            <a:r>
              <a:t>xx%</a:t>
            </a:r>
          </a:p>
        </p:txBody>
      </p:sp>
      <p:sp>
        <p:nvSpPr>
          <p:cNvPr id="952" name="Google Shape;952;p19"/>
          <p:cNvSpPr txBox="1"/>
          <p:nvPr>
            <p:ph idx="3" type="subTitle"/>
          </p:nvPr>
        </p:nvSpPr>
        <p:spPr>
          <a:xfrm>
            <a:off x="2526000" y="2670450"/>
            <a:ext cx="4092000" cy="3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3" name="Google Shape;953;p19"/>
          <p:cNvSpPr txBox="1"/>
          <p:nvPr>
            <p:ph hasCustomPrompt="1" idx="4" type="title"/>
          </p:nvPr>
        </p:nvSpPr>
        <p:spPr>
          <a:xfrm>
            <a:off x="1763613" y="3425250"/>
            <a:ext cx="5616900" cy="8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4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1600"/>
              <a:buNone/>
              <a:defRPr sz="11600"/>
            </a:lvl9pPr>
          </a:lstStyle>
          <a:p>
            <a:r>
              <a:t>xx%</a:t>
            </a:r>
          </a:p>
        </p:txBody>
      </p:sp>
      <p:sp>
        <p:nvSpPr>
          <p:cNvPr id="954" name="Google Shape;954;p19"/>
          <p:cNvSpPr txBox="1"/>
          <p:nvPr>
            <p:ph idx="5" type="subTitle"/>
          </p:nvPr>
        </p:nvSpPr>
        <p:spPr>
          <a:xfrm>
            <a:off x="2526000" y="4191125"/>
            <a:ext cx="4092000" cy="3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955" name="Google Shape;955;p19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flipH="1" rot="10800000"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56" name="Google Shape;956;p19"/>
          <p:cNvGrpSpPr/>
          <p:nvPr/>
        </p:nvGrpSpPr>
        <p:grpSpPr>
          <a:xfrm flipH="1" rot="740453">
            <a:off x="-75676" y="156086"/>
            <a:ext cx="1886735" cy="1975670"/>
            <a:chOff x="6684953" y="128597"/>
            <a:chExt cx="2769555" cy="2900104"/>
          </a:xfrm>
        </p:grpSpPr>
        <p:grpSp>
          <p:nvGrpSpPr>
            <p:cNvPr id="957" name="Google Shape;957;p19"/>
            <p:cNvGrpSpPr/>
            <p:nvPr/>
          </p:nvGrpSpPr>
          <p:grpSpPr>
            <a:xfrm>
              <a:off x="6684953" y="128597"/>
              <a:ext cx="2769555" cy="2900104"/>
              <a:chOff x="6684953" y="128597"/>
              <a:chExt cx="2769555" cy="2900104"/>
            </a:xfrm>
          </p:grpSpPr>
          <p:sp>
            <p:nvSpPr>
              <p:cNvPr id="958" name="Google Shape;958;p19"/>
              <p:cNvSpPr/>
              <p:nvPr/>
            </p:nvSpPr>
            <p:spPr>
              <a:xfrm rot="-456988">
                <a:off x="6947819" y="407003"/>
                <a:ext cx="2280081" cy="2481542"/>
              </a:xfrm>
              <a:custGeom>
                <a:rect b="b" l="l" r="r" t="t"/>
                <a:pathLst>
                  <a:path extrusionOk="0" h="53459" w="49119">
                    <a:moveTo>
                      <a:pt x="24961" y="1"/>
                    </a:moveTo>
                    <a:cubicBezTo>
                      <a:pt x="24680" y="123"/>
                      <a:pt x="24399" y="246"/>
                      <a:pt x="24117" y="374"/>
                    </a:cubicBezTo>
                    <a:cubicBezTo>
                      <a:pt x="24163" y="2501"/>
                      <a:pt x="25109" y="4500"/>
                      <a:pt x="26224" y="6315"/>
                    </a:cubicBezTo>
                    <a:cubicBezTo>
                      <a:pt x="27333" y="8130"/>
                      <a:pt x="28637" y="9837"/>
                      <a:pt x="29532" y="11765"/>
                    </a:cubicBezTo>
                    <a:cubicBezTo>
                      <a:pt x="30774" y="14459"/>
                      <a:pt x="31137" y="17435"/>
                      <a:pt x="31158" y="20369"/>
                    </a:cubicBezTo>
                    <a:cubicBezTo>
                      <a:pt x="31163" y="21873"/>
                      <a:pt x="30989" y="23360"/>
                      <a:pt x="30979" y="24864"/>
                    </a:cubicBezTo>
                    <a:cubicBezTo>
                      <a:pt x="28872" y="24056"/>
                      <a:pt x="26720" y="23345"/>
                      <a:pt x="24792" y="22195"/>
                    </a:cubicBezTo>
                    <a:cubicBezTo>
                      <a:pt x="22783" y="20998"/>
                      <a:pt x="20994" y="19245"/>
                      <a:pt x="20324" y="17005"/>
                    </a:cubicBezTo>
                    <a:cubicBezTo>
                      <a:pt x="20170" y="16504"/>
                      <a:pt x="20073" y="15967"/>
                      <a:pt x="19782" y="15533"/>
                    </a:cubicBezTo>
                    <a:cubicBezTo>
                      <a:pt x="19548" y="15182"/>
                      <a:pt x="19146" y="14914"/>
                      <a:pt x="18745" y="14914"/>
                    </a:cubicBezTo>
                    <a:cubicBezTo>
                      <a:pt x="18638" y="14914"/>
                      <a:pt x="18531" y="14933"/>
                      <a:pt x="18427" y="14976"/>
                    </a:cubicBezTo>
                    <a:cubicBezTo>
                      <a:pt x="19731" y="18079"/>
                      <a:pt x="21137" y="21336"/>
                      <a:pt x="23800" y="23396"/>
                    </a:cubicBezTo>
                    <a:cubicBezTo>
                      <a:pt x="24552" y="23979"/>
                      <a:pt x="25385" y="24444"/>
                      <a:pt x="26239" y="24858"/>
                    </a:cubicBezTo>
                    <a:cubicBezTo>
                      <a:pt x="26013" y="24839"/>
                      <a:pt x="25784" y="24830"/>
                      <a:pt x="25553" y="24830"/>
                    </a:cubicBezTo>
                    <a:cubicBezTo>
                      <a:pt x="23981" y="24830"/>
                      <a:pt x="22317" y="25227"/>
                      <a:pt x="20886" y="25227"/>
                    </a:cubicBezTo>
                    <a:cubicBezTo>
                      <a:pt x="18130" y="25666"/>
                      <a:pt x="15410" y="26402"/>
                      <a:pt x="12619" y="26551"/>
                    </a:cubicBezTo>
                    <a:cubicBezTo>
                      <a:pt x="12274" y="26569"/>
                      <a:pt x="11929" y="26579"/>
                      <a:pt x="11583" y="26579"/>
                    </a:cubicBezTo>
                    <a:cubicBezTo>
                      <a:pt x="7466" y="26579"/>
                      <a:pt x="3355" y="25266"/>
                      <a:pt x="1" y="22875"/>
                    </a:cubicBezTo>
                    <a:lnTo>
                      <a:pt x="1" y="22875"/>
                    </a:lnTo>
                    <a:cubicBezTo>
                      <a:pt x="1054" y="25385"/>
                      <a:pt x="3835" y="26735"/>
                      <a:pt x="6499" y="27302"/>
                    </a:cubicBezTo>
                    <a:cubicBezTo>
                      <a:pt x="8115" y="27650"/>
                      <a:pt x="9757" y="27787"/>
                      <a:pt x="11401" y="27787"/>
                    </a:cubicBezTo>
                    <a:cubicBezTo>
                      <a:pt x="11572" y="27787"/>
                      <a:pt x="11743" y="27786"/>
                      <a:pt x="11913" y="27783"/>
                    </a:cubicBezTo>
                    <a:lnTo>
                      <a:pt x="11913" y="27783"/>
                    </a:lnTo>
                    <a:cubicBezTo>
                      <a:pt x="11648" y="28192"/>
                      <a:pt x="11361" y="28601"/>
                      <a:pt x="11029" y="28933"/>
                    </a:cubicBezTo>
                    <a:cubicBezTo>
                      <a:pt x="10620" y="29404"/>
                      <a:pt x="10175" y="29838"/>
                      <a:pt x="9654" y="30191"/>
                    </a:cubicBezTo>
                    <a:cubicBezTo>
                      <a:pt x="8462" y="31009"/>
                      <a:pt x="6995" y="31316"/>
                      <a:pt x="5574" y="31602"/>
                    </a:cubicBezTo>
                    <a:cubicBezTo>
                      <a:pt x="5916" y="31655"/>
                      <a:pt x="6263" y="31681"/>
                      <a:pt x="6609" y="31681"/>
                    </a:cubicBezTo>
                    <a:cubicBezTo>
                      <a:pt x="8207" y="31681"/>
                      <a:pt x="9807" y="31130"/>
                      <a:pt x="11054" y="30135"/>
                    </a:cubicBezTo>
                    <a:cubicBezTo>
                      <a:pt x="11515" y="29761"/>
                      <a:pt x="11929" y="29337"/>
                      <a:pt x="12281" y="28857"/>
                    </a:cubicBezTo>
                    <a:cubicBezTo>
                      <a:pt x="12517" y="28529"/>
                      <a:pt x="12767" y="28146"/>
                      <a:pt x="12951" y="27742"/>
                    </a:cubicBezTo>
                    <a:cubicBezTo>
                      <a:pt x="15932" y="27599"/>
                      <a:pt x="18923" y="27072"/>
                      <a:pt x="21868" y="26540"/>
                    </a:cubicBezTo>
                    <a:cubicBezTo>
                      <a:pt x="22998" y="26336"/>
                      <a:pt x="24138" y="26131"/>
                      <a:pt x="25268" y="25927"/>
                    </a:cubicBezTo>
                    <a:cubicBezTo>
                      <a:pt x="26009" y="25794"/>
                      <a:pt x="26950" y="25758"/>
                      <a:pt x="27696" y="25518"/>
                    </a:cubicBezTo>
                    <a:cubicBezTo>
                      <a:pt x="28765" y="25988"/>
                      <a:pt x="29839" y="26438"/>
                      <a:pt x="30856" y="27011"/>
                    </a:cubicBezTo>
                    <a:cubicBezTo>
                      <a:pt x="34593" y="29112"/>
                      <a:pt x="37359" y="32850"/>
                      <a:pt x="38300" y="37032"/>
                    </a:cubicBezTo>
                    <a:cubicBezTo>
                      <a:pt x="38295" y="37328"/>
                      <a:pt x="38295" y="37635"/>
                      <a:pt x="38300" y="37942"/>
                    </a:cubicBezTo>
                    <a:cubicBezTo>
                      <a:pt x="38474" y="43704"/>
                      <a:pt x="41935" y="48765"/>
                      <a:pt x="45274" y="53459"/>
                    </a:cubicBezTo>
                    <a:lnTo>
                      <a:pt x="49119" y="53280"/>
                    </a:lnTo>
                    <a:cubicBezTo>
                      <a:pt x="45489" y="48806"/>
                      <a:pt x="41695" y="43985"/>
                      <a:pt x="41143" y="38249"/>
                    </a:cubicBezTo>
                    <a:cubicBezTo>
                      <a:pt x="40862" y="35334"/>
                      <a:pt x="41460" y="32415"/>
                      <a:pt x="42109" y="29557"/>
                    </a:cubicBezTo>
                    <a:cubicBezTo>
                      <a:pt x="42764" y="26704"/>
                      <a:pt x="43484" y="23831"/>
                      <a:pt x="43469" y="20901"/>
                    </a:cubicBezTo>
                    <a:cubicBezTo>
                      <a:pt x="43454" y="17972"/>
                      <a:pt x="42610" y="14924"/>
                      <a:pt x="40529" y="12859"/>
                    </a:cubicBezTo>
                    <a:lnTo>
                      <a:pt x="39374" y="12557"/>
                    </a:lnTo>
                    <a:lnTo>
                      <a:pt x="39374" y="12557"/>
                    </a:lnTo>
                    <a:cubicBezTo>
                      <a:pt x="41312" y="14756"/>
                      <a:pt x="41956" y="17849"/>
                      <a:pt x="41777" y="20778"/>
                    </a:cubicBezTo>
                    <a:cubicBezTo>
                      <a:pt x="41598" y="23698"/>
                      <a:pt x="40693" y="26525"/>
                      <a:pt x="39849" y="29327"/>
                    </a:cubicBezTo>
                    <a:cubicBezTo>
                      <a:pt x="39645" y="30017"/>
                      <a:pt x="39440" y="30707"/>
                      <a:pt x="39251" y="31408"/>
                    </a:cubicBezTo>
                    <a:cubicBezTo>
                      <a:pt x="38827" y="30288"/>
                      <a:pt x="38116" y="29260"/>
                      <a:pt x="37252" y="28422"/>
                    </a:cubicBezTo>
                    <a:cubicBezTo>
                      <a:pt x="36040" y="27241"/>
                      <a:pt x="34563" y="26387"/>
                      <a:pt x="33008" y="25687"/>
                    </a:cubicBezTo>
                    <a:cubicBezTo>
                      <a:pt x="33642" y="21571"/>
                      <a:pt x="32190" y="16785"/>
                      <a:pt x="30779" y="13094"/>
                    </a:cubicBezTo>
                    <a:cubicBezTo>
                      <a:pt x="30150" y="11453"/>
                      <a:pt x="29435" y="9848"/>
                      <a:pt x="28704" y="8252"/>
                    </a:cubicBezTo>
                    <a:cubicBezTo>
                      <a:pt x="29496" y="8068"/>
                      <a:pt x="30299" y="7736"/>
                      <a:pt x="31030" y="7429"/>
                    </a:cubicBezTo>
                    <a:cubicBezTo>
                      <a:pt x="34389" y="6008"/>
                      <a:pt x="37329" y="3585"/>
                      <a:pt x="39312" y="517"/>
                    </a:cubicBezTo>
                    <a:cubicBezTo>
                      <a:pt x="39149" y="440"/>
                      <a:pt x="38990" y="364"/>
                      <a:pt x="38832" y="297"/>
                    </a:cubicBezTo>
                    <a:cubicBezTo>
                      <a:pt x="38831" y="297"/>
                      <a:pt x="38830" y="297"/>
                      <a:pt x="38829" y="297"/>
                    </a:cubicBezTo>
                    <a:cubicBezTo>
                      <a:pt x="38708" y="297"/>
                      <a:pt x="36862" y="2334"/>
                      <a:pt x="36638" y="2531"/>
                    </a:cubicBezTo>
                    <a:cubicBezTo>
                      <a:pt x="35238" y="3789"/>
                      <a:pt x="33704" y="4888"/>
                      <a:pt x="32063" y="5809"/>
                    </a:cubicBezTo>
                    <a:cubicBezTo>
                      <a:pt x="31245" y="6269"/>
                      <a:pt x="30396" y="6688"/>
                      <a:pt x="29532" y="7051"/>
                    </a:cubicBezTo>
                    <a:cubicBezTo>
                      <a:pt x="29138" y="7215"/>
                      <a:pt x="28658" y="7307"/>
                      <a:pt x="28351" y="7506"/>
                    </a:cubicBezTo>
                    <a:cubicBezTo>
                      <a:pt x="27185" y="5016"/>
                      <a:pt x="25984" y="2547"/>
                      <a:pt x="249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59" name="Google Shape;959;p19"/>
              <p:cNvGrpSpPr/>
              <p:nvPr/>
            </p:nvGrpSpPr>
            <p:grpSpPr>
              <a:xfrm>
                <a:off x="6684953" y="128597"/>
                <a:ext cx="2769555" cy="2055717"/>
                <a:chOff x="6636028" y="128597"/>
                <a:chExt cx="2769555" cy="2055717"/>
              </a:xfrm>
            </p:grpSpPr>
            <p:sp>
              <p:nvSpPr>
                <p:cNvPr id="960" name="Google Shape;960;p19"/>
                <p:cNvSpPr/>
                <p:nvPr/>
              </p:nvSpPr>
              <p:spPr>
                <a:xfrm rot="-456988">
                  <a:off x="7058636" y="939468"/>
                  <a:ext cx="1181981" cy="508665"/>
                </a:xfrm>
                <a:custGeom>
                  <a:rect b="b" l="l" r="r" t="t"/>
                  <a:pathLst>
                    <a:path extrusionOk="0" h="10958" w="25463">
                      <a:moveTo>
                        <a:pt x="17085" y="1"/>
                      </a:moveTo>
                      <a:cubicBezTo>
                        <a:pt x="15665" y="1"/>
                        <a:pt x="14166" y="825"/>
                        <a:pt x="13596" y="2363"/>
                      </a:cubicBezTo>
                      <a:cubicBezTo>
                        <a:pt x="12834" y="1800"/>
                        <a:pt x="12067" y="1238"/>
                        <a:pt x="11203" y="911"/>
                      </a:cubicBezTo>
                      <a:cubicBezTo>
                        <a:pt x="10778" y="754"/>
                        <a:pt x="10325" y="661"/>
                        <a:pt x="9873" y="661"/>
                      </a:cubicBezTo>
                      <a:cubicBezTo>
                        <a:pt x="9411" y="661"/>
                        <a:pt x="8950" y="758"/>
                        <a:pt x="8519" y="982"/>
                      </a:cubicBezTo>
                      <a:cubicBezTo>
                        <a:pt x="7675" y="1432"/>
                        <a:pt x="7005" y="2460"/>
                        <a:pt x="7046" y="3534"/>
                      </a:cubicBezTo>
                      <a:cubicBezTo>
                        <a:pt x="5988" y="2900"/>
                        <a:pt x="4853" y="2342"/>
                        <a:pt x="3651" y="2342"/>
                      </a:cubicBezTo>
                      <a:cubicBezTo>
                        <a:pt x="2445" y="2342"/>
                        <a:pt x="1151" y="3007"/>
                        <a:pt x="579" y="4280"/>
                      </a:cubicBezTo>
                      <a:cubicBezTo>
                        <a:pt x="1" y="5553"/>
                        <a:pt x="451" y="7378"/>
                        <a:pt x="1606" y="7746"/>
                      </a:cubicBezTo>
                      <a:cubicBezTo>
                        <a:pt x="1678" y="8984"/>
                        <a:pt x="2470" y="10083"/>
                        <a:pt x="3493" y="10359"/>
                      </a:cubicBezTo>
                      <a:cubicBezTo>
                        <a:pt x="3665" y="10406"/>
                        <a:pt x="3842" y="10428"/>
                        <a:pt x="4020" y="10428"/>
                      </a:cubicBezTo>
                      <a:cubicBezTo>
                        <a:pt x="4896" y="10428"/>
                        <a:pt x="5791" y="9884"/>
                        <a:pt x="6284" y="9004"/>
                      </a:cubicBezTo>
                      <a:cubicBezTo>
                        <a:pt x="6903" y="10180"/>
                        <a:pt x="8048" y="10932"/>
                        <a:pt x="9250" y="10957"/>
                      </a:cubicBezTo>
                      <a:cubicBezTo>
                        <a:pt x="9271" y="10958"/>
                        <a:pt x="9292" y="10958"/>
                        <a:pt x="9313" y="10958"/>
                      </a:cubicBezTo>
                      <a:cubicBezTo>
                        <a:pt x="10489" y="10958"/>
                        <a:pt x="11676" y="10262"/>
                        <a:pt x="12404" y="9137"/>
                      </a:cubicBezTo>
                      <a:cubicBezTo>
                        <a:pt x="13148" y="10136"/>
                        <a:pt x="14271" y="10719"/>
                        <a:pt x="15421" y="10719"/>
                      </a:cubicBezTo>
                      <a:cubicBezTo>
                        <a:pt x="15496" y="10719"/>
                        <a:pt x="15571" y="10717"/>
                        <a:pt x="15646" y="10712"/>
                      </a:cubicBezTo>
                      <a:cubicBezTo>
                        <a:pt x="16873" y="10625"/>
                        <a:pt x="18074" y="9868"/>
                        <a:pt x="18836" y="8703"/>
                      </a:cubicBezTo>
                      <a:cubicBezTo>
                        <a:pt x="19992" y="9372"/>
                        <a:pt x="21285" y="9746"/>
                        <a:pt x="22594" y="9776"/>
                      </a:cubicBezTo>
                      <a:cubicBezTo>
                        <a:pt x="22637" y="9778"/>
                        <a:pt x="22680" y="9778"/>
                        <a:pt x="22724" y="9778"/>
                      </a:cubicBezTo>
                      <a:cubicBezTo>
                        <a:pt x="23178" y="9778"/>
                        <a:pt x="23655" y="9697"/>
                        <a:pt x="24005" y="9347"/>
                      </a:cubicBezTo>
                      <a:cubicBezTo>
                        <a:pt x="24640" y="8711"/>
                        <a:pt x="24381" y="7288"/>
                        <a:pt x="23585" y="7075"/>
                      </a:cubicBezTo>
                      <a:lnTo>
                        <a:pt x="23585" y="7075"/>
                      </a:lnTo>
                      <a:cubicBezTo>
                        <a:pt x="23662" y="7094"/>
                        <a:pt x="23739" y="7104"/>
                        <a:pt x="23816" y="7104"/>
                      </a:cubicBezTo>
                      <a:cubicBezTo>
                        <a:pt x="24596" y="7104"/>
                        <a:pt x="25311" y="6154"/>
                        <a:pt x="25385" y="5195"/>
                      </a:cubicBezTo>
                      <a:cubicBezTo>
                        <a:pt x="25462" y="4142"/>
                        <a:pt x="24992" y="3160"/>
                        <a:pt x="24455" y="2342"/>
                      </a:cubicBezTo>
                      <a:cubicBezTo>
                        <a:pt x="23820" y="1380"/>
                        <a:pt x="23279" y="1038"/>
                        <a:pt x="22579" y="1038"/>
                      </a:cubicBezTo>
                      <a:cubicBezTo>
                        <a:pt x="22208" y="1038"/>
                        <a:pt x="21793" y="1134"/>
                        <a:pt x="21295" y="1284"/>
                      </a:cubicBezTo>
                      <a:cubicBezTo>
                        <a:pt x="21161" y="1325"/>
                        <a:pt x="21026" y="1343"/>
                        <a:pt x="20890" y="1343"/>
                      </a:cubicBezTo>
                      <a:cubicBezTo>
                        <a:pt x="19804" y="1343"/>
                        <a:pt x="18652" y="177"/>
                        <a:pt x="17553" y="31"/>
                      </a:cubicBezTo>
                      <a:cubicBezTo>
                        <a:pt x="17399" y="11"/>
                        <a:pt x="17242" y="1"/>
                        <a:pt x="1708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1" name="Google Shape;961;p19"/>
                <p:cNvSpPr/>
                <p:nvPr/>
              </p:nvSpPr>
              <p:spPr>
                <a:xfrm rot="-456988">
                  <a:off x="7087172" y="204037"/>
                  <a:ext cx="1173161" cy="522777"/>
                </a:xfrm>
                <a:custGeom>
                  <a:rect b="b" l="l" r="r" t="t"/>
                  <a:pathLst>
                    <a:path extrusionOk="0" h="11262" w="25273">
                      <a:moveTo>
                        <a:pt x="15959" y="0"/>
                      </a:moveTo>
                      <a:cubicBezTo>
                        <a:pt x="15794" y="0"/>
                        <a:pt x="15627" y="7"/>
                        <a:pt x="15461" y="22"/>
                      </a:cubicBezTo>
                      <a:cubicBezTo>
                        <a:pt x="13891" y="155"/>
                        <a:pt x="12271" y="1182"/>
                        <a:pt x="11989" y="2736"/>
                      </a:cubicBezTo>
                      <a:cubicBezTo>
                        <a:pt x="11021" y="1764"/>
                        <a:pt x="9646" y="1224"/>
                        <a:pt x="8276" y="1224"/>
                      </a:cubicBezTo>
                      <a:cubicBezTo>
                        <a:pt x="7888" y="1224"/>
                        <a:pt x="7500" y="1267"/>
                        <a:pt x="7122" y="1356"/>
                      </a:cubicBezTo>
                      <a:cubicBezTo>
                        <a:pt x="5409" y="1760"/>
                        <a:pt x="3947" y="3099"/>
                        <a:pt x="3385" y="4766"/>
                      </a:cubicBezTo>
                      <a:cubicBezTo>
                        <a:pt x="3188" y="4704"/>
                        <a:pt x="2985" y="4675"/>
                        <a:pt x="2782" y="4675"/>
                      </a:cubicBezTo>
                      <a:cubicBezTo>
                        <a:pt x="1775" y="4675"/>
                        <a:pt x="766" y="5391"/>
                        <a:pt x="532" y="6387"/>
                      </a:cubicBezTo>
                      <a:cubicBezTo>
                        <a:pt x="0" y="8616"/>
                        <a:pt x="3129" y="9766"/>
                        <a:pt x="4714" y="10405"/>
                      </a:cubicBezTo>
                      <a:cubicBezTo>
                        <a:pt x="5636" y="10777"/>
                        <a:pt x="6636" y="10968"/>
                        <a:pt x="7634" y="10968"/>
                      </a:cubicBezTo>
                      <a:cubicBezTo>
                        <a:pt x="9104" y="10968"/>
                        <a:pt x="10569" y="10554"/>
                        <a:pt x="11770" y="9695"/>
                      </a:cubicBezTo>
                      <a:cubicBezTo>
                        <a:pt x="12545" y="10715"/>
                        <a:pt x="13829" y="11262"/>
                        <a:pt x="15102" y="11262"/>
                      </a:cubicBezTo>
                      <a:cubicBezTo>
                        <a:pt x="15953" y="11262"/>
                        <a:pt x="16799" y="11018"/>
                        <a:pt x="17486" y="10508"/>
                      </a:cubicBezTo>
                      <a:cubicBezTo>
                        <a:pt x="17905" y="10201"/>
                        <a:pt x="18273" y="9802"/>
                        <a:pt x="18754" y="9613"/>
                      </a:cubicBezTo>
                      <a:cubicBezTo>
                        <a:pt x="19032" y="9500"/>
                        <a:pt x="19322" y="9463"/>
                        <a:pt x="19619" y="9463"/>
                      </a:cubicBezTo>
                      <a:cubicBezTo>
                        <a:pt x="20169" y="9463"/>
                        <a:pt x="20740" y="9589"/>
                        <a:pt x="21295" y="9593"/>
                      </a:cubicBezTo>
                      <a:cubicBezTo>
                        <a:pt x="21309" y="9593"/>
                        <a:pt x="21322" y="9593"/>
                        <a:pt x="21336" y="9593"/>
                      </a:cubicBezTo>
                      <a:cubicBezTo>
                        <a:pt x="22600" y="9593"/>
                        <a:pt x="23843" y="8906"/>
                        <a:pt x="24510" y="7834"/>
                      </a:cubicBezTo>
                      <a:cubicBezTo>
                        <a:pt x="25196" y="6755"/>
                        <a:pt x="25272" y="5323"/>
                        <a:pt x="24710" y="4173"/>
                      </a:cubicBezTo>
                      <a:cubicBezTo>
                        <a:pt x="23866" y="2435"/>
                        <a:pt x="21877" y="1632"/>
                        <a:pt x="20062" y="973"/>
                      </a:cubicBezTo>
                      <a:cubicBezTo>
                        <a:pt x="18736" y="492"/>
                        <a:pt x="17361" y="0"/>
                        <a:pt x="159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2" name="Google Shape;962;p19"/>
                <p:cNvSpPr/>
                <p:nvPr/>
              </p:nvSpPr>
              <p:spPr>
                <a:xfrm rot="-456988">
                  <a:off x="8318648" y="547511"/>
                  <a:ext cx="1052609" cy="588043"/>
                </a:xfrm>
                <a:custGeom>
                  <a:rect b="b" l="l" r="r" t="t"/>
                  <a:pathLst>
                    <a:path extrusionOk="0" h="12668" w="22676">
                      <a:moveTo>
                        <a:pt x="12818" y="1"/>
                      </a:moveTo>
                      <a:cubicBezTo>
                        <a:pt x="12368" y="1"/>
                        <a:pt x="11919" y="80"/>
                        <a:pt x="11499" y="240"/>
                      </a:cubicBezTo>
                      <a:cubicBezTo>
                        <a:pt x="10487" y="628"/>
                        <a:pt x="9669" y="1477"/>
                        <a:pt x="9321" y="2499"/>
                      </a:cubicBezTo>
                      <a:cubicBezTo>
                        <a:pt x="8717" y="1829"/>
                        <a:pt x="7809" y="1453"/>
                        <a:pt x="6908" y="1453"/>
                      </a:cubicBezTo>
                      <a:cubicBezTo>
                        <a:pt x="6565" y="1453"/>
                        <a:pt x="6224" y="1507"/>
                        <a:pt x="5900" y="1620"/>
                      </a:cubicBezTo>
                      <a:cubicBezTo>
                        <a:pt x="4725" y="2029"/>
                        <a:pt x="3840" y="3185"/>
                        <a:pt x="3763" y="4432"/>
                      </a:cubicBezTo>
                      <a:cubicBezTo>
                        <a:pt x="3490" y="4162"/>
                        <a:pt x="3109" y="4027"/>
                        <a:pt x="2726" y="4027"/>
                      </a:cubicBezTo>
                      <a:cubicBezTo>
                        <a:pt x="2334" y="4027"/>
                        <a:pt x="1941" y="4168"/>
                        <a:pt x="1662" y="4447"/>
                      </a:cubicBezTo>
                      <a:cubicBezTo>
                        <a:pt x="1105" y="5010"/>
                        <a:pt x="1146" y="5945"/>
                        <a:pt x="1636" y="6533"/>
                      </a:cubicBezTo>
                      <a:cubicBezTo>
                        <a:pt x="1553" y="6519"/>
                        <a:pt x="1472" y="6512"/>
                        <a:pt x="1393" y="6512"/>
                      </a:cubicBezTo>
                      <a:cubicBezTo>
                        <a:pt x="560" y="6512"/>
                        <a:pt x="25" y="7296"/>
                        <a:pt x="16" y="8118"/>
                      </a:cubicBezTo>
                      <a:cubicBezTo>
                        <a:pt x="0" y="8916"/>
                        <a:pt x="568" y="9565"/>
                        <a:pt x="992" y="10194"/>
                      </a:cubicBezTo>
                      <a:cubicBezTo>
                        <a:pt x="1611" y="11107"/>
                        <a:pt x="2614" y="11705"/>
                        <a:pt x="3608" y="11705"/>
                      </a:cubicBezTo>
                      <a:cubicBezTo>
                        <a:pt x="4323" y="11705"/>
                        <a:pt x="5032" y="11395"/>
                        <a:pt x="5589" y="10670"/>
                      </a:cubicBezTo>
                      <a:cubicBezTo>
                        <a:pt x="5931" y="11764"/>
                        <a:pt x="6995" y="12592"/>
                        <a:pt x="8140" y="12663"/>
                      </a:cubicBezTo>
                      <a:cubicBezTo>
                        <a:pt x="8191" y="12666"/>
                        <a:pt x="8242" y="12668"/>
                        <a:pt x="8293" y="12668"/>
                      </a:cubicBezTo>
                      <a:cubicBezTo>
                        <a:pt x="9382" y="12668"/>
                        <a:pt x="10462" y="11998"/>
                        <a:pt x="10916" y="11002"/>
                      </a:cubicBezTo>
                      <a:cubicBezTo>
                        <a:pt x="11898" y="11488"/>
                        <a:pt x="12884" y="11978"/>
                        <a:pt x="13953" y="12183"/>
                      </a:cubicBezTo>
                      <a:cubicBezTo>
                        <a:pt x="14270" y="12244"/>
                        <a:pt x="14597" y="12277"/>
                        <a:pt x="14924" y="12277"/>
                      </a:cubicBezTo>
                      <a:cubicBezTo>
                        <a:pt x="15697" y="12277"/>
                        <a:pt x="16465" y="12090"/>
                        <a:pt x="17087" y="11641"/>
                      </a:cubicBezTo>
                      <a:cubicBezTo>
                        <a:pt x="17966" y="11002"/>
                        <a:pt x="18452" y="9759"/>
                        <a:pt x="18012" y="8762"/>
                      </a:cubicBezTo>
                      <a:lnTo>
                        <a:pt x="18012" y="8762"/>
                      </a:lnTo>
                      <a:cubicBezTo>
                        <a:pt x="18287" y="8841"/>
                        <a:pt x="18568" y="8878"/>
                        <a:pt x="18849" y="8878"/>
                      </a:cubicBezTo>
                      <a:cubicBezTo>
                        <a:pt x="20472" y="8878"/>
                        <a:pt x="22084" y="7643"/>
                        <a:pt x="22358" y="6017"/>
                      </a:cubicBezTo>
                      <a:cubicBezTo>
                        <a:pt x="22675" y="4105"/>
                        <a:pt x="21075" y="2106"/>
                        <a:pt x="19142" y="2003"/>
                      </a:cubicBezTo>
                      <a:cubicBezTo>
                        <a:pt x="19065" y="1999"/>
                        <a:pt x="18988" y="1997"/>
                        <a:pt x="18910" y="1997"/>
                      </a:cubicBezTo>
                      <a:cubicBezTo>
                        <a:pt x="18540" y="1997"/>
                        <a:pt x="18166" y="2041"/>
                        <a:pt x="17796" y="2041"/>
                      </a:cubicBezTo>
                      <a:cubicBezTo>
                        <a:pt x="17564" y="2041"/>
                        <a:pt x="17334" y="2023"/>
                        <a:pt x="17108" y="1968"/>
                      </a:cubicBezTo>
                      <a:cubicBezTo>
                        <a:pt x="16162" y="1748"/>
                        <a:pt x="15482" y="935"/>
                        <a:pt x="14628" y="459"/>
                      </a:cubicBezTo>
                      <a:cubicBezTo>
                        <a:pt x="14076" y="155"/>
                        <a:pt x="13447" y="1"/>
                        <a:pt x="1281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" name="Google Shape;963;p19"/>
                <p:cNvSpPr/>
                <p:nvPr/>
              </p:nvSpPr>
              <p:spPr>
                <a:xfrm rot="-456988">
                  <a:off x="7979766" y="1478973"/>
                  <a:ext cx="599462" cy="224995"/>
                </a:xfrm>
                <a:custGeom>
                  <a:rect b="b" l="l" r="r" t="t"/>
                  <a:pathLst>
                    <a:path extrusionOk="0" h="4847" w="12914">
                      <a:moveTo>
                        <a:pt x="9986" y="0"/>
                      </a:moveTo>
                      <a:cubicBezTo>
                        <a:pt x="9357" y="0"/>
                        <a:pt x="8705" y="368"/>
                        <a:pt x="8619" y="976"/>
                      </a:cubicBezTo>
                      <a:cubicBezTo>
                        <a:pt x="8685" y="516"/>
                        <a:pt x="7698" y="107"/>
                        <a:pt x="7376" y="71"/>
                      </a:cubicBezTo>
                      <a:cubicBezTo>
                        <a:pt x="7337" y="68"/>
                        <a:pt x="7297" y="66"/>
                        <a:pt x="7259" y="66"/>
                      </a:cubicBezTo>
                      <a:cubicBezTo>
                        <a:pt x="6806" y="66"/>
                        <a:pt x="6416" y="284"/>
                        <a:pt x="5972" y="284"/>
                      </a:cubicBezTo>
                      <a:cubicBezTo>
                        <a:pt x="5891" y="284"/>
                        <a:pt x="5809" y="277"/>
                        <a:pt x="5725" y="261"/>
                      </a:cubicBezTo>
                      <a:cubicBezTo>
                        <a:pt x="5269" y="171"/>
                        <a:pt x="4818" y="93"/>
                        <a:pt x="4393" y="93"/>
                      </a:cubicBezTo>
                      <a:cubicBezTo>
                        <a:pt x="3630" y="93"/>
                        <a:pt x="2953" y="346"/>
                        <a:pt x="2494" y="1242"/>
                      </a:cubicBezTo>
                      <a:cubicBezTo>
                        <a:pt x="2159" y="967"/>
                        <a:pt x="1725" y="790"/>
                        <a:pt x="1296" y="790"/>
                      </a:cubicBezTo>
                      <a:cubicBezTo>
                        <a:pt x="1207" y="790"/>
                        <a:pt x="1119" y="797"/>
                        <a:pt x="1031" y="813"/>
                      </a:cubicBezTo>
                      <a:cubicBezTo>
                        <a:pt x="520" y="910"/>
                        <a:pt x="65" y="1350"/>
                        <a:pt x="29" y="1871"/>
                      </a:cubicBezTo>
                      <a:cubicBezTo>
                        <a:pt x="1" y="2356"/>
                        <a:pt x="422" y="2836"/>
                        <a:pt x="901" y="2836"/>
                      </a:cubicBezTo>
                      <a:cubicBezTo>
                        <a:pt x="937" y="2836"/>
                        <a:pt x="974" y="2833"/>
                        <a:pt x="1011" y="2827"/>
                      </a:cubicBezTo>
                      <a:lnTo>
                        <a:pt x="1011" y="2827"/>
                      </a:lnTo>
                      <a:cubicBezTo>
                        <a:pt x="566" y="2909"/>
                        <a:pt x="377" y="3507"/>
                        <a:pt x="576" y="3916"/>
                      </a:cubicBezTo>
                      <a:cubicBezTo>
                        <a:pt x="771" y="4325"/>
                        <a:pt x="1215" y="4545"/>
                        <a:pt x="1640" y="4668"/>
                      </a:cubicBezTo>
                      <a:cubicBezTo>
                        <a:pt x="2184" y="4819"/>
                        <a:pt x="2751" y="4847"/>
                        <a:pt x="3318" y="4847"/>
                      </a:cubicBezTo>
                      <a:cubicBezTo>
                        <a:pt x="3497" y="4847"/>
                        <a:pt x="3675" y="4844"/>
                        <a:pt x="3854" y="4842"/>
                      </a:cubicBezTo>
                      <a:lnTo>
                        <a:pt x="4927" y="4821"/>
                      </a:lnTo>
                      <a:cubicBezTo>
                        <a:pt x="5960" y="4806"/>
                        <a:pt x="6998" y="4785"/>
                        <a:pt x="8026" y="4765"/>
                      </a:cubicBezTo>
                      <a:cubicBezTo>
                        <a:pt x="8399" y="4760"/>
                        <a:pt x="8792" y="4744"/>
                        <a:pt x="9099" y="4530"/>
                      </a:cubicBezTo>
                      <a:cubicBezTo>
                        <a:pt x="9406" y="4320"/>
                        <a:pt x="9549" y="3834"/>
                        <a:pt x="9283" y="3569"/>
                      </a:cubicBezTo>
                      <a:lnTo>
                        <a:pt x="9283" y="3569"/>
                      </a:lnTo>
                      <a:cubicBezTo>
                        <a:pt x="9891" y="3816"/>
                        <a:pt x="10526" y="4064"/>
                        <a:pt x="11175" y="4064"/>
                      </a:cubicBezTo>
                      <a:cubicBezTo>
                        <a:pt x="11263" y="4064"/>
                        <a:pt x="11352" y="4059"/>
                        <a:pt x="11441" y="4049"/>
                      </a:cubicBezTo>
                      <a:cubicBezTo>
                        <a:pt x="12182" y="3967"/>
                        <a:pt x="12913" y="3379"/>
                        <a:pt x="12888" y="2628"/>
                      </a:cubicBezTo>
                      <a:cubicBezTo>
                        <a:pt x="12867" y="2086"/>
                        <a:pt x="12468" y="1641"/>
                        <a:pt x="12085" y="1247"/>
                      </a:cubicBezTo>
                      <a:cubicBezTo>
                        <a:pt x="11574" y="731"/>
                        <a:pt x="11016" y="199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" name="Google Shape;964;p19"/>
                <p:cNvSpPr/>
                <p:nvPr/>
              </p:nvSpPr>
              <p:spPr>
                <a:xfrm rot="-456988">
                  <a:off x="6648310" y="1567735"/>
                  <a:ext cx="599415" cy="225228"/>
                </a:xfrm>
                <a:custGeom>
                  <a:rect b="b" l="l" r="r" t="t"/>
                  <a:pathLst>
                    <a:path extrusionOk="0" h="4852" w="12913">
                      <a:moveTo>
                        <a:pt x="9986" y="0"/>
                      </a:moveTo>
                      <a:cubicBezTo>
                        <a:pt x="9356" y="0"/>
                        <a:pt x="8705" y="368"/>
                        <a:pt x="8618" y="976"/>
                      </a:cubicBezTo>
                      <a:cubicBezTo>
                        <a:pt x="8685" y="516"/>
                        <a:pt x="7698" y="107"/>
                        <a:pt x="7376" y="77"/>
                      </a:cubicBezTo>
                      <a:cubicBezTo>
                        <a:pt x="7336" y="73"/>
                        <a:pt x="7297" y="71"/>
                        <a:pt x="7258" y="71"/>
                      </a:cubicBezTo>
                      <a:cubicBezTo>
                        <a:pt x="6809" y="71"/>
                        <a:pt x="6421" y="286"/>
                        <a:pt x="5980" y="286"/>
                      </a:cubicBezTo>
                      <a:cubicBezTo>
                        <a:pt x="5897" y="286"/>
                        <a:pt x="5812" y="279"/>
                        <a:pt x="5724" y="261"/>
                      </a:cubicBezTo>
                      <a:cubicBezTo>
                        <a:pt x="5272" y="171"/>
                        <a:pt x="4823" y="94"/>
                        <a:pt x="4400" y="94"/>
                      </a:cubicBezTo>
                      <a:cubicBezTo>
                        <a:pt x="3634" y="94"/>
                        <a:pt x="2954" y="348"/>
                        <a:pt x="2493" y="1247"/>
                      </a:cubicBezTo>
                      <a:cubicBezTo>
                        <a:pt x="2160" y="973"/>
                        <a:pt x="1732" y="793"/>
                        <a:pt x="1306" y="793"/>
                      </a:cubicBezTo>
                      <a:cubicBezTo>
                        <a:pt x="1216" y="793"/>
                        <a:pt x="1125" y="801"/>
                        <a:pt x="1036" y="818"/>
                      </a:cubicBezTo>
                      <a:cubicBezTo>
                        <a:pt x="525" y="915"/>
                        <a:pt x="65" y="1355"/>
                        <a:pt x="29" y="1871"/>
                      </a:cubicBezTo>
                      <a:cubicBezTo>
                        <a:pt x="0" y="2360"/>
                        <a:pt x="422" y="2841"/>
                        <a:pt x="900" y="2841"/>
                      </a:cubicBezTo>
                      <a:cubicBezTo>
                        <a:pt x="937" y="2841"/>
                        <a:pt x="974" y="2838"/>
                        <a:pt x="1010" y="2832"/>
                      </a:cubicBezTo>
                      <a:lnTo>
                        <a:pt x="1010" y="2832"/>
                      </a:lnTo>
                      <a:cubicBezTo>
                        <a:pt x="566" y="2914"/>
                        <a:pt x="377" y="3507"/>
                        <a:pt x="576" y="3916"/>
                      </a:cubicBezTo>
                      <a:cubicBezTo>
                        <a:pt x="770" y="4325"/>
                        <a:pt x="1215" y="4550"/>
                        <a:pt x="1639" y="4673"/>
                      </a:cubicBezTo>
                      <a:cubicBezTo>
                        <a:pt x="2195" y="4824"/>
                        <a:pt x="2775" y="4851"/>
                        <a:pt x="3354" y="4851"/>
                      </a:cubicBezTo>
                      <a:cubicBezTo>
                        <a:pt x="3521" y="4851"/>
                        <a:pt x="3687" y="4849"/>
                        <a:pt x="3853" y="4847"/>
                      </a:cubicBezTo>
                      <a:lnTo>
                        <a:pt x="4927" y="4826"/>
                      </a:lnTo>
                      <a:cubicBezTo>
                        <a:pt x="5960" y="4806"/>
                        <a:pt x="6997" y="4785"/>
                        <a:pt x="8025" y="4770"/>
                      </a:cubicBezTo>
                      <a:cubicBezTo>
                        <a:pt x="8398" y="4760"/>
                        <a:pt x="8792" y="4750"/>
                        <a:pt x="9099" y="4530"/>
                      </a:cubicBezTo>
                      <a:cubicBezTo>
                        <a:pt x="9406" y="4320"/>
                        <a:pt x="9549" y="3834"/>
                        <a:pt x="9283" y="3574"/>
                      </a:cubicBezTo>
                      <a:lnTo>
                        <a:pt x="9283" y="3574"/>
                      </a:lnTo>
                      <a:cubicBezTo>
                        <a:pt x="9890" y="3821"/>
                        <a:pt x="10526" y="4069"/>
                        <a:pt x="11175" y="4069"/>
                      </a:cubicBezTo>
                      <a:cubicBezTo>
                        <a:pt x="11263" y="4069"/>
                        <a:pt x="11352" y="4064"/>
                        <a:pt x="11440" y="4054"/>
                      </a:cubicBezTo>
                      <a:cubicBezTo>
                        <a:pt x="12182" y="3967"/>
                        <a:pt x="12913" y="3379"/>
                        <a:pt x="12887" y="2633"/>
                      </a:cubicBezTo>
                      <a:cubicBezTo>
                        <a:pt x="12872" y="2091"/>
                        <a:pt x="12468" y="1641"/>
                        <a:pt x="12085" y="1252"/>
                      </a:cubicBezTo>
                      <a:cubicBezTo>
                        <a:pt x="11573" y="736"/>
                        <a:pt x="11016" y="204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" name="Google Shape;965;p19"/>
                <p:cNvSpPr/>
                <p:nvPr/>
              </p:nvSpPr>
              <p:spPr>
                <a:xfrm rot="-456988">
                  <a:off x="6994995" y="1888869"/>
                  <a:ext cx="605218" cy="256468"/>
                </a:xfrm>
                <a:custGeom>
                  <a:rect b="b" l="l" r="r" t="t"/>
                  <a:pathLst>
                    <a:path extrusionOk="0" h="5525" w="13038">
                      <a:moveTo>
                        <a:pt x="4297" y="1"/>
                      </a:moveTo>
                      <a:cubicBezTo>
                        <a:pt x="3892" y="1"/>
                        <a:pt x="3543" y="177"/>
                        <a:pt x="3150" y="277"/>
                      </a:cubicBezTo>
                      <a:cubicBezTo>
                        <a:pt x="2531" y="435"/>
                        <a:pt x="1923" y="522"/>
                        <a:pt x="1345" y="809"/>
                      </a:cubicBezTo>
                      <a:cubicBezTo>
                        <a:pt x="946" y="998"/>
                        <a:pt x="568" y="1264"/>
                        <a:pt x="327" y="1627"/>
                      </a:cubicBezTo>
                      <a:cubicBezTo>
                        <a:pt x="82" y="1995"/>
                        <a:pt x="0" y="2491"/>
                        <a:pt x="210" y="2879"/>
                      </a:cubicBezTo>
                      <a:cubicBezTo>
                        <a:pt x="465" y="3360"/>
                        <a:pt x="1064" y="3549"/>
                        <a:pt x="1595" y="3605"/>
                      </a:cubicBezTo>
                      <a:cubicBezTo>
                        <a:pt x="2142" y="3667"/>
                        <a:pt x="2710" y="3646"/>
                        <a:pt x="3196" y="3897"/>
                      </a:cubicBezTo>
                      <a:cubicBezTo>
                        <a:pt x="3630" y="4117"/>
                        <a:pt x="3932" y="4521"/>
                        <a:pt x="4269" y="4873"/>
                      </a:cubicBezTo>
                      <a:cubicBezTo>
                        <a:pt x="4594" y="5213"/>
                        <a:pt x="5004" y="5524"/>
                        <a:pt x="5468" y="5524"/>
                      </a:cubicBezTo>
                      <a:cubicBezTo>
                        <a:pt x="5486" y="5524"/>
                        <a:pt x="5504" y="5524"/>
                        <a:pt x="5522" y="5523"/>
                      </a:cubicBezTo>
                      <a:cubicBezTo>
                        <a:pt x="6156" y="5492"/>
                        <a:pt x="6596" y="4909"/>
                        <a:pt x="7158" y="4618"/>
                      </a:cubicBezTo>
                      <a:cubicBezTo>
                        <a:pt x="7517" y="4427"/>
                        <a:pt x="7917" y="4360"/>
                        <a:pt x="8327" y="4360"/>
                      </a:cubicBezTo>
                      <a:cubicBezTo>
                        <a:pt x="8676" y="4360"/>
                        <a:pt x="9032" y="4408"/>
                        <a:pt x="9377" y="4469"/>
                      </a:cubicBezTo>
                      <a:cubicBezTo>
                        <a:pt x="9894" y="4559"/>
                        <a:pt x="10424" y="4673"/>
                        <a:pt x="10945" y="4673"/>
                      </a:cubicBezTo>
                      <a:cubicBezTo>
                        <a:pt x="11171" y="4673"/>
                        <a:pt x="11395" y="4651"/>
                        <a:pt x="11616" y="4597"/>
                      </a:cubicBezTo>
                      <a:cubicBezTo>
                        <a:pt x="12353" y="4418"/>
                        <a:pt x="13038" y="3754"/>
                        <a:pt x="12930" y="3007"/>
                      </a:cubicBezTo>
                      <a:cubicBezTo>
                        <a:pt x="12843" y="2419"/>
                        <a:pt x="12291" y="1980"/>
                        <a:pt x="11708" y="1852"/>
                      </a:cubicBezTo>
                      <a:cubicBezTo>
                        <a:pt x="11534" y="1813"/>
                        <a:pt x="11357" y="1797"/>
                        <a:pt x="11179" y="1797"/>
                      </a:cubicBezTo>
                      <a:cubicBezTo>
                        <a:pt x="10764" y="1797"/>
                        <a:pt x="10344" y="1886"/>
                        <a:pt x="9939" y="1990"/>
                      </a:cubicBezTo>
                      <a:cubicBezTo>
                        <a:pt x="9515" y="1300"/>
                        <a:pt x="8789" y="814"/>
                        <a:pt x="7986" y="686"/>
                      </a:cubicBezTo>
                      <a:cubicBezTo>
                        <a:pt x="7735" y="645"/>
                        <a:pt x="7479" y="641"/>
                        <a:pt x="7223" y="641"/>
                      </a:cubicBezTo>
                      <a:cubicBezTo>
                        <a:pt x="7159" y="641"/>
                        <a:pt x="7095" y="641"/>
                        <a:pt x="7031" y="641"/>
                      </a:cubicBezTo>
                      <a:cubicBezTo>
                        <a:pt x="6711" y="641"/>
                        <a:pt x="6391" y="635"/>
                        <a:pt x="6079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19" y="1"/>
                        <a:pt x="4308" y="1"/>
                        <a:pt x="429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" name="Google Shape;966;p19"/>
                <p:cNvSpPr/>
                <p:nvPr/>
              </p:nvSpPr>
              <p:spPr>
                <a:xfrm rot="-456988">
                  <a:off x="8322757" y="200357"/>
                  <a:ext cx="604986" cy="256422"/>
                </a:xfrm>
                <a:custGeom>
                  <a:rect b="b" l="l" r="r" t="t"/>
                  <a:pathLst>
                    <a:path extrusionOk="0" h="5524" w="13033">
                      <a:moveTo>
                        <a:pt x="4297" y="0"/>
                      </a:moveTo>
                      <a:cubicBezTo>
                        <a:pt x="3887" y="0"/>
                        <a:pt x="3538" y="177"/>
                        <a:pt x="3150" y="277"/>
                      </a:cubicBezTo>
                      <a:cubicBezTo>
                        <a:pt x="2531" y="435"/>
                        <a:pt x="1928" y="522"/>
                        <a:pt x="1340" y="809"/>
                      </a:cubicBezTo>
                      <a:cubicBezTo>
                        <a:pt x="946" y="998"/>
                        <a:pt x="568" y="1264"/>
                        <a:pt x="323" y="1627"/>
                      </a:cubicBezTo>
                      <a:cubicBezTo>
                        <a:pt x="82" y="1995"/>
                        <a:pt x="1" y="2491"/>
                        <a:pt x="210" y="2879"/>
                      </a:cubicBezTo>
                      <a:cubicBezTo>
                        <a:pt x="466" y="3360"/>
                        <a:pt x="1059" y="3549"/>
                        <a:pt x="1596" y="3605"/>
                      </a:cubicBezTo>
                      <a:cubicBezTo>
                        <a:pt x="2138" y="3667"/>
                        <a:pt x="2705" y="3646"/>
                        <a:pt x="3191" y="3897"/>
                      </a:cubicBezTo>
                      <a:cubicBezTo>
                        <a:pt x="3625" y="4117"/>
                        <a:pt x="3927" y="4520"/>
                        <a:pt x="4265" y="4873"/>
                      </a:cubicBezTo>
                      <a:cubicBezTo>
                        <a:pt x="4594" y="5213"/>
                        <a:pt x="5000" y="5524"/>
                        <a:pt x="5463" y="5524"/>
                      </a:cubicBezTo>
                      <a:cubicBezTo>
                        <a:pt x="5481" y="5524"/>
                        <a:pt x="5499" y="5524"/>
                        <a:pt x="5517" y="5523"/>
                      </a:cubicBezTo>
                      <a:cubicBezTo>
                        <a:pt x="6151" y="5492"/>
                        <a:pt x="6591" y="4909"/>
                        <a:pt x="7153" y="4618"/>
                      </a:cubicBezTo>
                      <a:cubicBezTo>
                        <a:pt x="7513" y="4427"/>
                        <a:pt x="7914" y="4360"/>
                        <a:pt x="8325" y="4360"/>
                      </a:cubicBezTo>
                      <a:cubicBezTo>
                        <a:pt x="8674" y="4360"/>
                        <a:pt x="9029" y="4408"/>
                        <a:pt x="9372" y="4469"/>
                      </a:cubicBezTo>
                      <a:cubicBezTo>
                        <a:pt x="9890" y="4562"/>
                        <a:pt x="10416" y="4674"/>
                        <a:pt x="10935" y="4674"/>
                      </a:cubicBezTo>
                      <a:cubicBezTo>
                        <a:pt x="11164" y="4674"/>
                        <a:pt x="11392" y="4652"/>
                        <a:pt x="11617" y="4597"/>
                      </a:cubicBezTo>
                      <a:cubicBezTo>
                        <a:pt x="12353" y="4418"/>
                        <a:pt x="13033" y="3754"/>
                        <a:pt x="12925" y="3007"/>
                      </a:cubicBezTo>
                      <a:cubicBezTo>
                        <a:pt x="12844" y="2419"/>
                        <a:pt x="12286" y="1979"/>
                        <a:pt x="11704" y="1852"/>
                      </a:cubicBezTo>
                      <a:cubicBezTo>
                        <a:pt x="11530" y="1813"/>
                        <a:pt x="11354" y="1797"/>
                        <a:pt x="11177" y="1797"/>
                      </a:cubicBezTo>
                      <a:cubicBezTo>
                        <a:pt x="10763" y="1797"/>
                        <a:pt x="10343" y="1886"/>
                        <a:pt x="9935" y="1990"/>
                      </a:cubicBezTo>
                      <a:cubicBezTo>
                        <a:pt x="9515" y="1299"/>
                        <a:pt x="8784" y="814"/>
                        <a:pt x="7987" y="686"/>
                      </a:cubicBezTo>
                      <a:cubicBezTo>
                        <a:pt x="7733" y="645"/>
                        <a:pt x="7477" y="641"/>
                        <a:pt x="7221" y="641"/>
                      </a:cubicBezTo>
                      <a:cubicBezTo>
                        <a:pt x="7157" y="641"/>
                        <a:pt x="7093" y="641"/>
                        <a:pt x="7029" y="641"/>
                      </a:cubicBezTo>
                      <a:cubicBezTo>
                        <a:pt x="6708" y="641"/>
                        <a:pt x="6389" y="635"/>
                        <a:pt x="6074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20" y="1"/>
                        <a:pt x="4308" y="0"/>
                        <a:pt x="42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67" name="Google Shape;967;p19"/>
              <p:cNvSpPr/>
              <p:nvPr/>
            </p:nvSpPr>
            <p:spPr>
              <a:xfrm rot="-456988">
                <a:off x="7299322" y="1021410"/>
                <a:ext cx="801062" cy="344433"/>
              </a:xfrm>
              <a:custGeom>
                <a:rect b="b" l="l" r="r" t="t"/>
                <a:pathLst>
                  <a:path extrusionOk="0" h="7420" w="17257">
                    <a:moveTo>
                      <a:pt x="11575" y="1"/>
                    </a:moveTo>
                    <a:cubicBezTo>
                      <a:pt x="10612" y="1"/>
                      <a:pt x="9600" y="556"/>
                      <a:pt x="9209" y="1596"/>
                    </a:cubicBezTo>
                    <a:cubicBezTo>
                      <a:pt x="8693" y="1223"/>
                      <a:pt x="8171" y="829"/>
                      <a:pt x="7583" y="614"/>
                    </a:cubicBezTo>
                    <a:cubicBezTo>
                      <a:pt x="7297" y="505"/>
                      <a:pt x="6990" y="442"/>
                      <a:pt x="6683" y="442"/>
                    </a:cubicBezTo>
                    <a:cubicBezTo>
                      <a:pt x="6370" y="442"/>
                      <a:pt x="6057" y="508"/>
                      <a:pt x="5768" y="660"/>
                    </a:cubicBezTo>
                    <a:cubicBezTo>
                      <a:pt x="5195" y="967"/>
                      <a:pt x="4740" y="1662"/>
                      <a:pt x="4771" y="2383"/>
                    </a:cubicBezTo>
                    <a:cubicBezTo>
                      <a:pt x="4055" y="1954"/>
                      <a:pt x="3288" y="1581"/>
                      <a:pt x="2470" y="1581"/>
                    </a:cubicBezTo>
                    <a:cubicBezTo>
                      <a:pt x="1652" y="1581"/>
                      <a:pt x="778" y="2030"/>
                      <a:pt x="389" y="2895"/>
                    </a:cubicBezTo>
                    <a:cubicBezTo>
                      <a:pt x="1" y="3759"/>
                      <a:pt x="308" y="4996"/>
                      <a:pt x="1085" y="5241"/>
                    </a:cubicBezTo>
                    <a:cubicBezTo>
                      <a:pt x="1131" y="6080"/>
                      <a:pt x="1673" y="6826"/>
                      <a:pt x="2363" y="7015"/>
                    </a:cubicBezTo>
                    <a:cubicBezTo>
                      <a:pt x="2482" y="7048"/>
                      <a:pt x="2604" y="7063"/>
                      <a:pt x="2726" y="7063"/>
                    </a:cubicBezTo>
                    <a:cubicBezTo>
                      <a:pt x="3318" y="7063"/>
                      <a:pt x="3920" y="6697"/>
                      <a:pt x="4255" y="6095"/>
                    </a:cubicBezTo>
                    <a:cubicBezTo>
                      <a:pt x="4679" y="6898"/>
                      <a:pt x="5451" y="7409"/>
                      <a:pt x="6264" y="7419"/>
                    </a:cubicBezTo>
                    <a:cubicBezTo>
                      <a:pt x="6281" y="7420"/>
                      <a:pt x="6297" y="7420"/>
                      <a:pt x="6314" y="7420"/>
                    </a:cubicBezTo>
                    <a:cubicBezTo>
                      <a:pt x="7106" y="7420"/>
                      <a:pt x="7910" y="6943"/>
                      <a:pt x="8401" y="6187"/>
                    </a:cubicBezTo>
                    <a:cubicBezTo>
                      <a:pt x="8905" y="6863"/>
                      <a:pt x="9670" y="7261"/>
                      <a:pt x="10446" y="7261"/>
                    </a:cubicBezTo>
                    <a:cubicBezTo>
                      <a:pt x="10497" y="7261"/>
                      <a:pt x="10548" y="7259"/>
                      <a:pt x="10600" y="7256"/>
                    </a:cubicBezTo>
                    <a:cubicBezTo>
                      <a:pt x="11433" y="7194"/>
                      <a:pt x="12251" y="6683"/>
                      <a:pt x="12762" y="5891"/>
                    </a:cubicBezTo>
                    <a:cubicBezTo>
                      <a:pt x="13550" y="6346"/>
                      <a:pt x="14424" y="6601"/>
                      <a:pt x="15313" y="6622"/>
                    </a:cubicBezTo>
                    <a:cubicBezTo>
                      <a:pt x="15332" y="6622"/>
                      <a:pt x="15351" y="6622"/>
                      <a:pt x="15369" y="6622"/>
                    </a:cubicBezTo>
                    <a:cubicBezTo>
                      <a:pt x="15686" y="6622"/>
                      <a:pt x="16023" y="6577"/>
                      <a:pt x="16270" y="6335"/>
                    </a:cubicBezTo>
                    <a:cubicBezTo>
                      <a:pt x="16702" y="5903"/>
                      <a:pt x="16522" y="4939"/>
                      <a:pt x="15986" y="4793"/>
                    </a:cubicBezTo>
                    <a:lnTo>
                      <a:pt x="15986" y="4793"/>
                    </a:lnTo>
                    <a:cubicBezTo>
                      <a:pt x="16040" y="4807"/>
                      <a:pt x="16093" y="4814"/>
                      <a:pt x="16147" y="4814"/>
                    </a:cubicBezTo>
                    <a:cubicBezTo>
                      <a:pt x="16674" y="4814"/>
                      <a:pt x="17159" y="4171"/>
                      <a:pt x="17205" y="3523"/>
                    </a:cubicBezTo>
                    <a:cubicBezTo>
                      <a:pt x="17256" y="2808"/>
                      <a:pt x="16934" y="2148"/>
                      <a:pt x="16571" y="1591"/>
                    </a:cubicBezTo>
                    <a:cubicBezTo>
                      <a:pt x="16141" y="937"/>
                      <a:pt x="15774" y="703"/>
                      <a:pt x="15301" y="703"/>
                    </a:cubicBezTo>
                    <a:cubicBezTo>
                      <a:pt x="15049" y="703"/>
                      <a:pt x="14767" y="770"/>
                      <a:pt x="14429" y="875"/>
                    </a:cubicBezTo>
                    <a:cubicBezTo>
                      <a:pt x="14340" y="903"/>
                      <a:pt x="14249" y="915"/>
                      <a:pt x="14158" y="915"/>
                    </a:cubicBezTo>
                    <a:cubicBezTo>
                      <a:pt x="13429" y="915"/>
                      <a:pt x="12643" y="121"/>
                      <a:pt x="11893" y="21"/>
                    </a:cubicBezTo>
                    <a:cubicBezTo>
                      <a:pt x="11788" y="7"/>
                      <a:pt x="11682" y="1"/>
                      <a:pt x="115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19"/>
              <p:cNvSpPr/>
              <p:nvPr/>
            </p:nvSpPr>
            <p:spPr>
              <a:xfrm rot="-456988">
                <a:off x="7294613" y="273307"/>
                <a:ext cx="860108" cy="383704"/>
              </a:xfrm>
              <a:custGeom>
                <a:rect b="b" l="l" r="r" t="t"/>
                <a:pathLst>
                  <a:path extrusionOk="0" h="8266" w="18529">
                    <a:moveTo>
                      <a:pt x="11706" y="0"/>
                    </a:moveTo>
                    <a:cubicBezTo>
                      <a:pt x="11583" y="0"/>
                      <a:pt x="11459" y="6"/>
                      <a:pt x="11335" y="16"/>
                    </a:cubicBezTo>
                    <a:cubicBezTo>
                      <a:pt x="10180" y="119"/>
                      <a:pt x="8999" y="870"/>
                      <a:pt x="8794" y="2010"/>
                    </a:cubicBezTo>
                    <a:cubicBezTo>
                      <a:pt x="8082" y="1302"/>
                      <a:pt x="7076" y="904"/>
                      <a:pt x="6072" y="904"/>
                    </a:cubicBezTo>
                    <a:cubicBezTo>
                      <a:pt x="5786" y="904"/>
                      <a:pt x="5500" y="936"/>
                      <a:pt x="5220" y="1003"/>
                    </a:cubicBezTo>
                    <a:cubicBezTo>
                      <a:pt x="3963" y="1295"/>
                      <a:pt x="2889" y="2281"/>
                      <a:pt x="2480" y="3508"/>
                    </a:cubicBezTo>
                    <a:cubicBezTo>
                      <a:pt x="2336" y="3463"/>
                      <a:pt x="2187" y="3441"/>
                      <a:pt x="2037" y="3441"/>
                    </a:cubicBezTo>
                    <a:cubicBezTo>
                      <a:pt x="1299" y="3441"/>
                      <a:pt x="559" y="3966"/>
                      <a:pt x="389" y="4689"/>
                    </a:cubicBezTo>
                    <a:cubicBezTo>
                      <a:pt x="0" y="6326"/>
                      <a:pt x="2296" y="7169"/>
                      <a:pt x="3457" y="7634"/>
                    </a:cubicBezTo>
                    <a:cubicBezTo>
                      <a:pt x="4130" y="7906"/>
                      <a:pt x="4863" y="8045"/>
                      <a:pt x="5595" y="8045"/>
                    </a:cubicBezTo>
                    <a:cubicBezTo>
                      <a:pt x="6669" y="8045"/>
                      <a:pt x="7742" y="7744"/>
                      <a:pt x="8620" y="7118"/>
                    </a:cubicBezTo>
                    <a:cubicBezTo>
                      <a:pt x="9190" y="7865"/>
                      <a:pt x="10132" y="8266"/>
                      <a:pt x="11066" y="8266"/>
                    </a:cubicBezTo>
                    <a:cubicBezTo>
                      <a:pt x="11692" y="8266"/>
                      <a:pt x="12314" y="8086"/>
                      <a:pt x="12818" y="7711"/>
                    </a:cubicBezTo>
                    <a:cubicBezTo>
                      <a:pt x="13125" y="7491"/>
                      <a:pt x="13396" y="7195"/>
                      <a:pt x="13748" y="7057"/>
                    </a:cubicBezTo>
                    <a:cubicBezTo>
                      <a:pt x="13952" y="6972"/>
                      <a:pt x="14165" y="6945"/>
                      <a:pt x="14384" y="6945"/>
                    </a:cubicBezTo>
                    <a:cubicBezTo>
                      <a:pt x="14787" y="6945"/>
                      <a:pt x="15207" y="7038"/>
                      <a:pt x="15615" y="7041"/>
                    </a:cubicBezTo>
                    <a:cubicBezTo>
                      <a:pt x="15619" y="7041"/>
                      <a:pt x="15624" y="7041"/>
                      <a:pt x="15629" y="7041"/>
                    </a:cubicBezTo>
                    <a:cubicBezTo>
                      <a:pt x="16555" y="7041"/>
                      <a:pt x="17473" y="6541"/>
                      <a:pt x="17972" y="5753"/>
                    </a:cubicBezTo>
                    <a:cubicBezTo>
                      <a:pt x="18468" y="4960"/>
                      <a:pt x="18529" y="3912"/>
                      <a:pt x="18120" y="3069"/>
                    </a:cubicBezTo>
                    <a:cubicBezTo>
                      <a:pt x="17496" y="1796"/>
                      <a:pt x="16039" y="1203"/>
                      <a:pt x="14710" y="717"/>
                    </a:cubicBezTo>
                    <a:cubicBezTo>
                      <a:pt x="13742" y="361"/>
                      <a:pt x="12737" y="0"/>
                      <a:pt x="117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19"/>
              <p:cNvSpPr/>
              <p:nvPr/>
            </p:nvSpPr>
            <p:spPr>
              <a:xfrm rot="-456988">
                <a:off x="8498992" y="621079"/>
                <a:ext cx="787043" cy="440336"/>
              </a:xfrm>
              <a:custGeom>
                <a:rect b="b" l="l" r="r" t="t"/>
                <a:pathLst>
                  <a:path extrusionOk="0" h="9486" w="16955">
                    <a:moveTo>
                      <a:pt x="9578" y="1"/>
                    </a:moveTo>
                    <a:cubicBezTo>
                      <a:pt x="9244" y="1"/>
                      <a:pt x="8910" y="59"/>
                      <a:pt x="8595" y="177"/>
                    </a:cubicBezTo>
                    <a:cubicBezTo>
                      <a:pt x="7844" y="469"/>
                      <a:pt x="7230" y="1108"/>
                      <a:pt x="6969" y="1874"/>
                    </a:cubicBezTo>
                    <a:cubicBezTo>
                      <a:pt x="6515" y="1368"/>
                      <a:pt x="5841" y="1089"/>
                      <a:pt x="5171" y="1089"/>
                    </a:cubicBezTo>
                    <a:cubicBezTo>
                      <a:pt x="4913" y="1089"/>
                      <a:pt x="4657" y="1130"/>
                      <a:pt x="4413" y="1215"/>
                    </a:cubicBezTo>
                    <a:cubicBezTo>
                      <a:pt x="3529" y="1522"/>
                      <a:pt x="2869" y="2386"/>
                      <a:pt x="2813" y="3316"/>
                    </a:cubicBezTo>
                    <a:cubicBezTo>
                      <a:pt x="2608" y="3114"/>
                      <a:pt x="2323" y="3013"/>
                      <a:pt x="2037" y="3013"/>
                    </a:cubicBezTo>
                    <a:cubicBezTo>
                      <a:pt x="1744" y="3013"/>
                      <a:pt x="1450" y="3119"/>
                      <a:pt x="1243" y="3332"/>
                    </a:cubicBezTo>
                    <a:cubicBezTo>
                      <a:pt x="824" y="3751"/>
                      <a:pt x="860" y="4446"/>
                      <a:pt x="1223" y="4891"/>
                    </a:cubicBezTo>
                    <a:cubicBezTo>
                      <a:pt x="1160" y="4880"/>
                      <a:pt x="1099" y="4875"/>
                      <a:pt x="1040" y="4875"/>
                    </a:cubicBezTo>
                    <a:cubicBezTo>
                      <a:pt x="422" y="4875"/>
                      <a:pt x="20" y="5460"/>
                      <a:pt x="6" y="6072"/>
                    </a:cubicBezTo>
                    <a:cubicBezTo>
                      <a:pt x="1" y="6665"/>
                      <a:pt x="425" y="7151"/>
                      <a:pt x="737" y="7626"/>
                    </a:cubicBezTo>
                    <a:cubicBezTo>
                      <a:pt x="1199" y="8317"/>
                      <a:pt x="1953" y="8769"/>
                      <a:pt x="2698" y="8769"/>
                    </a:cubicBezTo>
                    <a:cubicBezTo>
                      <a:pt x="3232" y="8769"/>
                      <a:pt x="3761" y="8537"/>
                      <a:pt x="4173" y="7994"/>
                    </a:cubicBezTo>
                    <a:cubicBezTo>
                      <a:pt x="4439" y="8812"/>
                      <a:pt x="5231" y="9431"/>
                      <a:pt x="6085" y="9482"/>
                    </a:cubicBezTo>
                    <a:cubicBezTo>
                      <a:pt x="6124" y="9485"/>
                      <a:pt x="6163" y="9486"/>
                      <a:pt x="6202" y="9486"/>
                    </a:cubicBezTo>
                    <a:cubicBezTo>
                      <a:pt x="7021" y="9486"/>
                      <a:pt x="7819" y="8981"/>
                      <a:pt x="8161" y="8240"/>
                    </a:cubicBezTo>
                    <a:cubicBezTo>
                      <a:pt x="8892" y="8603"/>
                      <a:pt x="9633" y="8966"/>
                      <a:pt x="10431" y="9119"/>
                    </a:cubicBezTo>
                    <a:cubicBezTo>
                      <a:pt x="10667" y="9165"/>
                      <a:pt x="10910" y="9189"/>
                      <a:pt x="11153" y="9189"/>
                    </a:cubicBezTo>
                    <a:cubicBezTo>
                      <a:pt x="11732" y="9189"/>
                      <a:pt x="12308" y="9049"/>
                      <a:pt x="12772" y="8710"/>
                    </a:cubicBezTo>
                    <a:cubicBezTo>
                      <a:pt x="13427" y="8230"/>
                      <a:pt x="13795" y="7304"/>
                      <a:pt x="13468" y="6558"/>
                    </a:cubicBezTo>
                    <a:lnTo>
                      <a:pt x="13468" y="6558"/>
                    </a:lnTo>
                    <a:cubicBezTo>
                      <a:pt x="13672" y="6615"/>
                      <a:pt x="13881" y="6643"/>
                      <a:pt x="14090" y="6643"/>
                    </a:cubicBezTo>
                    <a:cubicBezTo>
                      <a:pt x="15305" y="6643"/>
                      <a:pt x="16519" y="5719"/>
                      <a:pt x="16719" y="4497"/>
                    </a:cubicBezTo>
                    <a:cubicBezTo>
                      <a:pt x="16955" y="3076"/>
                      <a:pt x="15763" y="1573"/>
                      <a:pt x="14316" y="1496"/>
                    </a:cubicBezTo>
                    <a:cubicBezTo>
                      <a:pt x="14266" y="1494"/>
                      <a:pt x="14216" y="1493"/>
                      <a:pt x="14166" y="1493"/>
                    </a:cubicBezTo>
                    <a:cubicBezTo>
                      <a:pt x="13879" y="1493"/>
                      <a:pt x="13590" y="1528"/>
                      <a:pt x="13303" y="1528"/>
                    </a:cubicBezTo>
                    <a:cubicBezTo>
                      <a:pt x="13133" y="1528"/>
                      <a:pt x="12965" y="1515"/>
                      <a:pt x="12798" y="1476"/>
                    </a:cubicBezTo>
                    <a:cubicBezTo>
                      <a:pt x="12087" y="1312"/>
                      <a:pt x="11576" y="704"/>
                      <a:pt x="10942" y="346"/>
                    </a:cubicBezTo>
                    <a:cubicBezTo>
                      <a:pt x="10525" y="118"/>
                      <a:pt x="10052" y="1"/>
                      <a:pt x="95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19"/>
              <p:cNvSpPr/>
              <p:nvPr/>
            </p:nvSpPr>
            <p:spPr>
              <a:xfrm rot="-456988">
                <a:off x="8113266" y="1511444"/>
                <a:ext cx="430727" cy="161308"/>
              </a:xfrm>
              <a:custGeom>
                <a:rect b="b" l="l" r="r" t="t"/>
                <a:pathLst>
                  <a:path extrusionOk="0" h="3475" w="9279">
                    <a:moveTo>
                      <a:pt x="7170" y="1"/>
                    </a:moveTo>
                    <a:cubicBezTo>
                      <a:pt x="6718" y="1"/>
                      <a:pt x="6251" y="263"/>
                      <a:pt x="6190" y="706"/>
                    </a:cubicBezTo>
                    <a:cubicBezTo>
                      <a:pt x="6236" y="368"/>
                      <a:pt x="5526" y="77"/>
                      <a:pt x="5295" y="57"/>
                    </a:cubicBezTo>
                    <a:cubicBezTo>
                      <a:pt x="5268" y="54"/>
                      <a:pt x="5241" y="53"/>
                      <a:pt x="5215" y="53"/>
                    </a:cubicBezTo>
                    <a:cubicBezTo>
                      <a:pt x="4892" y="53"/>
                      <a:pt x="4615" y="212"/>
                      <a:pt x="4295" y="212"/>
                    </a:cubicBezTo>
                    <a:cubicBezTo>
                      <a:pt x="4236" y="212"/>
                      <a:pt x="4176" y="207"/>
                      <a:pt x="4114" y="195"/>
                    </a:cubicBezTo>
                    <a:cubicBezTo>
                      <a:pt x="3779" y="119"/>
                      <a:pt x="3444" y="56"/>
                      <a:pt x="3129" y="56"/>
                    </a:cubicBezTo>
                    <a:cubicBezTo>
                      <a:pt x="2591" y="56"/>
                      <a:pt x="2111" y="242"/>
                      <a:pt x="1788" y="875"/>
                    </a:cubicBezTo>
                    <a:cubicBezTo>
                      <a:pt x="1551" y="679"/>
                      <a:pt x="1242" y="551"/>
                      <a:pt x="931" y="551"/>
                    </a:cubicBezTo>
                    <a:cubicBezTo>
                      <a:pt x="867" y="551"/>
                      <a:pt x="803" y="557"/>
                      <a:pt x="740" y="568"/>
                    </a:cubicBezTo>
                    <a:cubicBezTo>
                      <a:pt x="372" y="639"/>
                      <a:pt x="45" y="951"/>
                      <a:pt x="19" y="1330"/>
                    </a:cubicBezTo>
                    <a:cubicBezTo>
                      <a:pt x="0" y="1682"/>
                      <a:pt x="305" y="2026"/>
                      <a:pt x="644" y="2026"/>
                    </a:cubicBezTo>
                    <a:cubicBezTo>
                      <a:pt x="669" y="2026"/>
                      <a:pt x="694" y="2024"/>
                      <a:pt x="720" y="2020"/>
                    </a:cubicBezTo>
                    <a:lnTo>
                      <a:pt x="720" y="2020"/>
                    </a:lnTo>
                    <a:cubicBezTo>
                      <a:pt x="403" y="2076"/>
                      <a:pt x="270" y="2506"/>
                      <a:pt x="408" y="2802"/>
                    </a:cubicBezTo>
                    <a:cubicBezTo>
                      <a:pt x="551" y="3093"/>
                      <a:pt x="868" y="3252"/>
                      <a:pt x="1175" y="3344"/>
                    </a:cubicBezTo>
                    <a:cubicBezTo>
                      <a:pt x="1563" y="3457"/>
                      <a:pt x="1969" y="3475"/>
                      <a:pt x="2375" y="3475"/>
                    </a:cubicBezTo>
                    <a:cubicBezTo>
                      <a:pt x="2504" y="3475"/>
                      <a:pt x="2632" y="3473"/>
                      <a:pt x="2760" y="3472"/>
                    </a:cubicBezTo>
                    <a:cubicBezTo>
                      <a:pt x="3015" y="3467"/>
                      <a:pt x="3276" y="3456"/>
                      <a:pt x="3532" y="3456"/>
                    </a:cubicBezTo>
                    <a:cubicBezTo>
                      <a:pt x="4273" y="3446"/>
                      <a:pt x="5014" y="3431"/>
                      <a:pt x="5766" y="3410"/>
                    </a:cubicBezTo>
                    <a:cubicBezTo>
                      <a:pt x="6032" y="3405"/>
                      <a:pt x="6313" y="3400"/>
                      <a:pt x="6538" y="3247"/>
                    </a:cubicBezTo>
                    <a:cubicBezTo>
                      <a:pt x="6753" y="3093"/>
                      <a:pt x="6855" y="2741"/>
                      <a:pt x="6671" y="2557"/>
                    </a:cubicBezTo>
                    <a:lnTo>
                      <a:pt x="6671" y="2557"/>
                    </a:lnTo>
                    <a:cubicBezTo>
                      <a:pt x="7098" y="2730"/>
                      <a:pt x="7553" y="2912"/>
                      <a:pt x="8014" y="2912"/>
                    </a:cubicBezTo>
                    <a:cubicBezTo>
                      <a:pt x="8083" y="2912"/>
                      <a:pt x="8151" y="2908"/>
                      <a:pt x="8220" y="2899"/>
                    </a:cubicBezTo>
                    <a:cubicBezTo>
                      <a:pt x="8747" y="2843"/>
                      <a:pt x="9278" y="2413"/>
                      <a:pt x="9258" y="1887"/>
                    </a:cubicBezTo>
                    <a:cubicBezTo>
                      <a:pt x="9248" y="1493"/>
                      <a:pt x="8951" y="1176"/>
                      <a:pt x="8680" y="895"/>
                    </a:cubicBezTo>
                    <a:cubicBezTo>
                      <a:pt x="8317" y="527"/>
                      <a:pt x="7913" y="143"/>
                      <a:pt x="7407" y="26"/>
                    </a:cubicBezTo>
                    <a:cubicBezTo>
                      <a:pt x="7330" y="9"/>
                      <a:pt x="7250" y="1"/>
                      <a:pt x="71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19"/>
              <p:cNvSpPr/>
              <p:nvPr/>
            </p:nvSpPr>
            <p:spPr>
              <a:xfrm rot="-456988">
                <a:off x="7139722" y="1929074"/>
                <a:ext cx="412066" cy="175234"/>
              </a:xfrm>
              <a:custGeom>
                <a:rect b="b" l="l" r="r" t="t"/>
                <a:pathLst>
                  <a:path extrusionOk="0" h="3775" w="8877">
                    <a:moveTo>
                      <a:pt x="2928" y="1"/>
                    </a:moveTo>
                    <a:cubicBezTo>
                      <a:pt x="2649" y="1"/>
                      <a:pt x="2408" y="120"/>
                      <a:pt x="2143" y="185"/>
                    </a:cubicBezTo>
                    <a:cubicBezTo>
                      <a:pt x="1734" y="313"/>
                      <a:pt x="1315" y="374"/>
                      <a:pt x="921" y="563"/>
                    </a:cubicBezTo>
                    <a:cubicBezTo>
                      <a:pt x="650" y="696"/>
                      <a:pt x="389" y="870"/>
                      <a:pt x="226" y="1121"/>
                    </a:cubicBezTo>
                    <a:cubicBezTo>
                      <a:pt x="57" y="1371"/>
                      <a:pt x="1" y="1709"/>
                      <a:pt x="139" y="1974"/>
                    </a:cubicBezTo>
                    <a:cubicBezTo>
                      <a:pt x="313" y="2302"/>
                      <a:pt x="717" y="2429"/>
                      <a:pt x="1085" y="2470"/>
                    </a:cubicBezTo>
                    <a:cubicBezTo>
                      <a:pt x="1458" y="2506"/>
                      <a:pt x="1846" y="2496"/>
                      <a:pt x="2174" y="2660"/>
                    </a:cubicBezTo>
                    <a:cubicBezTo>
                      <a:pt x="2465" y="2813"/>
                      <a:pt x="2680" y="3089"/>
                      <a:pt x="2910" y="3324"/>
                    </a:cubicBezTo>
                    <a:cubicBezTo>
                      <a:pt x="3135" y="3564"/>
                      <a:pt x="3418" y="3774"/>
                      <a:pt x="3741" y="3774"/>
                    </a:cubicBezTo>
                    <a:cubicBezTo>
                      <a:pt x="3748" y="3774"/>
                      <a:pt x="3756" y="3774"/>
                      <a:pt x="3764" y="3774"/>
                    </a:cubicBezTo>
                    <a:cubicBezTo>
                      <a:pt x="4193" y="3754"/>
                      <a:pt x="4500" y="3355"/>
                      <a:pt x="4878" y="3150"/>
                    </a:cubicBezTo>
                    <a:cubicBezTo>
                      <a:pt x="5121" y="3021"/>
                      <a:pt x="5394" y="2976"/>
                      <a:pt x="5674" y="2976"/>
                    </a:cubicBezTo>
                    <a:cubicBezTo>
                      <a:pt x="5911" y="2976"/>
                      <a:pt x="6154" y="3008"/>
                      <a:pt x="6387" y="3048"/>
                    </a:cubicBezTo>
                    <a:cubicBezTo>
                      <a:pt x="6730" y="3111"/>
                      <a:pt x="7085" y="3184"/>
                      <a:pt x="7435" y="3184"/>
                    </a:cubicBezTo>
                    <a:cubicBezTo>
                      <a:pt x="7595" y="3184"/>
                      <a:pt x="7754" y="3169"/>
                      <a:pt x="7910" y="3130"/>
                    </a:cubicBezTo>
                    <a:cubicBezTo>
                      <a:pt x="8411" y="3012"/>
                      <a:pt x="8876" y="2557"/>
                      <a:pt x="8805" y="2046"/>
                    </a:cubicBezTo>
                    <a:cubicBezTo>
                      <a:pt x="8749" y="1642"/>
                      <a:pt x="8370" y="1340"/>
                      <a:pt x="7977" y="1259"/>
                    </a:cubicBezTo>
                    <a:cubicBezTo>
                      <a:pt x="7859" y="1233"/>
                      <a:pt x="7739" y="1222"/>
                      <a:pt x="7619" y="1222"/>
                    </a:cubicBezTo>
                    <a:cubicBezTo>
                      <a:pt x="7334" y="1222"/>
                      <a:pt x="7047" y="1284"/>
                      <a:pt x="6770" y="1356"/>
                    </a:cubicBezTo>
                    <a:cubicBezTo>
                      <a:pt x="6479" y="891"/>
                      <a:pt x="5983" y="548"/>
                      <a:pt x="5441" y="466"/>
                    </a:cubicBezTo>
                    <a:cubicBezTo>
                      <a:pt x="5283" y="442"/>
                      <a:pt x="5122" y="438"/>
                      <a:pt x="4961" y="438"/>
                    </a:cubicBezTo>
                    <a:cubicBezTo>
                      <a:pt x="4891" y="438"/>
                      <a:pt x="4820" y="439"/>
                      <a:pt x="4750" y="439"/>
                    </a:cubicBezTo>
                    <a:cubicBezTo>
                      <a:pt x="4543" y="439"/>
                      <a:pt x="4337" y="433"/>
                      <a:pt x="4137" y="384"/>
                    </a:cubicBezTo>
                    <a:cubicBezTo>
                      <a:pt x="3728" y="287"/>
                      <a:pt x="3380" y="16"/>
                      <a:pt x="2946" y="1"/>
                    </a:cubicBezTo>
                    <a:cubicBezTo>
                      <a:pt x="2940" y="1"/>
                      <a:pt x="2934" y="1"/>
                      <a:pt x="29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19"/>
              <p:cNvSpPr/>
              <p:nvPr/>
            </p:nvSpPr>
            <p:spPr>
              <a:xfrm rot="-456988">
                <a:off x="8467285" y="240793"/>
                <a:ext cx="412298" cy="175234"/>
              </a:xfrm>
              <a:custGeom>
                <a:rect b="b" l="l" r="r" t="t"/>
                <a:pathLst>
                  <a:path extrusionOk="0" h="3775" w="8882">
                    <a:moveTo>
                      <a:pt x="2933" y="1"/>
                    </a:moveTo>
                    <a:cubicBezTo>
                      <a:pt x="2650" y="1"/>
                      <a:pt x="2414" y="120"/>
                      <a:pt x="2143" y="190"/>
                    </a:cubicBezTo>
                    <a:cubicBezTo>
                      <a:pt x="1734" y="308"/>
                      <a:pt x="1325" y="369"/>
                      <a:pt x="921" y="563"/>
                    </a:cubicBezTo>
                    <a:cubicBezTo>
                      <a:pt x="655" y="701"/>
                      <a:pt x="395" y="870"/>
                      <a:pt x="226" y="1121"/>
                    </a:cubicBezTo>
                    <a:cubicBezTo>
                      <a:pt x="62" y="1371"/>
                      <a:pt x="1" y="1709"/>
                      <a:pt x="144" y="1980"/>
                    </a:cubicBezTo>
                    <a:cubicBezTo>
                      <a:pt x="313" y="2302"/>
                      <a:pt x="717" y="2430"/>
                      <a:pt x="1090" y="2470"/>
                    </a:cubicBezTo>
                    <a:cubicBezTo>
                      <a:pt x="1458" y="2506"/>
                      <a:pt x="1852" y="2496"/>
                      <a:pt x="2174" y="2660"/>
                    </a:cubicBezTo>
                    <a:cubicBezTo>
                      <a:pt x="2470" y="2813"/>
                      <a:pt x="2680" y="3089"/>
                      <a:pt x="2910" y="3324"/>
                    </a:cubicBezTo>
                    <a:cubicBezTo>
                      <a:pt x="3135" y="3564"/>
                      <a:pt x="3423" y="3775"/>
                      <a:pt x="3746" y="3775"/>
                    </a:cubicBezTo>
                    <a:cubicBezTo>
                      <a:pt x="3754" y="3775"/>
                      <a:pt x="3761" y="3774"/>
                      <a:pt x="3769" y="3774"/>
                    </a:cubicBezTo>
                    <a:cubicBezTo>
                      <a:pt x="4193" y="3754"/>
                      <a:pt x="4500" y="3360"/>
                      <a:pt x="4879" y="3156"/>
                    </a:cubicBezTo>
                    <a:cubicBezTo>
                      <a:pt x="5124" y="3023"/>
                      <a:pt x="5396" y="2977"/>
                      <a:pt x="5674" y="2977"/>
                    </a:cubicBezTo>
                    <a:cubicBezTo>
                      <a:pt x="5911" y="2977"/>
                      <a:pt x="6153" y="3011"/>
                      <a:pt x="6387" y="3053"/>
                    </a:cubicBezTo>
                    <a:cubicBezTo>
                      <a:pt x="6736" y="3113"/>
                      <a:pt x="7093" y="3188"/>
                      <a:pt x="7446" y="3188"/>
                    </a:cubicBezTo>
                    <a:cubicBezTo>
                      <a:pt x="7604" y="3188"/>
                      <a:pt x="7761" y="3173"/>
                      <a:pt x="7915" y="3135"/>
                    </a:cubicBezTo>
                    <a:cubicBezTo>
                      <a:pt x="8411" y="3012"/>
                      <a:pt x="8882" y="2557"/>
                      <a:pt x="8810" y="2046"/>
                    </a:cubicBezTo>
                    <a:cubicBezTo>
                      <a:pt x="8754" y="1647"/>
                      <a:pt x="8376" y="1346"/>
                      <a:pt x="7977" y="1264"/>
                    </a:cubicBezTo>
                    <a:cubicBezTo>
                      <a:pt x="7856" y="1236"/>
                      <a:pt x="7734" y="1224"/>
                      <a:pt x="7611" y="1224"/>
                    </a:cubicBezTo>
                    <a:cubicBezTo>
                      <a:pt x="7331" y="1224"/>
                      <a:pt x="7047" y="1285"/>
                      <a:pt x="6770" y="1356"/>
                    </a:cubicBezTo>
                    <a:cubicBezTo>
                      <a:pt x="6484" y="891"/>
                      <a:pt x="5983" y="553"/>
                      <a:pt x="5441" y="471"/>
                    </a:cubicBezTo>
                    <a:cubicBezTo>
                      <a:pt x="5264" y="442"/>
                      <a:pt x="5085" y="439"/>
                      <a:pt x="4905" y="439"/>
                    </a:cubicBezTo>
                    <a:cubicBezTo>
                      <a:pt x="4866" y="439"/>
                      <a:pt x="4828" y="439"/>
                      <a:pt x="4789" y="439"/>
                    </a:cubicBezTo>
                    <a:cubicBezTo>
                      <a:pt x="4570" y="439"/>
                      <a:pt x="4352" y="436"/>
                      <a:pt x="4137" y="384"/>
                    </a:cubicBezTo>
                    <a:cubicBezTo>
                      <a:pt x="3728" y="292"/>
                      <a:pt x="3380" y="21"/>
                      <a:pt x="2951" y="1"/>
                    </a:cubicBezTo>
                    <a:cubicBezTo>
                      <a:pt x="2945" y="1"/>
                      <a:pt x="2939" y="1"/>
                      <a:pt x="29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3" name="Google Shape;973;p19"/>
              <p:cNvGrpSpPr/>
              <p:nvPr/>
            </p:nvGrpSpPr>
            <p:grpSpPr>
              <a:xfrm>
                <a:off x="6684953" y="128609"/>
                <a:ext cx="2769555" cy="2055717"/>
                <a:chOff x="7710303" y="128597"/>
                <a:chExt cx="2769555" cy="2055717"/>
              </a:xfrm>
            </p:grpSpPr>
            <p:sp>
              <p:nvSpPr>
                <p:cNvPr id="974" name="Google Shape;974;p19"/>
                <p:cNvSpPr/>
                <p:nvPr/>
              </p:nvSpPr>
              <p:spPr>
                <a:xfrm rot="-456988">
                  <a:off x="8132911" y="939468"/>
                  <a:ext cx="1181981" cy="508665"/>
                </a:xfrm>
                <a:custGeom>
                  <a:rect b="b" l="l" r="r" t="t"/>
                  <a:pathLst>
                    <a:path extrusionOk="0" h="10958" w="25463">
                      <a:moveTo>
                        <a:pt x="17085" y="1"/>
                      </a:moveTo>
                      <a:cubicBezTo>
                        <a:pt x="15665" y="1"/>
                        <a:pt x="14166" y="825"/>
                        <a:pt x="13596" y="2363"/>
                      </a:cubicBezTo>
                      <a:cubicBezTo>
                        <a:pt x="12834" y="1800"/>
                        <a:pt x="12067" y="1238"/>
                        <a:pt x="11203" y="911"/>
                      </a:cubicBezTo>
                      <a:cubicBezTo>
                        <a:pt x="10778" y="754"/>
                        <a:pt x="10325" y="661"/>
                        <a:pt x="9873" y="661"/>
                      </a:cubicBezTo>
                      <a:cubicBezTo>
                        <a:pt x="9411" y="661"/>
                        <a:pt x="8950" y="758"/>
                        <a:pt x="8519" y="982"/>
                      </a:cubicBezTo>
                      <a:cubicBezTo>
                        <a:pt x="7675" y="1432"/>
                        <a:pt x="7005" y="2460"/>
                        <a:pt x="7046" y="3534"/>
                      </a:cubicBezTo>
                      <a:cubicBezTo>
                        <a:pt x="5988" y="2900"/>
                        <a:pt x="4853" y="2342"/>
                        <a:pt x="3651" y="2342"/>
                      </a:cubicBezTo>
                      <a:cubicBezTo>
                        <a:pt x="2445" y="2342"/>
                        <a:pt x="1151" y="3007"/>
                        <a:pt x="579" y="4280"/>
                      </a:cubicBezTo>
                      <a:cubicBezTo>
                        <a:pt x="1" y="5553"/>
                        <a:pt x="451" y="7378"/>
                        <a:pt x="1606" y="7746"/>
                      </a:cubicBezTo>
                      <a:cubicBezTo>
                        <a:pt x="1678" y="8984"/>
                        <a:pt x="2470" y="10083"/>
                        <a:pt x="3493" y="10359"/>
                      </a:cubicBezTo>
                      <a:cubicBezTo>
                        <a:pt x="3665" y="10406"/>
                        <a:pt x="3842" y="10428"/>
                        <a:pt x="4020" y="10428"/>
                      </a:cubicBezTo>
                      <a:cubicBezTo>
                        <a:pt x="4896" y="10428"/>
                        <a:pt x="5791" y="9884"/>
                        <a:pt x="6284" y="9004"/>
                      </a:cubicBezTo>
                      <a:cubicBezTo>
                        <a:pt x="6903" y="10180"/>
                        <a:pt x="8048" y="10932"/>
                        <a:pt x="9250" y="10957"/>
                      </a:cubicBezTo>
                      <a:cubicBezTo>
                        <a:pt x="9271" y="10958"/>
                        <a:pt x="9292" y="10958"/>
                        <a:pt x="9313" y="10958"/>
                      </a:cubicBezTo>
                      <a:cubicBezTo>
                        <a:pt x="10489" y="10958"/>
                        <a:pt x="11676" y="10262"/>
                        <a:pt x="12404" y="9137"/>
                      </a:cubicBezTo>
                      <a:cubicBezTo>
                        <a:pt x="13148" y="10136"/>
                        <a:pt x="14271" y="10719"/>
                        <a:pt x="15421" y="10719"/>
                      </a:cubicBezTo>
                      <a:cubicBezTo>
                        <a:pt x="15496" y="10719"/>
                        <a:pt x="15571" y="10717"/>
                        <a:pt x="15646" y="10712"/>
                      </a:cubicBezTo>
                      <a:cubicBezTo>
                        <a:pt x="16873" y="10625"/>
                        <a:pt x="18074" y="9868"/>
                        <a:pt x="18836" y="8703"/>
                      </a:cubicBezTo>
                      <a:cubicBezTo>
                        <a:pt x="19992" y="9372"/>
                        <a:pt x="21285" y="9746"/>
                        <a:pt x="22594" y="9776"/>
                      </a:cubicBezTo>
                      <a:cubicBezTo>
                        <a:pt x="22637" y="9778"/>
                        <a:pt x="22680" y="9778"/>
                        <a:pt x="22724" y="9778"/>
                      </a:cubicBezTo>
                      <a:cubicBezTo>
                        <a:pt x="23178" y="9778"/>
                        <a:pt x="23655" y="9697"/>
                        <a:pt x="24005" y="9347"/>
                      </a:cubicBezTo>
                      <a:cubicBezTo>
                        <a:pt x="24640" y="8711"/>
                        <a:pt x="24381" y="7288"/>
                        <a:pt x="23585" y="7075"/>
                      </a:cubicBezTo>
                      <a:lnTo>
                        <a:pt x="23585" y="7075"/>
                      </a:lnTo>
                      <a:cubicBezTo>
                        <a:pt x="23662" y="7094"/>
                        <a:pt x="23739" y="7104"/>
                        <a:pt x="23816" y="7104"/>
                      </a:cubicBezTo>
                      <a:cubicBezTo>
                        <a:pt x="24596" y="7104"/>
                        <a:pt x="25311" y="6154"/>
                        <a:pt x="25385" y="5195"/>
                      </a:cubicBezTo>
                      <a:cubicBezTo>
                        <a:pt x="25462" y="4142"/>
                        <a:pt x="24992" y="3160"/>
                        <a:pt x="24455" y="2342"/>
                      </a:cubicBezTo>
                      <a:cubicBezTo>
                        <a:pt x="23820" y="1380"/>
                        <a:pt x="23279" y="1038"/>
                        <a:pt x="22579" y="1038"/>
                      </a:cubicBezTo>
                      <a:cubicBezTo>
                        <a:pt x="22208" y="1038"/>
                        <a:pt x="21793" y="1134"/>
                        <a:pt x="21295" y="1284"/>
                      </a:cubicBezTo>
                      <a:cubicBezTo>
                        <a:pt x="21161" y="1325"/>
                        <a:pt x="21026" y="1343"/>
                        <a:pt x="20890" y="1343"/>
                      </a:cubicBezTo>
                      <a:cubicBezTo>
                        <a:pt x="19804" y="1343"/>
                        <a:pt x="18652" y="177"/>
                        <a:pt x="17553" y="31"/>
                      </a:cubicBezTo>
                      <a:cubicBezTo>
                        <a:pt x="17399" y="11"/>
                        <a:pt x="17242" y="1"/>
                        <a:pt x="17085" y="1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" name="Google Shape;975;p19"/>
                <p:cNvSpPr/>
                <p:nvPr/>
              </p:nvSpPr>
              <p:spPr>
                <a:xfrm rot="-456988">
                  <a:off x="8161447" y="204037"/>
                  <a:ext cx="1173161" cy="522777"/>
                </a:xfrm>
                <a:custGeom>
                  <a:rect b="b" l="l" r="r" t="t"/>
                  <a:pathLst>
                    <a:path extrusionOk="0" h="11262" w="25273">
                      <a:moveTo>
                        <a:pt x="15959" y="0"/>
                      </a:moveTo>
                      <a:cubicBezTo>
                        <a:pt x="15794" y="0"/>
                        <a:pt x="15627" y="7"/>
                        <a:pt x="15461" y="22"/>
                      </a:cubicBezTo>
                      <a:cubicBezTo>
                        <a:pt x="13891" y="155"/>
                        <a:pt x="12271" y="1182"/>
                        <a:pt x="11989" y="2736"/>
                      </a:cubicBezTo>
                      <a:cubicBezTo>
                        <a:pt x="11021" y="1764"/>
                        <a:pt x="9646" y="1224"/>
                        <a:pt x="8276" y="1224"/>
                      </a:cubicBezTo>
                      <a:cubicBezTo>
                        <a:pt x="7888" y="1224"/>
                        <a:pt x="7500" y="1267"/>
                        <a:pt x="7122" y="1356"/>
                      </a:cubicBezTo>
                      <a:cubicBezTo>
                        <a:pt x="5409" y="1760"/>
                        <a:pt x="3947" y="3099"/>
                        <a:pt x="3385" y="4766"/>
                      </a:cubicBezTo>
                      <a:cubicBezTo>
                        <a:pt x="3188" y="4704"/>
                        <a:pt x="2985" y="4675"/>
                        <a:pt x="2782" y="4675"/>
                      </a:cubicBezTo>
                      <a:cubicBezTo>
                        <a:pt x="1775" y="4675"/>
                        <a:pt x="766" y="5391"/>
                        <a:pt x="532" y="6387"/>
                      </a:cubicBezTo>
                      <a:cubicBezTo>
                        <a:pt x="0" y="8616"/>
                        <a:pt x="3129" y="9766"/>
                        <a:pt x="4714" y="10405"/>
                      </a:cubicBezTo>
                      <a:cubicBezTo>
                        <a:pt x="5636" y="10777"/>
                        <a:pt x="6636" y="10968"/>
                        <a:pt x="7634" y="10968"/>
                      </a:cubicBezTo>
                      <a:cubicBezTo>
                        <a:pt x="9104" y="10968"/>
                        <a:pt x="10569" y="10554"/>
                        <a:pt x="11770" y="9695"/>
                      </a:cubicBezTo>
                      <a:cubicBezTo>
                        <a:pt x="12545" y="10715"/>
                        <a:pt x="13829" y="11262"/>
                        <a:pt x="15102" y="11262"/>
                      </a:cubicBezTo>
                      <a:cubicBezTo>
                        <a:pt x="15953" y="11262"/>
                        <a:pt x="16799" y="11018"/>
                        <a:pt x="17486" y="10508"/>
                      </a:cubicBezTo>
                      <a:cubicBezTo>
                        <a:pt x="17905" y="10201"/>
                        <a:pt x="18273" y="9802"/>
                        <a:pt x="18754" y="9613"/>
                      </a:cubicBezTo>
                      <a:cubicBezTo>
                        <a:pt x="19032" y="9500"/>
                        <a:pt x="19322" y="9463"/>
                        <a:pt x="19619" y="9463"/>
                      </a:cubicBezTo>
                      <a:cubicBezTo>
                        <a:pt x="20169" y="9463"/>
                        <a:pt x="20740" y="9589"/>
                        <a:pt x="21295" y="9593"/>
                      </a:cubicBezTo>
                      <a:cubicBezTo>
                        <a:pt x="21309" y="9593"/>
                        <a:pt x="21322" y="9593"/>
                        <a:pt x="21336" y="9593"/>
                      </a:cubicBezTo>
                      <a:cubicBezTo>
                        <a:pt x="22600" y="9593"/>
                        <a:pt x="23843" y="8906"/>
                        <a:pt x="24510" y="7834"/>
                      </a:cubicBezTo>
                      <a:cubicBezTo>
                        <a:pt x="25196" y="6755"/>
                        <a:pt x="25272" y="5323"/>
                        <a:pt x="24710" y="4173"/>
                      </a:cubicBezTo>
                      <a:cubicBezTo>
                        <a:pt x="23866" y="2435"/>
                        <a:pt x="21877" y="1632"/>
                        <a:pt x="20062" y="973"/>
                      </a:cubicBezTo>
                      <a:cubicBezTo>
                        <a:pt x="18736" y="492"/>
                        <a:pt x="17361" y="0"/>
                        <a:pt x="15959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" name="Google Shape;976;p19"/>
                <p:cNvSpPr/>
                <p:nvPr/>
              </p:nvSpPr>
              <p:spPr>
                <a:xfrm rot="-456988">
                  <a:off x="9392923" y="547511"/>
                  <a:ext cx="1052609" cy="588043"/>
                </a:xfrm>
                <a:custGeom>
                  <a:rect b="b" l="l" r="r" t="t"/>
                  <a:pathLst>
                    <a:path extrusionOk="0" h="12668" w="22676">
                      <a:moveTo>
                        <a:pt x="12818" y="1"/>
                      </a:moveTo>
                      <a:cubicBezTo>
                        <a:pt x="12368" y="1"/>
                        <a:pt x="11919" y="80"/>
                        <a:pt x="11499" y="240"/>
                      </a:cubicBezTo>
                      <a:cubicBezTo>
                        <a:pt x="10487" y="628"/>
                        <a:pt x="9669" y="1477"/>
                        <a:pt x="9321" y="2499"/>
                      </a:cubicBezTo>
                      <a:cubicBezTo>
                        <a:pt x="8717" y="1829"/>
                        <a:pt x="7809" y="1453"/>
                        <a:pt x="6908" y="1453"/>
                      </a:cubicBezTo>
                      <a:cubicBezTo>
                        <a:pt x="6565" y="1453"/>
                        <a:pt x="6224" y="1507"/>
                        <a:pt x="5900" y="1620"/>
                      </a:cubicBezTo>
                      <a:cubicBezTo>
                        <a:pt x="4725" y="2029"/>
                        <a:pt x="3840" y="3185"/>
                        <a:pt x="3763" y="4432"/>
                      </a:cubicBezTo>
                      <a:cubicBezTo>
                        <a:pt x="3490" y="4162"/>
                        <a:pt x="3109" y="4027"/>
                        <a:pt x="2726" y="4027"/>
                      </a:cubicBezTo>
                      <a:cubicBezTo>
                        <a:pt x="2334" y="4027"/>
                        <a:pt x="1941" y="4168"/>
                        <a:pt x="1662" y="4447"/>
                      </a:cubicBezTo>
                      <a:cubicBezTo>
                        <a:pt x="1105" y="5010"/>
                        <a:pt x="1146" y="5945"/>
                        <a:pt x="1636" y="6533"/>
                      </a:cubicBezTo>
                      <a:cubicBezTo>
                        <a:pt x="1553" y="6519"/>
                        <a:pt x="1472" y="6512"/>
                        <a:pt x="1393" y="6512"/>
                      </a:cubicBezTo>
                      <a:cubicBezTo>
                        <a:pt x="560" y="6512"/>
                        <a:pt x="25" y="7296"/>
                        <a:pt x="16" y="8118"/>
                      </a:cubicBezTo>
                      <a:cubicBezTo>
                        <a:pt x="0" y="8916"/>
                        <a:pt x="568" y="9565"/>
                        <a:pt x="992" y="10194"/>
                      </a:cubicBezTo>
                      <a:cubicBezTo>
                        <a:pt x="1611" y="11107"/>
                        <a:pt x="2614" y="11705"/>
                        <a:pt x="3608" y="11705"/>
                      </a:cubicBezTo>
                      <a:cubicBezTo>
                        <a:pt x="4323" y="11705"/>
                        <a:pt x="5032" y="11395"/>
                        <a:pt x="5589" y="10670"/>
                      </a:cubicBezTo>
                      <a:cubicBezTo>
                        <a:pt x="5931" y="11764"/>
                        <a:pt x="6995" y="12592"/>
                        <a:pt x="8140" y="12663"/>
                      </a:cubicBezTo>
                      <a:cubicBezTo>
                        <a:pt x="8191" y="12666"/>
                        <a:pt x="8242" y="12668"/>
                        <a:pt x="8293" y="12668"/>
                      </a:cubicBezTo>
                      <a:cubicBezTo>
                        <a:pt x="9382" y="12668"/>
                        <a:pt x="10462" y="11998"/>
                        <a:pt x="10916" y="11002"/>
                      </a:cubicBezTo>
                      <a:cubicBezTo>
                        <a:pt x="11898" y="11488"/>
                        <a:pt x="12884" y="11978"/>
                        <a:pt x="13953" y="12183"/>
                      </a:cubicBezTo>
                      <a:cubicBezTo>
                        <a:pt x="14270" y="12244"/>
                        <a:pt x="14597" y="12277"/>
                        <a:pt x="14924" y="12277"/>
                      </a:cubicBezTo>
                      <a:cubicBezTo>
                        <a:pt x="15697" y="12277"/>
                        <a:pt x="16465" y="12090"/>
                        <a:pt x="17087" y="11641"/>
                      </a:cubicBezTo>
                      <a:cubicBezTo>
                        <a:pt x="17966" y="11002"/>
                        <a:pt x="18452" y="9759"/>
                        <a:pt x="18012" y="8762"/>
                      </a:cubicBezTo>
                      <a:lnTo>
                        <a:pt x="18012" y="8762"/>
                      </a:lnTo>
                      <a:cubicBezTo>
                        <a:pt x="18287" y="8841"/>
                        <a:pt x="18568" y="8878"/>
                        <a:pt x="18849" y="8878"/>
                      </a:cubicBezTo>
                      <a:cubicBezTo>
                        <a:pt x="20472" y="8878"/>
                        <a:pt x="22084" y="7643"/>
                        <a:pt x="22358" y="6017"/>
                      </a:cubicBezTo>
                      <a:cubicBezTo>
                        <a:pt x="22675" y="4105"/>
                        <a:pt x="21075" y="2106"/>
                        <a:pt x="19142" y="2003"/>
                      </a:cubicBezTo>
                      <a:cubicBezTo>
                        <a:pt x="19065" y="1999"/>
                        <a:pt x="18988" y="1997"/>
                        <a:pt x="18910" y="1997"/>
                      </a:cubicBezTo>
                      <a:cubicBezTo>
                        <a:pt x="18540" y="1997"/>
                        <a:pt x="18166" y="2041"/>
                        <a:pt x="17796" y="2041"/>
                      </a:cubicBezTo>
                      <a:cubicBezTo>
                        <a:pt x="17564" y="2041"/>
                        <a:pt x="17334" y="2023"/>
                        <a:pt x="17108" y="1968"/>
                      </a:cubicBezTo>
                      <a:cubicBezTo>
                        <a:pt x="16162" y="1748"/>
                        <a:pt x="15482" y="935"/>
                        <a:pt x="14628" y="459"/>
                      </a:cubicBezTo>
                      <a:cubicBezTo>
                        <a:pt x="14076" y="155"/>
                        <a:pt x="13447" y="1"/>
                        <a:pt x="12818" y="1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" name="Google Shape;977;p19"/>
                <p:cNvSpPr/>
                <p:nvPr/>
              </p:nvSpPr>
              <p:spPr>
                <a:xfrm rot="-456988">
                  <a:off x="9054041" y="1478973"/>
                  <a:ext cx="599462" cy="224995"/>
                </a:xfrm>
                <a:custGeom>
                  <a:rect b="b" l="l" r="r" t="t"/>
                  <a:pathLst>
                    <a:path extrusionOk="0" h="4847" w="12914">
                      <a:moveTo>
                        <a:pt x="9986" y="0"/>
                      </a:moveTo>
                      <a:cubicBezTo>
                        <a:pt x="9357" y="0"/>
                        <a:pt x="8705" y="368"/>
                        <a:pt x="8619" y="976"/>
                      </a:cubicBezTo>
                      <a:cubicBezTo>
                        <a:pt x="8685" y="516"/>
                        <a:pt x="7698" y="107"/>
                        <a:pt x="7376" y="71"/>
                      </a:cubicBezTo>
                      <a:cubicBezTo>
                        <a:pt x="7337" y="68"/>
                        <a:pt x="7297" y="66"/>
                        <a:pt x="7259" y="66"/>
                      </a:cubicBezTo>
                      <a:cubicBezTo>
                        <a:pt x="6806" y="66"/>
                        <a:pt x="6416" y="284"/>
                        <a:pt x="5972" y="284"/>
                      </a:cubicBezTo>
                      <a:cubicBezTo>
                        <a:pt x="5891" y="284"/>
                        <a:pt x="5809" y="277"/>
                        <a:pt x="5725" y="261"/>
                      </a:cubicBezTo>
                      <a:cubicBezTo>
                        <a:pt x="5269" y="171"/>
                        <a:pt x="4818" y="93"/>
                        <a:pt x="4393" y="93"/>
                      </a:cubicBezTo>
                      <a:cubicBezTo>
                        <a:pt x="3630" y="93"/>
                        <a:pt x="2953" y="346"/>
                        <a:pt x="2494" y="1242"/>
                      </a:cubicBezTo>
                      <a:cubicBezTo>
                        <a:pt x="2159" y="967"/>
                        <a:pt x="1725" y="790"/>
                        <a:pt x="1296" y="790"/>
                      </a:cubicBezTo>
                      <a:cubicBezTo>
                        <a:pt x="1207" y="790"/>
                        <a:pt x="1119" y="797"/>
                        <a:pt x="1031" y="813"/>
                      </a:cubicBezTo>
                      <a:cubicBezTo>
                        <a:pt x="520" y="910"/>
                        <a:pt x="65" y="1350"/>
                        <a:pt x="29" y="1871"/>
                      </a:cubicBezTo>
                      <a:cubicBezTo>
                        <a:pt x="1" y="2356"/>
                        <a:pt x="422" y="2836"/>
                        <a:pt x="901" y="2836"/>
                      </a:cubicBezTo>
                      <a:cubicBezTo>
                        <a:pt x="937" y="2836"/>
                        <a:pt x="974" y="2833"/>
                        <a:pt x="1011" y="2827"/>
                      </a:cubicBezTo>
                      <a:lnTo>
                        <a:pt x="1011" y="2827"/>
                      </a:lnTo>
                      <a:cubicBezTo>
                        <a:pt x="566" y="2909"/>
                        <a:pt x="377" y="3507"/>
                        <a:pt x="576" y="3916"/>
                      </a:cubicBezTo>
                      <a:cubicBezTo>
                        <a:pt x="771" y="4325"/>
                        <a:pt x="1215" y="4545"/>
                        <a:pt x="1640" y="4668"/>
                      </a:cubicBezTo>
                      <a:cubicBezTo>
                        <a:pt x="2184" y="4819"/>
                        <a:pt x="2751" y="4847"/>
                        <a:pt x="3318" y="4847"/>
                      </a:cubicBezTo>
                      <a:cubicBezTo>
                        <a:pt x="3497" y="4847"/>
                        <a:pt x="3675" y="4844"/>
                        <a:pt x="3854" y="4842"/>
                      </a:cubicBezTo>
                      <a:lnTo>
                        <a:pt x="4927" y="4821"/>
                      </a:lnTo>
                      <a:cubicBezTo>
                        <a:pt x="5960" y="4806"/>
                        <a:pt x="6998" y="4785"/>
                        <a:pt x="8026" y="4765"/>
                      </a:cubicBezTo>
                      <a:cubicBezTo>
                        <a:pt x="8399" y="4760"/>
                        <a:pt x="8792" y="4744"/>
                        <a:pt x="9099" y="4530"/>
                      </a:cubicBezTo>
                      <a:cubicBezTo>
                        <a:pt x="9406" y="4320"/>
                        <a:pt x="9549" y="3834"/>
                        <a:pt x="9283" y="3569"/>
                      </a:cubicBezTo>
                      <a:lnTo>
                        <a:pt x="9283" y="3569"/>
                      </a:lnTo>
                      <a:cubicBezTo>
                        <a:pt x="9891" y="3816"/>
                        <a:pt x="10526" y="4064"/>
                        <a:pt x="11175" y="4064"/>
                      </a:cubicBezTo>
                      <a:cubicBezTo>
                        <a:pt x="11263" y="4064"/>
                        <a:pt x="11352" y="4059"/>
                        <a:pt x="11441" y="4049"/>
                      </a:cubicBezTo>
                      <a:cubicBezTo>
                        <a:pt x="12182" y="3967"/>
                        <a:pt x="12913" y="3379"/>
                        <a:pt x="12888" y="2628"/>
                      </a:cubicBezTo>
                      <a:cubicBezTo>
                        <a:pt x="12867" y="2086"/>
                        <a:pt x="12468" y="1641"/>
                        <a:pt x="12085" y="1247"/>
                      </a:cubicBezTo>
                      <a:cubicBezTo>
                        <a:pt x="11574" y="731"/>
                        <a:pt x="11016" y="199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" name="Google Shape;978;p19"/>
                <p:cNvSpPr/>
                <p:nvPr/>
              </p:nvSpPr>
              <p:spPr>
                <a:xfrm rot="-456988">
                  <a:off x="7722585" y="1567735"/>
                  <a:ext cx="599415" cy="225228"/>
                </a:xfrm>
                <a:custGeom>
                  <a:rect b="b" l="l" r="r" t="t"/>
                  <a:pathLst>
                    <a:path extrusionOk="0" h="4852" w="12913">
                      <a:moveTo>
                        <a:pt x="9986" y="0"/>
                      </a:moveTo>
                      <a:cubicBezTo>
                        <a:pt x="9356" y="0"/>
                        <a:pt x="8705" y="368"/>
                        <a:pt x="8618" y="976"/>
                      </a:cubicBezTo>
                      <a:cubicBezTo>
                        <a:pt x="8685" y="516"/>
                        <a:pt x="7698" y="107"/>
                        <a:pt x="7376" y="77"/>
                      </a:cubicBezTo>
                      <a:cubicBezTo>
                        <a:pt x="7336" y="73"/>
                        <a:pt x="7297" y="71"/>
                        <a:pt x="7258" y="71"/>
                      </a:cubicBezTo>
                      <a:cubicBezTo>
                        <a:pt x="6809" y="71"/>
                        <a:pt x="6421" y="286"/>
                        <a:pt x="5980" y="286"/>
                      </a:cubicBezTo>
                      <a:cubicBezTo>
                        <a:pt x="5897" y="286"/>
                        <a:pt x="5812" y="279"/>
                        <a:pt x="5724" y="261"/>
                      </a:cubicBezTo>
                      <a:cubicBezTo>
                        <a:pt x="5272" y="171"/>
                        <a:pt x="4823" y="94"/>
                        <a:pt x="4400" y="94"/>
                      </a:cubicBezTo>
                      <a:cubicBezTo>
                        <a:pt x="3634" y="94"/>
                        <a:pt x="2954" y="348"/>
                        <a:pt x="2493" y="1247"/>
                      </a:cubicBezTo>
                      <a:cubicBezTo>
                        <a:pt x="2160" y="973"/>
                        <a:pt x="1732" y="793"/>
                        <a:pt x="1306" y="793"/>
                      </a:cubicBezTo>
                      <a:cubicBezTo>
                        <a:pt x="1216" y="793"/>
                        <a:pt x="1125" y="801"/>
                        <a:pt x="1036" y="818"/>
                      </a:cubicBezTo>
                      <a:cubicBezTo>
                        <a:pt x="525" y="915"/>
                        <a:pt x="65" y="1355"/>
                        <a:pt x="29" y="1871"/>
                      </a:cubicBezTo>
                      <a:cubicBezTo>
                        <a:pt x="0" y="2360"/>
                        <a:pt x="422" y="2841"/>
                        <a:pt x="900" y="2841"/>
                      </a:cubicBezTo>
                      <a:cubicBezTo>
                        <a:pt x="937" y="2841"/>
                        <a:pt x="974" y="2838"/>
                        <a:pt x="1010" y="2832"/>
                      </a:cubicBezTo>
                      <a:lnTo>
                        <a:pt x="1010" y="2832"/>
                      </a:lnTo>
                      <a:cubicBezTo>
                        <a:pt x="566" y="2914"/>
                        <a:pt x="377" y="3507"/>
                        <a:pt x="576" y="3916"/>
                      </a:cubicBezTo>
                      <a:cubicBezTo>
                        <a:pt x="770" y="4325"/>
                        <a:pt x="1215" y="4550"/>
                        <a:pt x="1639" y="4673"/>
                      </a:cubicBezTo>
                      <a:cubicBezTo>
                        <a:pt x="2195" y="4824"/>
                        <a:pt x="2775" y="4851"/>
                        <a:pt x="3354" y="4851"/>
                      </a:cubicBezTo>
                      <a:cubicBezTo>
                        <a:pt x="3521" y="4851"/>
                        <a:pt x="3687" y="4849"/>
                        <a:pt x="3853" y="4847"/>
                      </a:cubicBezTo>
                      <a:lnTo>
                        <a:pt x="4927" y="4826"/>
                      </a:lnTo>
                      <a:cubicBezTo>
                        <a:pt x="5960" y="4806"/>
                        <a:pt x="6997" y="4785"/>
                        <a:pt x="8025" y="4770"/>
                      </a:cubicBezTo>
                      <a:cubicBezTo>
                        <a:pt x="8398" y="4760"/>
                        <a:pt x="8792" y="4750"/>
                        <a:pt x="9099" y="4530"/>
                      </a:cubicBezTo>
                      <a:cubicBezTo>
                        <a:pt x="9406" y="4320"/>
                        <a:pt x="9549" y="3834"/>
                        <a:pt x="9283" y="3574"/>
                      </a:cubicBezTo>
                      <a:lnTo>
                        <a:pt x="9283" y="3574"/>
                      </a:lnTo>
                      <a:cubicBezTo>
                        <a:pt x="9890" y="3821"/>
                        <a:pt x="10526" y="4069"/>
                        <a:pt x="11175" y="4069"/>
                      </a:cubicBezTo>
                      <a:cubicBezTo>
                        <a:pt x="11263" y="4069"/>
                        <a:pt x="11352" y="4064"/>
                        <a:pt x="11440" y="4054"/>
                      </a:cubicBezTo>
                      <a:cubicBezTo>
                        <a:pt x="12182" y="3967"/>
                        <a:pt x="12913" y="3379"/>
                        <a:pt x="12887" y="2633"/>
                      </a:cubicBezTo>
                      <a:cubicBezTo>
                        <a:pt x="12872" y="2091"/>
                        <a:pt x="12468" y="1641"/>
                        <a:pt x="12085" y="1252"/>
                      </a:cubicBezTo>
                      <a:cubicBezTo>
                        <a:pt x="11573" y="736"/>
                        <a:pt x="11016" y="204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9" name="Google Shape;979;p19"/>
                <p:cNvSpPr/>
                <p:nvPr/>
              </p:nvSpPr>
              <p:spPr>
                <a:xfrm rot="-456988">
                  <a:off x="8069270" y="1888869"/>
                  <a:ext cx="605218" cy="256468"/>
                </a:xfrm>
                <a:custGeom>
                  <a:rect b="b" l="l" r="r" t="t"/>
                  <a:pathLst>
                    <a:path extrusionOk="0" h="5525" w="13038">
                      <a:moveTo>
                        <a:pt x="4297" y="1"/>
                      </a:moveTo>
                      <a:cubicBezTo>
                        <a:pt x="3892" y="1"/>
                        <a:pt x="3543" y="177"/>
                        <a:pt x="3150" y="277"/>
                      </a:cubicBezTo>
                      <a:cubicBezTo>
                        <a:pt x="2531" y="435"/>
                        <a:pt x="1923" y="522"/>
                        <a:pt x="1345" y="809"/>
                      </a:cubicBezTo>
                      <a:cubicBezTo>
                        <a:pt x="946" y="998"/>
                        <a:pt x="568" y="1264"/>
                        <a:pt x="327" y="1627"/>
                      </a:cubicBezTo>
                      <a:cubicBezTo>
                        <a:pt x="82" y="1995"/>
                        <a:pt x="0" y="2491"/>
                        <a:pt x="210" y="2879"/>
                      </a:cubicBezTo>
                      <a:cubicBezTo>
                        <a:pt x="465" y="3360"/>
                        <a:pt x="1064" y="3549"/>
                        <a:pt x="1595" y="3605"/>
                      </a:cubicBezTo>
                      <a:cubicBezTo>
                        <a:pt x="2142" y="3667"/>
                        <a:pt x="2710" y="3646"/>
                        <a:pt x="3196" y="3897"/>
                      </a:cubicBezTo>
                      <a:cubicBezTo>
                        <a:pt x="3630" y="4117"/>
                        <a:pt x="3932" y="4521"/>
                        <a:pt x="4269" y="4873"/>
                      </a:cubicBezTo>
                      <a:cubicBezTo>
                        <a:pt x="4594" y="5213"/>
                        <a:pt x="5004" y="5524"/>
                        <a:pt x="5468" y="5524"/>
                      </a:cubicBezTo>
                      <a:cubicBezTo>
                        <a:pt x="5486" y="5524"/>
                        <a:pt x="5504" y="5524"/>
                        <a:pt x="5522" y="5523"/>
                      </a:cubicBezTo>
                      <a:cubicBezTo>
                        <a:pt x="6156" y="5492"/>
                        <a:pt x="6596" y="4909"/>
                        <a:pt x="7158" y="4618"/>
                      </a:cubicBezTo>
                      <a:cubicBezTo>
                        <a:pt x="7517" y="4427"/>
                        <a:pt x="7917" y="4360"/>
                        <a:pt x="8327" y="4360"/>
                      </a:cubicBezTo>
                      <a:cubicBezTo>
                        <a:pt x="8676" y="4360"/>
                        <a:pt x="9032" y="4408"/>
                        <a:pt x="9377" y="4469"/>
                      </a:cubicBezTo>
                      <a:cubicBezTo>
                        <a:pt x="9894" y="4559"/>
                        <a:pt x="10424" y="4673"/>
                        <a:pt x="10945" y="4673"/>
                      </a:cubicBezTo>
                      <a:cubicBezTo>
                        <a:pt x="11171" y="4673"/>
                        <a:pt x="11395" y="4651"/>
                        <a:pt x="11616" y="4597"/>
                      </a:cubicBezTo>
                      <a:cubicBezTo>
                        <a:pt x="12353" y="4418"/>
                        <a:pt x="13038" y="3754"/>
                        <a:pt x="12930" y="3007"/>
                      </a:cubicBezTo>
                      <a:cubicBezTo>
                        <a:pt x="12843" y="2419"/>
                        <a:pt x="12291" y="1980"/>
                        <a:pt x="11708" y="1852"/>
                      </a:cubicBezTo>
                      <a:cubicBezTo>
                        <a:pt x="11534" y="1813"/>
                        <a:pt x="11357" y="1797"/>
                        <a:pt x="11179" y="1797"/>
                      </a:cubicBezTo>
                      <a:cubicBezTo>
                        <a:pt x="10764" y="1797"/>
                        <a:pt x="10344" y="1886"/>
                        <a:pt x="9939" y="1990"/>
                      </a:cubicBezTo>
                      <a:cubicBezTo>
                        <a:pt x="9515" y="1300"/>
                        <a:pt x="8789" y="814"/>
                        <a:pt x="7986" y="686"/>
                      </a:cubicBezTo>
                      <a:cubicBezTo>
                        <a:pt x="7735" y="645"/>
                        <a:pt x="7479" y="641"/>
                        <a:pt x="7223" y="641"/>
                      </a:cubicBezTo>
                      <a:cubicBezTo>
                        <a:pt x="7159" y="641"/>
                        <a:pt x="7095" y="641"/>
                        <a:pt x="7031" y="641"/>
                      </a:cubicBezTo>
                      <a:cubicBezTo>
                        <a:pt x="6711" y="641"/>
                        <a:pt x="6391" y="635"/>
                        <a:pt x="6079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19" y="1"/>
                        <a:pt x="4308" y="1"/>
                        <a:pt x="4297" y="1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0" name="Google Shape;980;p19"/>
                <p:cNvSpPr/>
                <p:nvPr/>
              </p:nvSpPr>
              <p:spPr>
                <a:xfrm rot="-456988">
                  <a:off x="9397032" y="200357"/>
                  <a:ext cx="604986" cy="256422"/>
                </a:xfrm>
                <a:custGeom>
                  <a:rect b="b" l="l" r="r" t="t"/>
                  <a:pathLst>
                    <a:path extrusionOk="0" h="5524" w="13033">
                      <a:moveTo>
                        <a:pt x="4297" y="0"/>
                      </a:moveTo>
                      <a:cubicBezTo>
                        <a:pt x="3887" y="0"/>
                        <a:pt x="3538" y="177"/>
                        <a:pt x="3150" y="277"/>
                      </a:cubicBezTo>
                      <a:cubicBezTo>
                        <a:pt x="2531" y="435"/>
                        <a:pt x="1928" y="522"/>
                        <a:pt x="1340" y="809"/>
                      </a:cubicBezTo>
                      <a:cubicBezTo>
                        <a:pt x="946" y="998"/>
                        <a:pt x="568" y="1264"/>
                        <a:pt x="323" y="1627"/>
                      </a:cubicBezTo>
                      <a:cubicBezTo>
                        <a:pt x="82" y="1995"/>
                        <a:pt x="1" y="2491"/>
                        <a:pt x="210" y="2879"/>
                      </a:cubicBezTo>
                      <a:cubicBezTo>
                        <a:pt x="466" y="3360"/>
                        <a:pt x="1059" y="3549"/>
                        <a:pt x="1596" y="3605"/>
                      </a:cubicBezTo>
                      <a:cubicBezTo>
                        <a:pt x="2138" y="3667"/>
                        <a:pt x="2705" y="3646"/>
                        <a:pt x="3191" y="3897"/>
                      </a:cubicBezTo>
                      <a:cubicBezTo>
                        <a:pt x="3625" y="4117"/>
                        <a:pt x="3927" y="4520"/>
                        <a:pt x="4265" y="4873"/>
                      </a:cubicBezTo>
                      <a:cubicBezTo>
                        <a:pt x="4594" y="5213"/>
                        <a:pt x="5000" y="5524"/>
                        <a:pt x="5463" y="5524"/>
                      </a:cubicBezTo>
                      <a:cubicBezTo>
                        <a:pt x="5481" y="5524"/>
                        <a:pt x="5499" y="5524"/>
                        <a:pt x="5517" y="5523"/>
                      </a:cubicBezTo>
                      <a:cubicBezTo>
                        <a:pt x="6151" y="5492"/>
                        <a:pt x="6591" y="4909"/>
                        <a:pt x="7153" y="4618"/>
                      </a:cubicBezTo>
                      <a:cubicBezTo>
                        <a:pt x="7513" y="4427"/>
                        <a:pt x="7914" y="4360"/>
                        <a:pt x="8325" y="4360"/>
                      </a:cubicBezTo>
                      <a:cubicBezTo>
                        <a:pt x="8674" y="4360"/>
                        <a:pt x="9029" y="4408"/>
                        <a:pt x="9372" y="4469"/>
                      </a:cubicBezTo>
                      <a:cubicBezTo>
                        <a:pt x="9890" y="4562"/>
                        <a:pt x="10416" y="4674"/>
                        <a:pt x="10935" y="4674"/>
                      </a:cubicBezTo>
                      <a:cubicBezTo>
                        <a:pt x="11164" y="4674"/>
                        <a:pt x="11392" y="4652"/>
                        <a:pt x="11617" y="4597"/>
                      </a:cubicBezTo>
                      <a:cubicBezTo>
                        <a:pt x="12353" y="4418"/>
                        <a:pt x="13033" y="3754"/>
                        <a:pt x="12925" y="3007"/>
                      </a:cubicBezTo>
                      <a:cubicBezTo>
                        <a:pt x="12844" y="2419"/>
                        <a:pt x="12286" y="1979"/>
                        <a:pt x="11704" y="1852"/>
                      </a:cubicBezTo>
                      <a:cubicBezTo>
                        <a:pt x="11530" y="1813"/>
                        <a:pt x="11354" y="1797"/>
                        <a:pt x="11177" y="1797"/>
                      </a:cubicBezTo>
                      <a:cubicBezTo>
                        <a:pt x="10763" y="1797"/>
                        <a:pt x="10343" y="1886"/>
                        <a:pt x="9935" y="1990"/>
                      </a:cubicBezTo>
                      <a:cubicBezTo>
                        <a:pt x="9515" y="1299"/>
                        <a:pt x="8784" y="814"/>
                        <a:pt x="7987" y="686"/>
                      </a:cubicBezTo>
                      <a:cubicBezTo>
                        <a:pt x="7733" y="645"/>
                        <a:pt x="7477" y="641"/>
                        <a:pt x="7221" y="641"/>
                      </a:cubicBezTo>
                      <a:cubicBezTo>
                        <a:pt x="7157" y="641"/>
                        <a:pt x="7093" y="641"/>
                        <a:pt x="7029" y="641"/>
                      </a:cubicBezTo>
                      <a:cubicBezTo>
                        <a:pt x="6708" y="641"/>
                        <a:pt x="6389" y="635"/>
                        <a:pt x="6074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20" y="1"/>
                        <a:pt x="4308" y="0"/>
                        <a:pt x="4297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81" name="Google Shape;981;p19"/>
            <p:cNvSpPr/>
            <p:nvPr/>
          </p:nvSpPr>
          <p:spPr>
            <a:xfrm rot="-456988">
              <a:off x="6778404" y="1600210"/>
              <a:ext cx="430727" cy="161401"/>
            </a:xfrm>
            <a:custGeom>
              <a:rect b="b" l="l" r="r" t="t"/>
              <a:pathLst>
                <a:path extrusionOk="0" h="3477" w="9279">
                  <a:moveTo>
                    <a:pt x="7173" y="1"/>
                  </a:moveTo>
                  <a:cubicBezTo>
                    <a:pt x="6720" y="1"/>
                    <a:pt x="6252" y="266"/>
                    <a:pt x="6196" y="706"/>
                  </a:cubicBezTo>
                  <a:cubicBezTo>
                    <a:pt x="6237" y="373"/>
                    <a:pt x="5526" y="77"/>
                    <a:pt x="5301" y="62"/>
                  </a:cubicBezTo>
                  <a:cubicBezTo>
                    <a:pt x="5270" y="59"/>
                    <a:pt x="5239" y="57"/>
                    <a:pt x="5209" y="57"/>
                  </a:cubicBezTo>
                  <a:cubicBezTo>
                    <a:pt x="4887" y="57"/>
                    <a:pt x="4613" y="212"/>
                    <a:pt x="4296" y="212"/>
                  </a:cubicBezTo>
                  <a:cubicBezTo>
                    <a:pt x="4237" y="212"/>
                    <a:pt x="4177" y="207"/>
                    <a:pt x="4115" y="195"/>
                  </a:cubicBezTo>
                  <a:cubicBezTo>
                    <a:pt x="3781" y="121"/>
                    <a:pt x="3449" y="59"/>
                    <a:pt x="3136" y="59"/>
                  </a:cubicBezTo>
                  <a:cubicBezTo>
                    <a:pt x="2594" y="59"/>
                    <a:pt x="2113" y="245"/>
                    <a:pt x="1789" y="880"/>
                  </a:cubicBezTo>
                  <a:cubicBezTo>
                    <a:pt x="1554" y="682"/>
                    <a:pt x="1250" y="554"/>
                    <a:pt x="942" y="554"/>
                  </a:cubicBezTo>
                  <a:cubicBezTo>
                    <a:pt x="875" y="554"/>
                    <a:pt x="807" y="560"/>
                    <a:pt x="741" y="573"/>
                  </a:cubicBezTo>
                  <a:cubicBezTo>
                    <a:pt x="373" y="644"/>
                    <a:pt x="45" y="956"/>
                    <a:pt x="20" y="1335"/>
                  </a:cubicBezTo>
                  <a:cubicBezTo>
                    <a:pt x="1" y="1681"/>
                    <a:pt x="302" y="2026"/>
                    <a:pt x="644" y="2026"/>
                  </a:cubicBezTo>
                  <a:cubicBezTo>
                    <a:pt x="671" y="2026"/>
                    <a:pt x="698" y="2024"/>
                    <a:pt x="725" y="2020"/>
                  </a:cubicBezTo>
                  <a:lnTo>
                    <a:pt x="725" y="2020"/>
                  </a:lnTo>
                  <a:cubicBezTo>
                    <a:pt x="403" y="2081"/>
                    <a:pt x="270" y="2505"/>
                    <a:pt x="408" y="2802"/>
                  </a:cubicBezTo>
                  <a:cubicBezTo>
                    <a:pt x="551" y="3099"/>
                    <a:pt x="868" y="3257"/>
                    <a:pt x="1175" y="3344"/>
                  </a:cubicBezTo>
                  <a:cubicBezTo>
                    <a:pt x="1557" y="3455"/>
                    <a:pt x="1958" y="3477"/>
                    <a:pt x="2356" y="3477"/>
                  </a:cubicBezTo>
                  <a:cubicBezTo>
                    <a:pt x="2491" y="3477"/>
                    <a:pt x="2626" y="3474"/>
                    <a:pt x="2760" y="3472"/>
                  </a:cubicBezTo>
                  <a:cubicBezTo>
                    <a:pt x="3016" y="3467"/>
                    <a:pt x="3282" y="3462"/>
                    <a:pt x="3537" y="3462"/>
                  </a:cubicBezTo>
                  <a:cubicBezTo>
                    <a:pt x="4279" y="3446"/>
                    <a:pt x="5015" y="3436"/>
                    <a:pt x="5766" y="3416"/>
                  </a:cubicBezTo>
                  <a:cubicBezTo>
                    <a:pt x="6032" y="3410"/>
                    <a:pt x="6314" y="3400"/>
                    <a:pt x="6538" y="3247"/>
                  </a:cubicBezTo>
                  <a:cubicBezTo>
                    <a:pt x="6758" y="3093"/>
                    <a:pt x="6861" y="2746"/>
                    <a:pt x="6671" y="2557"/>
                  </a:cubicBezTo>
                  <a:lnTo>
                    <a:pt x="6671" y="2557"/>
                  </a:lnTo>
                  <a:cubicBezTo>
                    <a:pt x="7103" y="2732"/>
                    <a:pt x="7562" y="2915"/>
                    <a:pt x="8028" y="2915"/>
                  </a:cubicBezTo>
                  <a:cubicBezTo>
                    <a:pt x="8092" y="2915"/>
                    <a:pt x="8156" y="2912"/>
                    <a:pt x="8221" y="2904"/>
                  </a:cubicBezTo>
                  <a:cubicBezTo>
                    <a:pt x="8752" y="2848"/>
                    <a:pt x="9279" y="2419"/>
                    <a:pt x="9264" y="1887"/>
                  </a:cubicBezTo>
                  <a:cubicBezTo>
                    <a:pt x="9248" y="1498"/>
                    <a:pt x="8952" y="1176"/>
                    <a:pt x="8681" y="895"/>
                  </a:cubicBezTo>
                  <a:cubicBezTo>
                    <a:pt x="8318" y="527"/>
                    <a:pt x="7914" y="143"/>
                    <a:pt x="7408" y="26"/>
                  </a:cubicBezTo>
                  <a:cubicBezTo>
                    <a:pt x="7331" y="9"/>
                    <a:pt x="7253" y="1"/>
                    <a:pt x="7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>
                <a:srgbClr val="000000">
                  <a:alpha val="19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" name="Google Shape;982;p19"/>
          <p:cNvGrpSpPr/>
          <p:nvPr/>
        </p:nvGrpSpPr>
        <p:grpSpPr>
          <a:xfrm rot="-740453">
            <a:off x="7357299" y="3294486"/>
            <a:ext cx="1886735" cy="1975670"/>
            <a:chOff x="6684953" y="128597"/>
            <a:chExt cx="2769555" cy="2900104"/>
          </a:xfrm>
        </p:grpSpPr>
        <p:grpSp>
          <p:nvGrpSpPr>
            <p:cNvPr id="983" name="Google Shape;983;p19"/>
            <p:cNvGrpSpPr/>
            <p:nvPr/>
          </p:nvGrpSpPr>
          <p:grpSpPr>
            <a:xfrm>
              <a:off x="6684953" y="128597"/>
              <a:ext cx="2769555" cy="2900104"/>
              <a:chOff x="6684953" y="128597"/>
              <a:chExt cx="2769555" cy="2900104"/>
            </a:xfrm>
          </p:grpSpPr>
          <p:sp>
            <p:nvSpPr>
              <p:cNvPr id="984" name="Google Shape;984;p19"/>
              <p:cNvSpPr/>
              <p:nvPr/>
            </p:nvSpPr>
            <p:spPr>
              <a:xfrm rot="-456988">
                <a:off x="6947819" y="407003"/>
                <a:ext cx="2280081" cy="2481542"/>
              </a:xfrm>
              <a:custGeom>
                <a:rect b="b" l="l" r="r" t="t"/>
                <a:pathLst>
                  <a:path extrusionOk="0" h="53459" w="49119">
                    <a:moveTo>
                      <a:pt x="24961" y="1"/>
                    </a:moveTo>
                    <a:cubicBezTo>
                      <a:pt x="24680" y="123"/>
                      <a:pt x="24399" y="246"/>
                      <a:pt x="24117" y="374"/>
                    </a:cubicBezTo>
                    <a:cubicBezTo>
                      <a:pt x="24163" y="2501"/>
                      <a:pt x="25109" y="4500"/>
                      <a:pt x="26224" y="6315"/>
                    </a:cubicBezTo>
                    <a:cubicBezTo>
                      <a:pt x="27333" y="8130"/>
                      <a:pt x="28637" y="9837"/>
                      <a:pt x="29532" y="11765"/>
                    </a:cubicBezTo>
                    <a:cubicBezTo>
                      <a:pt x="30774" y="14459"/>
                      <a:pt x="31137" y="17435"/>
                      <a:pt x="31158" y="20369"/>
                    </a:cubicBezTo>
                    <a:cubicBezTo>
                      <a:pt x="31163" y="21873"/>
                      <a:pt x="30989" y="23360"/>
                      <a:pt x="30979" y="24864"/>
                    </a:cubicBezTo>
                    <a:cubicBezTo>
                      <a:pt x="28872" y="24056"/>
                      <a:pt x="26720" y="23345"/>
                      <a:pt x="24792" y="22195"/>
                    </a:cubicBezTo>
                    <a:cubicBezTo>
                      <a:pt x="22783" y="20998"/>
                      <a:pt x="20994" y="19245"/>
                      <a:pt x="20324" y="17005"/>
                    </a:cubicBezTo>
                    <a:cubicBezTo>
                      <a:pt x="20170" y="16504"/>
                      <a:pt x="20073" y="15967"/>
                      <a:pt x="19782" y="15533"/>
                    </a:cubicBezTo>
                    <a:cubicBezTo>
                      <a:pt x="19548" y="15182"/>
                      <a:pt x="19146" y="14914"/>
                      <a:pt x="18745" y="14914"/>
                    </a:cubicBezTo>
                    <a:cubicBezTo>
                      <a:pt x="18638" y="14914"/>
                      <a:pt x="18531" y="14933"/>
                      <a:pt x="18427" y="14976"/>
                    </a:cubicBezTo>
                    <a:cubicBezTo>
                      <a:pt x="19731" y="18079"/>
                      <a:pt x="21137" y="21336"/>
                      <a:pt x="23800" y="23396"/>
                    </a:cubicBezTo>
                    <a:cubicBezTo>
                      <a:pt x="24552" y="23979"/>
                      <a:pt x="25385" y="24444"/>
                      <a:pt x="26239" y="24858"/>
                    </a:cubicBezTo>
                    <a:cubicBezTo>
                      <a:pt x="26013" y="24839"/>
                      <a:pt x="25784" y="24830"/>
                      <a:pt x="25553" y="24830"/>
                    </a:cubicBezTo>
                    <a:cubicBezTo>
                      <a:pt x="23981" y="24830"/>
                      <a:pt x="22317" y="25227"/>
                      <a:pt x="20886" y="25227"/>
                    </a:cubicBezTo>
                    <a:cubicBezTo>
                      <a:pt x="18130" y="25666"/>
                      <a:pt x="15410" y="26402"/>
                      <a:pt x="12619" y="26551"/>
                    </a:cubicBezTo>
                    <a:cubicBezTo>
                      <a:pt x="12274" y="26569"/>
                      <a:pt x="11929" y="26579"/>
                      <a:pt x="11583" y="26579"/>
                    </a:cubicBezTo>
                    <a:cubicBezTo>
                      <a:pt x="7466" y="26579"/>
                      <a:pt x="3355" y="25266"/>
                      <a:pt x="1" y="22875"/>
                    </a:cubicBezTo>
                    <a:lnTo>
                      <a:pt x="1" y="22875"/>
                    </a:lnTo>
                    <a:cubicBezTo>
                      <a:pt x="1054" y="25385"/>
                      <a:pt x="3835" y="26735"/>
                      <a:pt x="6499" y="27302"/>
                    </a:cubicBezTo>
                    <a:cubicBezTo>
                      <a:pt x="8115" y="27650"/>
                      <a:pt x="9757" y="27787"/>
                      <a:pt x="11401" y="27787"/>
                    </a:cubicBezTo>
                    <a:cubicBezTo>
                      <a:pt x="11572" y="27787"/>
                      <a:pt x="11743" y="27786"/>
                      <a:pt x="11913" y="27783"/>
                    </a:cubicBezTo>
                    <a:lnTo>
                      <a:pt x="11913" y="27783"/>
                    </a:lnTo>
                    <a:cubicBezTo>
                      <a:pt x="11648" y="28192"/>
                      <a:pt x="11361" y="28601"/>
                      <a:pt x="11029" y="28933"/>
                    </a:cubicBezTo>
                    <a:cubicBezTo>
                      <a:pt x="10620" y="29404"/>
                      <a:pt x="10175" y="29838"/>
                      <a:pt x="9654" y="30191"/>
                    </a:cubicBezTo>
                    <a:cubicBezTo>
                      <a:pt x="8462" y="31009"/>
                      <a:pt x="6995" y="31316"/>
                      <a:pt x="5574" y="31602"/>
                    </a:cubicBezTo>
                    <a:cubicBezTo>
                      <a:pt x="5916" y="31655"/>
                      <a:pt x="6263" y="31681"/>
                      <a:pt x="6609" y="31681"/>
                    </a:cubicBezTo>
                    <a:cubicBezTo>
                      <a:pt x="8207" y="31681"/>
                      <a:pt x="9807" y="31130"/>
                      <a:pt x="11054" y="30135"/>
                    </a:cubicBezTo>
                    <a:cubicBezTo>
                      <a:pt x="11515" y="29761"/>
                      <a:pt x="11929" y="29337"/>
                      <a:pt x="12281" y="28857"/>
                    </a:cubicBezTo>
                    <a:cubicBezTo>
                      <a:pt x="12517" y="28529"/>
                      <a:pt x="12767" y="28146"/>
                      <a:pt x="12951" y="27742"/>
                    </a:cubicBezTo>
                    <a:cubicBezTo>
                      <a:pt x="15932" y="27599"/>
                      <a:pt x="18923" y="27072"/>
                      <a:pt x="21868" y="26540"/>
                    </a:cubicBezTo>
                    <a:cubicBezTo>
                      <a:pt x="22998" y="26336"/>
                      <a:pt x="24138" y="26131"/>
                      <a:pt x="25268" y="25927"/>
                    </a:cubicBezTo>
                    <a:cubicBezTo>
                      <a:pt x="26009" y="25794"/>
                      <a:pt x="26950" y="25758"/>
                      <a:pt x="27696" y="25518"/>
                    </a:cubicBezTo>
                    <a:cubicBezTo>
                      <a:pt x="28765" y="25988"/>
                      <a:pt x="29839" y="26438"/>
                      <a:pt x="30856" y="27011"/>
                    </a:cubicBezTo>
                    <a:cubicBezTo>
                      <a:pt x="34593" y="29112"/>
                      <a:pt x="37359" y="32850"/>
                      <a:pt x="38300" y="37032"/>
                    </a:cubicBezTo>
                    <a:cubicBezTo>
                      <a:pt x="38295" y="37328"/>
                      <a:pt x="38295" y="37635"/>
                      <a:pt x="38300" y="37942"/>
                    </a:cubicBezTo>
                    <a:cubicBezTo>
                      <a:pt x="38474" y="43704"/>
                      <a:pt x="41935" y="48765"/>
                      <a:pt x="45274" y="53459"/>
                    </a:cubicBezTo>
                    <a:lnTo>
                      <a:pt x="49119" y="53280"/>
                    </a:lnTo>
                    <a:cubicBezTo>
                      <a:pt x="45489" y="48806"/>
                      <a:pt x="41695" y="43985"/>
                      <a:pt x="41143" y="38249"/>
                    </a:cubicBezTo>
                    <a:cubicBezTo>
                      <a:pt x="40862" y="35334"/>
                      <a:pt x="41460" y="32415"/>
                      <a:pt x="42109" y="29557"/>
                    </a:cubicBezTo>
                    <a:cubicBezTo>
                      <a:pt x="42764" y="26704"/>
                      <a:pt x="43484" y="23831"/>
                      <a:pt x="43469" y="20901"/>
                    </a:cubicBezTo>
                    <a:cubicBezTo>
                      <a:pt x="43454" y="17972"/>
                      <a:pt x="42610" y="14924"/>
                      <a:pt x="40529" y="12859"/>
                    </a:cubicBezTo>
                    <a:lnTo>
                      <a:pt x="39374" y="12557"/>
                    </a:lnTo>
                    <a:lnTo>
                      <a:pt x="39374" y="12557"/>
                    </a:lnTo>
                    <a:cubicBezTo>
                      <a:pt x="41312" y="14756"/>
                      <a:pt x="41956" y="17849"/>
                      <a:pt x="41777" y="20778"/>
                    </a:cubicBezTo>
                    <a:cubicBezTo>
                      <a:pt x="41598" y="23698"/>
                      <a:pt x="40693" y="26525"/>
                      <a:pt x="39849" y="29327"/>
                    </a:cubicBezTo>
                    <a:cubicBezTo>
                      <a:pt x="39645" y="30017"/>
                      <a:pt x="39440" y="30707"/>
                      <a:pt x="39251" y="31408"/>
                    </a:cubicBezTo>
                    <a:cubicBezTo>
                      <a:pt x="38827" y="30288"/>
                      <a:pt x="38116" y="29260"/>
                      <a:pt x="37252" y="28422"/>
                    </a:cubicBezTo>
                    <a:cubicBezTo>
                      <a:pt x="36040" y="27241"/>
                      <a:pt x="34563" y="26387"/>
                      <a:pt x="33008" y="25687"/>
                    </a:cubicBezTo>
                    <a:cubicBezTo>
                      <a:pt x="33642" y="21571"/>
                      <a:pt x="32190" y="16785"/>
                      <a:pt x="30779" y="13094"/>
                    </a:cubicBezTo>
                    <a:cubicBezTo>
                      <a:pt x="30150" y="11453"/>
                      <a:pt x="29435" y="9848"/>
                      <a:pt x="28704" y="8252"/>
                    </a:cubicBezTo>
                    <a:cubicBezTo>
                      <a:pt x="29496" y="8068"/>
                      <a:pt x="30299" y="7736"/>
                      <a:pt x="31030" y="7429"/>
                    </a:cubicBezTo>
                    <a:cubicBezTo>
                      <a:pt x="34389" y="6008"/>
                      <a:pt x="37329" y="3585"/>
                      <a:pt x="39312" y="517"/>
                    </a:cubicBezTo>
                    <a:cubicBezTo>
                      <a:pt x="39149" y="440"/>
                      <a:pt x="38990" y="364"/>
                      <a:pt x="38832" y="297"/>
                    </a:cubicBezTo>
                    <a:cubicBezTo>
                      <a:pt x="38831" y="297"/>
                      <a:pt x="38830" y="297"/>
                      <a:pt x="38829" y="297"/>
                    </a:cubicBezTo>
                    <a:cubicBezTo>
                      <a:pt x="38708" y="297"/>
                      <a:pt x="36862" y="2334"/>
                      <a:pt x="36638" y="2531"/>
                    </a:cubicBezTo>
                    <a:cubicBezTo>
                      <a:pt x="35238" y="3789"/>
                      <a:pt x="33704" y="4888"/>
                      <a:pt x="32063" y="5809"/>
                    </a:cubicBezTo>
                    <a:cubicBezTo>
                      <a:pt x="31245" y="6269"/>
                      <a:pt x="30396" y="6688"/>
                      <a:pt x="29532" y="7051"/>
                    </a:cubicBezTo>
                    <a:cubicBezTo>
                      <a:pt x="29138" y="7215"/>
                      <a:pt x="28658" y="7307"/>
                      <a:pt x="28351" y="7506"/>
                    </a:cubicBezTo>
                    <a:cubicBezTo>
                      <a:pt x="27185" y="5016"/>
                      <a:pt x="25984" y="2547"/>
                      <a:pt x="249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5" name="Google Shape;985;p19"/>
              <p:cNvGrpSpPr/>
              <p:nvPr/>
            </p:nvGrpSpPr>
            <p:grpSpPr>
              <a:xfrm>
                <a:off x="6684953" y="128597"/>
                <a:ext cx="2769555" cy="2055717"/>
                <a:chOff x="6636028" y="128597"/>
                <a:chExt cx="2769555" cy="2055717"/>
              </a:xfrm>
            </p:grpSpPr>
            <p:sp>
              <p:nvSpPr>
                <p:cNvPr id="986" name="Google Shape;986;p19"/>
                <p:cNvSpPr/>
                <p:nvPr/>
              </p:nvSpPr>
              <p:spPr>
                <a:xfrm rot="-456988">
                  <a:off x="7058636" y="939468"/>
                  <a:ext cx="1181981" cy="508665"/>
                </a:xfrm>
                <a:custGeom>
                  <a:rect b="b" l="l" r="r" t="t"/>
                  <a:pathLst>
                    <a:path extrusionOk="0" h="10958" w="25463">
                      <a:moveTo>
                        <a:pt x="17085" y="1"/>
                      </a:moveTo>
                      <a:cubicBezTo>
                        <a:pt x="15665" y="1"/>
                        <a:pt x="14166" y="825"/>
                        <a:pt x="13596" y="2363"/>
                      </a:cubicBezTo>
                      <a:cubicBezTo>
                        <a:pt x="12834" y="1800"/>
                        <a:pt x="12067" y="1238"/>
                        <a:pt x="11203" y="911"/>
                      </a:cubicBezTo>
                      <a:cubicBezTo>
                        <a:pt x="10778" y="754"/>
                        <a:pt x="10325" y="661"/>
                        <a:pt x="9873" y="661"/>
                      </a:cubicBezTo>
                      <a:cubicBezTo>
                        <a:pt x="9411" y="661"/>
                        <a:pt x="8950" y="758"/>
                        <a:pt x="8519" y="982"/>
                      </a:cubicBezTo>
                      <a:cubicBezTo>
                        <a:pt x="7675" y="1432"/>
                        <a:pt x="7005" y="2460"/>
                        <a:pt x="7046" y="3534"/>
                      </a:cubicBezTo>
                      <a:cubicBezTo>
                        <a:pt x="5988" y="2900"/>
                        <a:pt x="4853" y="2342"/>
                        <a:pt x="3651" y="2342"/>
                      </a:cubicBezTo>
                      <a:cubicBezTo>
                        <a:pt x="2445" y="2342"/>
                        <a:pt x="1151" y="3007"/>
                        <a:pt x="579" y="4280"/>
                      </a:cubicBezTo>
                      <a:cubicBezTo>
                        <a:pt x="1" y="5553"/>
                        <a:pt x="451" y="7378"/>
                        <a:pt x="1606" y="7746"/>
                      </a:cubicBezTo>
                      <a:cubicBezTo>
                        <a:pt x="1678" y="8984"/>
                        <a:pt x="2470" y="10083"/>
                        <a:pt x="3493" y="10359"/>
                      </a:cubicBezTo>
                      <a:cubicBezTo>
                        <a:pt x="3665" y="10406"/>
                        <a:pt x="3842" y="10428"/>
                        <a:pt x="4020" y="10428"/>
                      </a:cubicBezTo>
                      <a:cubicBezTo>
                        <a:pt x="4896" y="10428"/>
                        <a:pt x="5791" y="9884"/>
                        <a:pt x="6284" y="9004"/>
                      </a:cubicBezTo>
                      <a:cubicBezTo>
                        <a:pt x="6903" y="10180"/>
                        <a:pt x="8048" y="10932"/>
                        <a:pt x="9250" y="10957"/>
                      </a:cubicBezTo>
                      <a:cubicBezTo>
                        <a:pt x="9271" y="10958"/>
                        <a:pt x="9292" y="10958"/>
                        <a:pt x="9313" y="10958"/>
                      </a:cubicBezTo>
                      <a:cubicBezTo>
                        <a:pt x="10489" y="10958"/>
                        <a:pt x="11676" y="10262"/>
                        <a:pt x="12404" y="9137"/>
                      </a:cubicBezTo>
                      <a:cubicBezTo>
                        <a:pt x="13148" y="10136"/>
                        <a:pt x="14271" y="10719"/>
                        <a:pt x="15421" y="10719"/>
                      </a:cubicBezTo>
                      <a:cubicBezTo>
                        <a:pt x="15496" y="10719"/>
                        <a:pt x="15571" y="10717"/>
                        <a:pt x="15646" y="10712"/>
                      </a:cubicBezTo>
                      <a:cubicBezTo>
                        <a:pt x="16873" y="10625"/>
                        <a:pt x="18074" y="9868"/>
                        <a:pt x="18836" y="8703"/>
                      </a:cubicBezTo>
                      <a:cubicBezTo>
                        <a:pt x="19992" y="9372"/>
                        <a:pt x="21285" y="9746"/>
                        <a:pt x="22594" y="9776"/>
                      </a:cubicBezTo>
                      <a:cubicBezTo>
                        <a:pt x="22637" y="9778"/>
                        <a:pt x="22680" y="9778"/>
                        <a:pt x="22724" y="9778"/>
                      </a:cubicBezTo>
                      <a:cubicBezTo>
                        <a:pt x="23178" y="9778"/>
                        <a:pt x="23655" y="9697"/>
                        <a:pt x="24005" y="9347"/>
                      </a:cubicBezTo>
                      <a:cubicBezTo>
                        <a:pt x="24640" y="8711"/>
                        <a:pt x="24381" y="7288"/>
                        <a:pt x="23585" y="7075"/>
                      </a:cubicBezTo>
                      <a:lnTo>
                        <a:pt x="23585" y="7075"/>
                      </a:lnTo>
                      <a:cubicBezTo>
                        <a:pt x="23662" y="7094"/>
                        <a:pt x="23739" y="7104"/>
                        <a:pt x="23816" y="7104"/>
                      </a:cubicBezTo>
                      <a:cubicBezTo>
                        <a:pt x="24596" y="7104"/>
                        <a:pt x="25311" y="6154"/>
                        <a:pt x="25385" y="5195"/>
                      </a:cubicBezTo>
                      <a:cubicBezTo>
                        <a:pt x="25462" y="4142"/>
                        <a:pt x="24992" y="3160"/>
                        <a:pt x="24455" y="2342"/>
                      </a:cubicBezTo>
                      <a:cubicBezTo>
                        <a:pt x="23820" y="1380"/>
                        <a:pt x="23279" y="1038"/>
                        <a:pt x="22579" y="1038"/>
                      </a:cubicBezTo>
                      <a:cubicBezTo>
                        <a:pt x="22208" y="1038"/>
                        <a:pt x="21793" y="1134"/>
                        <a:pt x="21295" y="1284"/>
                      </a:cubicBezTo>
                      <a:cubicBezTo>
                        <a:pt x="21161" y="1325"/>
                        <a:pt x="21026" y="1343"/>
                        <a:pt x="20890" y="1343"/>
                      </a:cubicBezTo>
                      <a:cubicBezTo>
                        <a:pt x="19804" y="1343"/>
                        <a:pt x="18652" y="177"/>
                        <a:pt x="17553" y="31"/>
                      </a:cubicBezTo>
                      <a:cubicBezTo>
                        <a:pt x="17399" y="11"/>
                        <a:pt x="17242" y="1"/>
                        <a:pt x="1708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7" name="Google Shape;987;p19"/>
                <p:cNvSpPr/>
                <p:nvPr/>
              </p:nvSpPr>
              <p:spPr>
                <a:xfrm rot="-456988">
                  <a:off x="7087172" y="204037"/>
                  <a:ext cx="1173161" cy="522777"/>
                </a:xfrm>
                <a:custGeom>
                  <a:rect b="b" l="l" r="r" t="t"/>
                  <a:pathLst>
                    <a:path extrusionOk="0" h="11262" w="25273">
                      <a:moveTo>
                        <a:pt x="15959" y="0"/>
                      </a:moveTo>
                      <a:cubicBezTo>
                        <a:pt x="15794" y="0"/>
                        <a:pt x="15627" y="7"/>
                        <a:pt x="15461" y="22"/>
                      </a:cubicBezTo>
                      <a:cubicBezTo>
                        <a:pt x="13891" y="155"/>
                        <a:pt x="12271" y="1182"/>
                        <a:pt x="11989" y="2736"/>
                      </a:cubicBezTo>
                      <a:cubicBezTo>
                        <a:pt x="11021" y="1764"/>
                        <a:pt x="9646" y="1224"/>
                        <a:pt x="8276" y="1224"/>
                      </a:cubicBezTo>
                      <a:cubicBezTo>
                        <a:pt x="7888" y="1224"/>
                        <a:pt x="7500" y="1267"/>
                        <a:pt x="7122" y="1356"/>
                      </a:cubicBezTo>
                      <a:cubicBezTo>
                        <a:pt x="5409" y="1760"/>
                        <a:pt x="3947" y="3099"/>
                        <a:pt x="3385" y="4766"/>
                      </a:cubicBezTo>
                      <a:cubicBezTo>
                        <a:pt x="3188" y="4704"/>
                        <a:pt x="2985" y="4675"/>
                        <a:pt x="2782" y="4675"/>
                      </a:cubicBezTo>
                      <a:cubicBezTo>
                        <a:pt x="1775" y="4675"/>
                        <a:pt x="766" y="5391"/>
                        <a:pt x="532" y="6387"/>
                      </a:cubicBezTo>
                      <a:cubicBezTo>
                        <a:pt x="0" y="8616"/>
                        <a:pt x="3129" y="9766"/>
                        <a:pt x="4714" y="10405"/>
                      </a:cubicBezTo>
                      <a:cubicBezTo>
                        <a:pt x="5636" y="10777"/>
                        <a:pt x="6636" y="10968"/>
                        <a:pt x="7634" y="10968"/>
                      </a:cubicBezTo>
                      <a:cubicBezTo>
                        <a:pt x="9104" y="10968"/>
                        <a:pt x="10569" y="10554"/>
                        <a:pt x="11770" y="9695"/>
                      </a:cubicBezTo>
                      <a:cubicBezTo>
                        <a:pt x="12545" y="10715"/>
                        <a:pt x="13829" y="11262"/>
                        <a:pt x="15102" y="11262"/>
                      </a:cubicBezTo>
                      <a:cubicBezTo>
                        <a:pt x="15953" y="11262"/>
                        <a:pt x="16799" y="11018"/>
                        <a:pt x="17486" y="10508"/>
                      </a:cubicBezTo>
                      <a:cubicBezTo>
                        <a:pt x="17905" y="10201"/>
                        <a:pt x="18273" y="9802"/>
                        <a:pt x="18754" y="9613"/>
                      </a:cubicBezTo>
                      <a:cubicBezTo>
                        <a:pt x="19032" y="9500"/>
                        <a:pt x="19322" y="9463"/>
                        <a:pt x="19619" y="9463"/>
                      </a:cubicBezTo>
                      <a:cubicBezTo>
                        <a:pt x="20169" y="9463"/>
                        <a:pt x="20740" y="9589"/>
                        <a:pt x="21295" y="9593"/>
                      </a:cubicBezTo>
                      <a:cubicBezTo>
                        <a:pt x="21309" y="9593"/>
                        <a:pt x="21322" y="9593"/>
                        <a:pt x="21336" y="9593"/>
                      </a:cubicBezTo>
                      <a:cubicBezTo>
                        <a:pt x="22600" y="9593"/>
                        <a:pt x="23843" y="8906"/>
                        <a:pt x="24510" y="7834"/>
                      </a:cubicBezTo>
                      <a:cubicBezTo>
                        <a:pt x="25196" y="6755"/>
                        <a:pt x="25272" y="5323"/>
                        <a:pt x="24710" y="4173"/>
                      </a:cubicBezTo>
                      <a:cubicBezTo>
                        <a:pt x="23866" y="2435"/>
                        <a:pt x="21877" y="1632"/>
                        <a:pt x="20062" y="973"/>
                      </a:cubicBezTo>
                      <a:cubicBezTo>
                        <a:pt x="18736" y="492"/>
                        <a:pt x="17361" y="0"/>
                        <a:pt x="159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8" name="Google Shape;988;p19"/>
                <p:cNvSpPr/>
                <p:nvPr/>
              </p:nvSpPr>
              <p:spPr>
                <a:xfrm rot="-456988">
                  <a:off x="8318648" y="547511"/>
                  <a:ext cx="1052609" cy="588043"/>
                </a:xfrm>
                <a:custGeom>
                  <a:rect b="b" l="l" r="r" t="t"/>
                  <a:pathLst>
                    <a:path extrusionOk="0" h="12668" w="22676">
                      <a:moveTo>
                        <a:pt x="12818" y="1"/>
                      </a:moveTo>
                      <a:cubicBezTo>
                        <a:pt x="12368" y="1"/>
                        <a:pt x="11919" y="80"/>
                        <a:pt x="11499" y="240"/>
                      </a:cubicBezTo>
                      <a:cubicBezTo>
                        <a:pt x="10487" y="628"/>
                        <a:pt x="9669" y="1477"/>
                        <a:pt x="9321" y="2499"/>
                      </a:cubicBezTo>
                      <a:cubicBezTo>
                        <a:pt x="8717" y="1829"/>
                        <a:pt x="7809" y="1453"/>
                        <a:pt x="6908" y="1453"/>
                      </a:cubicBezTo>
                      <a:cubicBezTo>
                        <a:pt x="6565" y="1453"/>
                        <a:pt x="6224" y="1507"/>
                        <a:pt x="5900" y="1620"/>
                      </a:cubicBezTo>
                      <a:cubicBezTo>
                        <a:pt x="4725" y="2029"/>
                        <a:pt x="3840" y="3185"/>
                        <a:pt x="3763" y="4432"/>
                      </a:cubicBezTo>
                      <a:cubicBezTo>
                        <a:pt x="3490" y="4162"/>
                        <a:pt x="3109" y="4027"/>
                        <a:pt x="2726" y="4027"/>
                      </a:cubicBezTo>
                      <a:cubicBezTo>
                        <a:pt x="2334" y="4027"/>
                        <a:pt x="1941" y="4168"/>
                        <a:pt x="1662" y="4447"/>
                      </a:cubicBezTo>
                      <a:cubicBezTo>
                        <a:pt x="1105" y="5010"/>
                        <a:pt x="1146" y="5945"/>
                        <a:pt x="1636" y="6533"/>
                      </a:cubicBezTo>
                      <a:cubicBezTo>
                        <a:pt x="1553" y="6519"/>
                        <a:pt x="1472" y="6512"/>
                        <a:pt x="1393" y="6512"/>
                      </a:cubicBezTo>
                      <a:cubicBezTo>
                        <a:pt x="560" y="6512"/>
                        <a:pt x="25" y="7296"/>
                        <a:pt x="16" y="8118"/>
                      </a:cubicBezTo>
                      <a:cubicBezTo>
                        <a:pt x="0" y="8916"/>
                        <a:pt x="568" y="9565"/>
                        <a:pt x="992" y="10194"/>
                      </a:cubicBezTo>
                      <a:cubicBezTo>
                        <a:pt x="1611" y="11107"/>
                        <a:pt x="2614" y="11705"/>
                        <a:pt x="3608" y="11705"/>
                      </a:cubicBezTo>
                      <a:cubicBezTo>
                        <a:pt x="4323" y="11705"/>
                        <a:pt x="5032" y="11395"/>
                        <a:pt x="5589" y="10670"/>
                      </a:cubicBezTo>
                      <a:cubicBezTo>
                        <a:pt x="5931" y="11764"/>
                        <a:pt x="6995" y="12592"/>
                        <a:pt x="8140" y="12663"/>
                      </a:cubicBezTo>
                      <a:cubicBezTo>
                        <a:pt x="8191" y="12666"/>
                        <a:pt x="8242" y="12668"/>
                        <a:pt x="8293" y="12668"/>
                      </a:cubicBezTo>
                      <a:cubicBezTo>
                        <a:pt x="9382" y="12668"/>
                        <a:pt x="10462" y="11998"/>
                        <a:pt x="10916" y="11002"/>
                      </a:cubicBezTo>
                      <a:cubicBezTo>
                        <a:pt x="11898" y="11488"/>
                        <a:pt x="12884" y="11978"/>
                        <a:pt x="13953" y="12183"/>
                      </a:cubicBezTo>
                      <a:cubicBezTo>
                        <a:pt x="14270" y="12244"/>
                        <a:pt x="14597" y="12277"/>
                        <a:pt x="14924" y="12277"/>
                      </a:cubicBezTo>
                      <a:cubicBezTo>
                        <a:pt x="15697" y="12277"/>
                        <a:pt x="16465" y="12090"/>
                        <a:pt x="17087" y="11641"/>
                      </a:cubicBezTo>
                      <a:cubicBezTo>
                        <a:pt x="17966" y="11002"/>
                        <a:pt x="18452" y="9759"/>
                        <a:pt x="18012" y="8762"/>
                      </a:cubicBezTo>
                      <a:lnTo>
                        <a:pt x="18012" y="8762"/>
                      </a:lnTo>
                      <a:cubicBezTo>
                        <a:pt x="18287" y="8841"/>
                        <a:pt x="18568" y="8878"/>
                        <a:pt x="18849" y="8878"/>
                      </a:cubicBezTo>
                      <a:cubicBezTo>
                        <a:pt x="20472" y="8878"/>
                        <a:pt x="22084" y="7643"/>
                        <a:pt x="22358" y="6017"/>
                      </a:cubicBezTo>
                      <a:cubicBezTo>
                        <a:pt x="22675" y="4105"/>
                        <a:pt x="21075" y="2106"/>
                        <a:pt x="19142" y="2003"/>
                      </a:cubicBezTo>
                      <a:cubicBezTo>
                        <a:pt x="19065" y="1999"/>
                        <a:pt x="18988" y="1997"/>
                        <a:pt x="18910" y="1997"/>
                      </a:cubicBezTo>
                      <a:cubicBezTo>
                        <a:pt x="18540" y="1997"/>
                        <a:pt x="18166" y="2041"/>
                        <a:pt x="17796" y="2041"/>
                      </a:cubicBezTo>
                      <a:cubicBezTo>
                        <a:pt x="17564" y="2041"/>
                        <a:pt x="17334" y="2023"/>
                        <a:pt x="17108" y="1968"/>
                      </a:cubicBezTo>
                      <a:cubicBezTo>
                        <a:pt x="16162" y="1748"/>
                        <a:pt x="15482" y="935"/>
                        <a:pt x="14628" y="459"/>
                      </a:cubicBezTo>
                      <a:cubicBezTo>
                        <a:pt x="14076" y="155"/>
                        <a:pt x="13447" y="1"/>
                        <a:pt x="1281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9" name="Google Shape;989;p19"/>
                <p:cNvSpPr/>
                <p:nvPr/>
              </p:nvSpPr>
              <p:spPr>
                <a:xfrm rot="-456988">
                  <a:off x="7979766" y="1478973"/>
                  <a:ext cx="599462" cy="224995"/>
                </a:xfrm>
                <a:custGeom>
                  <a:rect b="b" l="l" r="r" t="t"/>
                  <a:pathLst>
                    <a:path extrusionOk="0" h="4847" w="12914">
                      <a:moveTo>
                        <a:pt x="9986" y="0"/>
                      </a:moveTo>
                      <a:cubicBezTo>
                        <a:pt x="9357" y="0"/>
                        <a:pt x="8705" y="368"/>
                        <a:pt x="8619" y="976"/>
                      </a:cubicBezTo>
                      <a:cubicBezTo>
                        <a:pt x="8685" y="516"/>
                        <a:pt x="7698" y="107"/>
                        <a:pt x="7376" y="71"/>
                      </a:cubicBezTo>
                      <a:cubicBezTo>
                        <a:pt x="7337" y="68"/>
                        <a:pt x="7297" y="66"/>
                        <a:pt x="7259" y="66"/>
                      </a:cubicBezTo>
                      <a:cubicBezTo>
                        <a:pt x="6806" y="66"/>
                        <a:pt x="6416" y="284"/>
                        <a:pt x="5972" y="284"/>
                      </a:cubicBezTo>
                      <a:cubicBezTo>
                        <a:pt x="5891" y="284"/>
                        <a:pt x="5809" y="277"/>
                        <a:pt x="5725" y="261"/>
                      </a:cubicBezTo>
                      <a:cubicBezTo>
                        <a:pt x="5269" y="171"/>
                        <a:pt x="4818" y="93"/>
                        <a:pt x="4393" y="93"/>
                      </a:cubicBezTo>
                      <a:cubicBezTo>
                        <a:pt x="3630" y="93"/>
                        <a:pt x="2953" y="346"/>
                        <a:pt x="2494" y="1242"/>
                      </a:cubicBezTo>
                      <a:cubicBezTo>
                        <a:pt x="2159" y="967"/>
                        <a:pt x="1725" y="790"/>
                        <a:pt x="1296" y="790"/>
                      </a:cubicBezTo>
                      <a:cubicBezTo>
                        <a:pt x="1207" y="790"/>
                        <a:pt x="1119" y="797"/>
                        <a:pt x="1031" y="813"/>
                      </a:cubicBezTo>
                      <a:cubicBezTo>
                        <a:pt x="520" y="910"/>
                        <a:pt x="65" y="1350"/>
                        <a:pt x="29" y="1871"/>
                      </a:cubicBezTo>
                      <a:cubicBezTo>
                        <a:pt x="1" y="2356"/>
                        <a:pt x="422" y="2836"/>
                        <a:pt x="901" y="2836"/>
                      </a:cubicBezTo>
                      <a:cubicBezTo>
                        <a:pt x="937" y="2836"/>
                        <a:pt x="974" y="2833"/>
                        <a:pt x="1011" y="2827"/>
                      </a:cubicBezTo>
                      <a:lnTo>
                        <a:pt x="1011" y="2827"/>
                      </a:lnTo>
                      <a:cubicBezTo>
                        <a:pt x="566" y="2909"/>
                        <a:pt x="377" y="3507"/>
                        <a:pt x="576" y="3916"/>
                      </a:cubicBezTo>
                      <a:cubicBezTo>
                        <a:pt x="771" y="4325"/>
                        <a:pt x="1215" y="4545"/>
                        <a:pt x="1640" y="4668"/>
                      </a:cubicBezTo>
                      <a:cubicBezTo>
                        <a:pt x="2184" y="4819"/>
                        <a:pt x="2751" y="4847"/>
                        <a:pt x="3318" y="4847"/>
                      </a:cubicBezTo>
                      <a:cubicBezTo>
                        <a:pt x="3497" y="4847"/>
                        <a:pt x="3675" y="4844"/>
                        <a:pt x="3854" y="4842"/>
                      </a:cubicBezTo>
                      <a:lnTo>
                        <a:pt x="4927" y="4821"/>
                      </a:lnTo>
                      <a:cubicBezTo>
                        <a:pt x="5960" y="4806"/>
                        <a:pt x="6998" y="4785"/>
                        <a:pt x="8026" y="4765"/>
                      </a:cubicBezTo>
                      <a:cubicBezTo>
                        <a:pt x="8399" y="4760"/>
                        <a:pt x="8792" y="4744"/>
                        <a:pt x="9099" y="4530"/>
                      </a:cubicBezTo>
                      <a:cubicBezTo>
                        <a:pt x="9406" y="4320"/>
                        <a:pt x="9549" y="3834"/>
                        <a:pt x="9283" y="3569"/>
                      </a:cubicBezTo>
                      <a:lnTo>
                        <a:pt x="9283" y="3569"/>
                      </a:lnTo>
                      <a:cubicBezTo>
                        <a:pt x="9891" y="3816"/>
                        <a:pt x="10526" y="4064"/>
                        <a:pt x="11175" y="4064"/>
                      </a:cubicBezTo>
                      <a:cubicBezTo>
                        <a:pt x="11263" y="4064"/>
                        <a:pt x="11352" y="4059"/>
                        <a:pt x="11441" y="4049"/>
                      </a:cubicBezTo>
                      <a:cubicBezTo>
                        <a:pt x="12182" y="3967"/>
                        <a:pt x="12913" y="3379"/>
                        <a:pt x="12888" y="2628"/>
                      </a:cubicBezTo>
                      <a:cubicBezTo>
                        <a:pt x="12867" y="2086"/>
                        <a:pt x="12468" y="1641"/>
                        <a:pt x="12085" y="1247"/>
                      </a:cubicBezTo>
                      <a:cubicBezTo>
                        <a:pt x="11574" y="731"/>
                        <a:pt x="11016" y="199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0" name="Google Shape;990;p19"/>
                <p:cNvSpPr/>
                <p:nvPr/>
              </p:nvSpPr>
              <p:spPr>
                <a:xfrm rot="-456988">
                  <a:off x="6648310" y="1567735"/>
                  <a:ext cx="599415" cy="225228"/>
                </a:xfrm>
                <a:custGeom>
                  <a:rect b="b" l="l" r="r" t="t"/>
                  <a:pathLst>
                    <a:path extrusionOk="0" h="4852" w="12913">
                      <a:moveTo>
                        <a:pt x="9986" y="0"/>
                      </a:moveTo>
                      <a:cubicBezTo>
                        <a:pt x="9356" y="0"/>
                        <a:pt x="8705" y="368"/>
                        <a:pt x="8618" y="976"/>
                      </a:cubicBezTo>
                      <a:cubicBezTo>
                        <a:pt x="8685" y="516"/>
                        <a:pt x="7698" y="107"/>
                        <a:pt x="7376" y="77"/>
                      </a:cubicBezTo>
                      <a:cubicBezTo>
                        <a:pt x="7336" y="73"/>
                        <a:pt x="7297" y="71"/>
                        <a:pt x="7258" y="71"/>
                      </a:cubicBezTo>
                      <a:cubicBezTo>
                        <a:pt x="6809" y="71"/>
                        <a:pt x="6421" y="286"/>
                        <a:pt x="5980" y="286"/>
                      </a:cubicBezTo>
                      <a:cubicBezTo>
                        <a:pt x="5897" y="286"/>
                        <a:pt x="5812" y="279"/>
                        <a:pt x="5724" y="261"/>
                      </a:cubicBezTo>
                      <a:cubicBezTo>
                        <a:pt x="5272" y="171"/>
                        <a:pt x="4823" y="94"/>
                        <a:pt x="4400" y="94"/>
                      </a:cubicBezTo>
                      <a:cubicBezTo>
                        <a:pt x="3634" y="94"/>
                        <a:pt x="2954" y="348"/>
                        <a:pt x="2493" y="1247"/>
                      </a:cubicBezTo>
                      <a:cubicBezTo>
                        <a:pt x="2160" y="973"/>
                        <a:pt x="1732" y="793"/>
                        <a:pt x="1306" y="793"/>
                      </a:cubicBezTo>
                      <a:cubicBezTo>
                        <a:pt x="1216" y="793"/>
                        <a:pt x="1125" y="801"/>
                        <a:pt x="1036" y="818"/>
                      </a:cubicBezTo>
                      <a:cubicBezTo>
                        <a:pt x="525" y="915"/>
                        <a:pt x="65" y="1355"/>
                        <a:pt x="29" y="1871"/>
                      </a:cubicBezTo>
                      <a:cubicBezTo>
                        <a:pt x="0" y="2360"/>
                        <a:pt x="422" y="2841"/>
                        <a:pt x="900" y="2841"/>
                      </a:cubicBezTo>
                      <a:cubicBezTo>
                        <a:pt x="937" y="2841"/>
                        <a:pt x="974" y="2838"/>
                        <a:pt x="1010" y="2832"/>
                      </a:cubicBezTo>
                      <a:lnTo>
                        <a:pt x="1010" y="2832"/>
                      </a:lnTo>
                      <a:cubicBezTo>
                        <a:pt x="566" y="2914"/>
                        <a:pt x="377" y="3507"/>
                        <a:pt x="576" y="3916"/>
                      </a:cubicBezTo>
                      <a:cubicBezTo>
                        <a:pt x="770" y="4325"/>
                        <a:pt x="1215" y="4550"/>
                        <a:pt x="1639" y="4673"/>
                      </a:cubicBezTo>
                      <a:cubicBezTo>
                        <a:pt x="2195" y="4824"/>
                        <a:pt x="2775" y="4851"/>
                        <a:pt x="3354" y="4851"/>
                      </a:cubicBezTo>
                      <a:cubicBezTo>
                        <a:pt x="3521" y="4851"/>
                        <a:pt x="3687" y="4849"/>
                        <a:pt x="3853" y="4847"/>
                      </a:cubicBezTo>
                      <a:lnTo>
                        <a:pt x="4927" y="4826"/>
                      </a:lnTo>
                      <a:cubicBezTo>
                        <a:pt x="5960" y="4806"/>
                        <a:pt x="6997" y="4785"/>
                        <a:pt x="8025" y="4770"/>
                      </a:cubicBezTo>
                      <a:cubicBezTo>
                        <a:pt x="8398" y="4760"/>
                        <a:pt x="8792" y="4750"/>
                        <a:pt x="9099" y="4530"/>
                      </a:cubicBezTo>
                      <a:cubicBezTo>
                        <a:pt x="9406" y="4320"/>
                        <a:pt x="9549" y="3834"/>
                        <a:pt x="9283" y="3574"/>
                      </a:cubicBezTo>
                      <a:lnTo>
                        <a:pt x="9283" y="3574"/>
                      </a:lnTo>
                      <a:cubicBezTo>
                        <a:pt x="9890" y="3821"/>
                        <a:pt x="10526" y="4069"/>
                        <a:pt x="11175" y="4069"/>
                      </a:cubicBezTo>
                      <a:cubicBezTo>
                        <a:pt x="11263" y="4069"/>
                        <a:pt x="11352" y="4064"/>
                        <a:pt x="11440" y="4054"/>
                      </a:cubicBezTo>
                      <a:cubicBezTo>
                        <a:pt x="12182" y="3967"/>
                        <a:pt x="12913" y="3379"/>
                        <a:pt x="12887" y="2633"/>
                      </a:cubicBezTo>
                      <a:cubicBezTo>
                        <a:pt x="12872" y="2091"/>
                        <a:pt x="12468" y="1641"/>
                        <a:pt x="12085" y="1252"/>
                      </a:cubicBezTo>
                      <a:cubicBezTo>
                        <a:pt x="11573" y="736"/>
                        <a:pt x="11016" y="204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1" name="Google Shape;991;p19"/>
                <p:cNvSpPr/>
                <p:nvPr/>
              </p:nvSpPr>
              <p:spPr>
                <a:xfrm rot="-456988">
                  <a:off x="6994995" y="1888869"/>
                  <a:ext cx="605218" cy="256468"/>
                </a:xfrm>
                <a:custGeom>
                  <a:rect b="b" l="l" r="r" t="t"/>
                  <a:pathLst>
                    <a:path extrusionOk="0" h="5525" w="13038">
                      <a:moveTo>
                        <a:pt x="4297" y="1"/>
                      </a:moveTo>
                      <a:cubicBezTo>
                        <a:pt x="3892" y="1"/>
                        <a:pt x="3543" y="177"/>
                        <a:pt x="3150" y="277"/>
                      </a:cubicBezTo>
                      <a:cubicBezTo>
                        <a:pt x="2531" y="435"/>
                        <a:pt x="1923" y="522"/>
                        <a:pt x="1345" y="809"/>
                      </a:cubicBezTo>
                      <a:cubicBezTo>
                        <a:pt x="946" y="998"/>
                        <a:pt x="568" y="1264"/>
                        <a:pt x="327" y="1627"/>
                      </a:cubicBezTo>
                      <a:cubicBezTo>
                        <a:pt x="82" y="1995"/>
                        <a:pt x="0" y="2491"/>
                        <a:pt x="210" y="2879"/>
                      </a:cubicBezTo>
                      <a:cubicBezTo>
                        <a:pt x="465" y="3360"/>
                        <a:pt x="1064" y="3549"/>
                        <a:pt x="1595" y="3605"/>
                      </a:cubicBezTo>
                      <a:cubicBezTo>
                        <a:pt x="2142" y="3667"/>
                        <a:pt x="2710" y="3646"/>
                        <a:pt x="3196" y="3897"/>
                      </a:cubicBezTo>
                      <a:cubicBezTo>
                        <a:pt x="3630" y="4117"/>
                        <a:pt x="3932" y="4521"/>
                        <a:pt x="4269" y="4873"/>
                      </a:cubicBezTo>
                      <a:cubicBezTo>
                        <a:pt x="4594" y="5213"/>
                        <a:pt x="5004" y="5524"/>
                        <a:pt x="5468" y="5524"/>
                      </a:cubicBezTo>
                      <a:cubicBezTo>
                        <a:pt x="5486" y="5524"/>
                        <a:pt x="5504" y="5524"/>
                        <a:pt x="5522" y="5523"/>
                      </a:cubicBezTo>
                      <a:cubicBezTo>
                        <a:pt x="6156" y="5492"/>
                        <a:pt x="6596" y="4909"/>
                        <a:pt x="7158" y="4618"/>
                      </a:cubicBezTo>
                      <a:cubicBezTo>
                        <a:pt x="7517" y="4427"/>
                        <a:pt x="7917" y="4360"/>
                        <a:pt x="8327" y="4360"/>
                      </a:cubicBezTo>
                      <a:cubicBezTo>
                        <a:pt x="8676" y="4360"/>
                        <a:pt x="9032" y="4408"/>
                        <a:pt x="9377" y="4469"/>
                      </a:cubicBezTo>
                      <a:cubicBezTo>
                        <a:pt x="9894" y="4559"/>
                        <a:pt x="10424" y="4673"/>
                        <a:pt x="10945" y="4673"/>
                      </a:cubicBezTo>
                      <a:cubicBezTo>
                        <a:pt x="11171" y="4673"/>
                        <a:pt x="11395" y="4651"/>
                        <a:pt x="11616" y="4597"/>
                      </a:cubicBezTo>
                      <a:cubicBezTo>
                        <a:pt x="12353" y="4418"/>
                        <a:pt x="13038" y="3754"/>
                        <a:pt x="12930" y="3007"/>
                      </a:cubicBezTo>
                      <a:cubicBezTo>
                        <a:pt x="12843" y="2419"/>
                        <a:pt x="12291" y="1980"/>
                        <a:pt x="11708" y="1852"/>
                      </a:cubicBezTo>
                      <a:cubicBezTo>
                        <a:pt x="11534" y="1813"/>
                        <a:pt x="11357" y="1797"/>
                        <a:pt x="11179" y="1797"/>
                      </a:cubicBezTo>
                      <a:cubicBezTo>
                        <a:pt x="10764" y="1797"/>
                        <a:pt x="10344" y="1886"/>
                        <a:pt x="9939" y="1990"/>
                      </a:cubicBezTo>
                      <a:cubicBezTo>
                        <a:pt x="9515" y="1300"/>
                        <a:pt x="8789" y="814"/>
                        <a:pt x="7986" y="686"/>
                      </a:cubicBezTo>
                      <a:cubicBezTo>
                        <a:pt x="7735" y="645"/>
                        <a:pt x="7479" y="641"/>
                        <a:pt x="7223" y="641"/>
                      </a:cubicBezTo>
                      <a:cubicBezTo>
                        <a:pt x="7159" y="641"/>
                        <a:pt x="7095" y="641"/>
                        <a:pt x="7031" y="641"/>
                      </a:cubicBezTo>
                      <a:cubicBezTo>
                        <a:pt x="6711" y="641"/>
                        <a:pt x="6391" y="635"/>
                        <a:pt x="6079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19" y="1"/>
                        <a:pt x="4308" y="1"/>
                        <a:pt x="429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2" name="Google Shape;992;p19"/>
                <p:cNvSpPr/>
                <p:nvPr/>
              </p:nvSpPr>
              <p:spPr>
                <a:xfrm rot="-456988">
                  <a:off x="8322757" y="200357"/>
                  <a:ext cx="604986" cy="256422"/>
                </a:xfrm>
                <a:custGeom>
                  <a:rect b="b" l="l" r="r" t="t"/>
                  <a:pathLst>
                    <a:path extrusionOk="0" h="5524" w="13033">
                      <a:moveTo>
                        <a:pt x="4297" y="0"/>
                      </a:moveTo>
                      <a:cubicBezTo>
                        <a:pt x="3887" y="0"/>
                        <a:pt x="3538" y="177"/>
                        <a:pt x="3150" y="277"/>
                      </a:cubicBezTo>
                      <a:cubicBezTo>
                        <a:pt x="2531" y="435"/>
                        <a:pt x="1928" y="522"/>
                        <a:pt x="1340" y="809"/>
                      </a:cubicBezTo>
                      <a:cubicBezTo>
                        <a:pt x="946" y="998"/>
                        <a:pt x="568" y="1264"/>
                        <a:pt x="323" y="1627"/>
                      </a:cubicBezTo>
                      <a:cubicBezTo>
                        <a:pt x="82" y="1995"/>
                        <a:pt x="1" y="2491"/>
                        <a:pt x="210" y="2879"/>
                      </a:cubicBezTo>
                      <a:cubicBezTo>
                        <a:pt x="466" y="3360"/>
                        <a:pt x="1059" y="3549"/>
                        <a:pt x="1596" y="3605"/>
                      </a:cubicBezTo>
                      <a:cubicBezTo>
                        <a:pt x="2138" y="3667"/>
                        <a:pt x="2705" y="3646"/>
                        <a:pt x="3191" y="3897"/>
                      </a:cubicBezTo>
                      <a:cubicBezTo>
                        <a:pt x="3625" y="4117"/>
                        <a:pt x="3927" y="4520"/>
                        <a:pt x="4265" y="4873"/>
                      </a:cubicBezTo>
                      <a:cubicBezTo>
                        <a:pt x="4594" y="5213"/>
                        <a:pt x="5000" y="5524"/>
                        <a:pt x="5463" y="5524"/>
                      </a:cubicBezTo>
                      <a:cubicBezTo>
                        <a:pt x="5481" y="5524"/>
                        <a:pt x="5499" y="5524"/>
                        <a:pt x="5517" y="5523"/>
                      </a:cubicBezTo>
                      <a:cubicBezTo>
                        <a:pt x="6151" y="5492"/>
                        <a:pt x="6591" y="4909"/>
                        <a:pt x="7153" y="4618"/>
                      </a:cubicBezTo>
                      <a:cubicBezTo>
                        <a:pt x="7513" y="4427"/>
                        <a:pt x="7914" y="4360"/>
                        <a:pt x="8325" y="4360"/>
                      </a:cubicBezTo>
                      <a:cubicBezTo>
                        <a:pt x="8674" y="4360"/>
                        <a:pt x="9029" y="4408"/>
                        <a:pt x="9372" y="4469"/>
                      </a:cubicBezTo>
                      <a:cubicBezTo>
                        <a:pt x="9890" y="4562"/>
                        <a:pt x="10416" y="4674"/>
                        <a:pt x="10935" y="4674"/>
                      </a:cubicBezTo>
                      <a:cubicBezTo>
                        <a:pt x="11164" y="4674"/>
                        <a:pt x="11392" y="4652"/>
                        <a:pt x="11617" y="4597"/>
                      </a:cubicBezTo>
                      <a:cubicBezTo>
                        <a:pt x="12353" y="4418"/>
                        <a:pt x="13033" y="3754"/>
                        <a:pt x="12925" y="3007"/>
                      </a:cubicBezTo>
                      <a:cubicBezTo>
                        <a:pt x="12844" y="2419"/>
                        <a:pt x="12286" y="1979"/>
                        <a:pt x="11704" y="1852"/>
                      </a:cubicBezTo>
                      <a:cubicBezTo>
                        <a:pt x="11530" y="1813"/>
                        <a:pt x="11354" y="1797"/>
                        <a:pt x="11177" y="1797"/>
                      </a:cubicBezTo>
                      <a:cubicBezTo>
                        <a:pt x="10763" y="1797"/>
                        <a:pt x="10343" y="1886"/>
                        <a:pt x="9935" y="1990"/>
                      </a:cubicBezTo>
                      <a:cubicBezTo>
                        <a:pt x="9515" y="1299"/>
                        <a:pt x="8784" y="814"/>
                        <a:pt x="7987" y="686"/>
                      </a:cubicBezTo>
                      <a:cubicBezTo>
                        <a:pt x="7733" y="645"/>
                        <a:pt x="7477" y="641"/>
                        <a:pt x="7221" y="641"/>
                      </a:cubicBezTo>
                      <a:cubicBezTo>
                        <a:pt x="7157" y="641"/>
                        <a:pt x="7093" y="641"/>
                        <a:pt x="7029" y="641"/>
                      </a:cubicBezTo>
                      <a:cubicBezTo>
                        <a:pt x="6708" y="641"/>
                        <a:pt x="6389" y="635"/>
                        <a:pt x="6074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20" y="1"/>
                        <a:pt x="4308" y="0"/>
                        <a:pt x="42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93" name="Google Shape;993;p19"/>
              <p:cNvSpPr/>
              <p:nvPr/>
            </p:nvSpPr>
            <p:spPr>
              <a:xfrm rot="-456988">
                <a:off x="7299322" y="1021410"/>
                <a:ext cx="801062" cy="344433"/>
              </a:xfrm>
              <a:custGeom>
                <a:rect b="b" l="l" r="r" t="t"/>
                <a:pathLst>
                  <a:path extrusionOk="0" h="7420" w="17257">
                    <a:moveTo>
                      <a:pt x="11575" y="1"/>
                    </a:moveTo>
                    <a:cubicBezTo>
                      <a:pt x="10612" y="1"/>
                      <a:pt x="9600" y="556"/>
                      <a:pt x="9209" y="1596"/>
                    </a:cubicBezTo>
                    <a:cubicBezTo>
                      <a:pt x="8693" y="1223"/>
                      <a:pt x="8171" y="829"/>
                      <a:pt x="7583" y="614"/>
                    </a:cubicBezTo>
                    <a:cubicBezTo>
                      <a:pt x="7297" y="505"/>
                      <a:pt x="6990" y="442"/>
                      <a:pt x="6683" y="442"/>
                    </a:cubicBezTo>
                    <a:cubicBezTo>
                      <a:pt x="6370" y="442"/>
                      <a:pt x="6057" y="508"/>
                      <a:pt x="5768" y="660"/>
                    </a:cubicBezTo>
                    <a:cubicBezTo>
                      <a:pt x="5195" y="967"/>
                      <a:pt x="4740" y="1662"/>
                      <a:pt x="4771" y="2383"/>
                    </a:cubicBezTo>
                    <a:cubicBezTo>
                      <a:pt x="4055" y="1954"/>
                      <a:pt x="3288" y="1581"/>
                      <a:pt x="2470" y="1581"/>
                    </a:cubicBezTo>
                    <a:cubicBezTo>
                      <a:pt x="1652" y="1581"/>
                      <a:pt x="778" y="2030"/>
                      <a:pt x="389" y="2895"/>
                    </a:cubicBezTo>
                    <a:cubicBezTo>
                      <a:pt x="1" y="3759"/>
                      <a:pt x="308" y="4996"/>
                      <a:pt x="1085" y="5241"/>
                    </a:cubicBezTo>
                    <a:cubicBezTo>
                      <a:pt x="1131" y="6080"/>
                      <a:pt x="1673" y="6826"/>
                      <a:pt x="2363" y="7015"/>
                    </a:cubicBezTo>
                    <a:cubicBezTo>
                      <a:pt x="2482" y="7048"/>
                      <a:pt x="2604" y="7063"/>
                      <a:pt x="2726" y="7063"/>
                    </a:cubicBezTo>
                    <a:cubicBezTo>
                      <a:pt x="3318" y="7063"/>
                      <a:pt x="3920" y="6697"/>
                      <a:pt x="4255" y="6095"/>
                    </a:cubicBezTo>
                    <a:cubicBezTo>
                      <a:pt x="4679" y="6898"/>
                      <a:pt x="5451" y="7409"/>
                      <a:pt x="6264" y="7419"/>
                    </a:cubicBezTo>
                    <a:cubicBezTo>
                      <a:pt x="6281" y="7420"/>
                      <a:pt x="6297" y="7420"/>
                      <a:pt x="6314" y="7420"/>
                    </a:cubicBezTo>
                    <a:cubicBezTo>
                      <a:pt x="7106" y="7420"/>
                      <a:pt x="7910" y="6943"/>
                      <a:pt x="8401" y="6187"/>
                    </a:cubicBezTo>
                    <a:cubicBezTo>
                      <a:pt x="8905" y="6863"/>
                      <a:pt x="9670" y="7261"/>
                      <a:pt x="10446" y="7261"/>
                    </a:cubicBezTo>
                    <a:cubicBezTo>
                      <a:pt x="10497" y="7261"/>
                      <a:pt x="10548" y="7259"/>
                      <a:pt x="10600" y="7256"/>
                    </a:cubicBezTo>
                    <a:cubicBezTo>
                      <a:pt x="11433" y="7194"/>
                      <a:pt x="12251" y="6683"/>
                      <a:pt x="12762" y="5891"/>
                    </a:cubicBezTo>
                    <a:cubicBezTo>
                      <a:pt x="13550" y="6346"/>
                      <a:pt x="14424" y="6601"/>
                      <a:pt x="15313" y="6622"/>
                    </a:cubicBezTo>
                    <a:cubicBezTo>
                      <a:pt x="15332" y="6622"/>
                      <a:pt x="15351" y="6622"/>
                      <a:pt x="15369" y="6622"/>
                    </a:cubicBezTo>
                    <a:cubicBezTo>
                      <a:pt x="15686" y="6622"/>
                      <a:pt x="16023" y="6577"/>
                      <a:pt x="16270" y="6335"/>
                    </a:cubicBezTo>
                    <a:cubicBezTo>
                      <a:pt x="16702" y="5903"/>
                      <a:pt x="16522" y="4939"/>
                      <a:pt x="15986" y="4793"/>
                    </a:cubicBezTo>
                    <a:lnTo>
                      <a:pt x="15986" y="4793"/>
                    </a:lnTo>
                    <a:cubicBezTo>
                      <a:pt x="16040" y="4807"/>
                      <a:pt x="16093" y="4814"/>
                      <a:pt x="16147" y="4814"/>
                    </a:cubicBezTo>
                    <a:cubicBezTo>
                      <a:pt x="16674" y="4814"/>
                      <a:pt x="17159" y="4171"/>
                      <a:pt x="17205" y="3523"/>
                    </a:cubicBezTo>
                    <a:cubicBezTo>
                      <a:pt x="17256" y="2808"/>
                      <a:pt x="16934" y="2148"/>
                      <a:pt x="16571" y="1591"/>
                    </a:cubicBezTo>
                    <a:cubicBezTo>
                      <a:pt x="16141" y="937"/>
                      <a:pt x="15774" y="703"/>
                      <a:pt x="15301" y="703"/>
                    </a:cubicBezTo>
                    <a:cubicBezTo>
                      <a:pt x="15049" y="703"/>
                      <a:pt x="14767" y="770"/>
                      <a:pt x="14429" y="875"/>
                    </a:cubicBezTo>
                    <a:cubicBezTo>
                      <a:pt x="14340" y="903"/>
                      <a:pt x="14249" y="915"/>
                      <a:pt x="14158" y="915"/>
                    </a:cubicBezTo>
                    <a:cubicBezTo>
                      <a:pt x="13429" y="915"/>
                      <a:pt x="12643" y="121"/>
                      <a:pt x="11893" y="21"/>
                    </a:cubicBezTo>
                    <a:cubicBezTo>
                      <a:pt x="11788" y="7"/>
                      <a:pt x="11682" y="1"/>
                      <a:pt x="115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19"/>
              <p:cNvSpPr/>
              <p:nvPr/>
            </p:nvSpPr>
            <p:spPr>
              <a:xfrm rot="-456988">
                <a:off x="7294613" y="273307"/>
                <a:ext cx="860108" cy="383704"/>
              </a:xfrm>
              <a:custGeom>
                <a:rect b="b" l="l" r="r" t="t"/>
                <a:pathLst>
                  <a:path extrusionOk="0" h="8266" w="18529">
                    <a:moveTo>
                      <a:pt x="11706" y="0"/>
                    </a:moveTo>
                    <a:cubicBezTo>
                      <a:pt x="11583" y="0"/>
                      <a:pt x="11459" y="6"/>
                      <a:pt x="11335" y="16"/>
                    </a:cubicBezTo>
                    <a:cubicBezTo>
                      <a:pt x="10180" y="119"/>
                      <a:pt x="8999" y="870"/>
                      <a:pt x="8794" y="2010"/>
                    </a:cubicBezTo>
                    <a:cubicBezTo>
                      <a:pt x="8082" y="1302"/>
                      <a:pt x="7076" y="904"/>
                      <a:pt x="6072" y="904"/>
                    </a:cubicBezTo>
                    <a:cubicBezTo>
                      <a:pt x="5786" y="904"/>
                      <a:pt x="5500" y="936"/>
                      <a:pt x="5220" y="1003"/>
                    </a:cubicBezTo>
                    <a:cubicBezTo>
                      <a:pt x="3963" y="1295"/>
                      <a:pt x="2889" y="2281"/>
                      <a:pt x="2480" y="3508"/>
                    </a:cubicBezTo>
                    <a:cubicBezTo>
                      <a:pt x="2336" y="3463"/>
                      <a:pt x="2187" y="3441"/>
                      <a:pt x="2037" y="3441"/>
                    </a:cubicBezTo>
                    <a:cubicBezTo>
                      <a:pt x="1299" y="3441"/>
                      <a:pt x="559" y="3966"/>
                      <a:pt x="389" y="4689"/>
                    </a:cubicBezTo>
                    <a:cubicBezTo>
                      <a:pt x="0" y="6326"/>
                      <a:pt x="2296" y="7169"/>
                      <a:pt x="3457" y="7634"/>
                    </a:cubicBezTo>
                    <a:cubicBezTo>
                      <a:pt x="4130" y="7906"/>
                      <a:pt x="4863" y="8045"/>
                      <a:pt x="5595" y="8045"/>
                    </a:cubicBezTo>
                    <a:cubicBezTo>
                      <a:pt x="6669" y="8045"/>
                      <a:pt x="7742" y="7744"/>
                      <a:pt x="8620" y="7118"/>
                    </a:cubicBezTo>
                    <a:cubicBezTo>
                      <a:pt x="9190" y="7865"/>
                      <a:pt x="10132" y="8266"/>
                      <a:pt x="11066" y="8266"/>
                    </a:cubicBezTo>
                    <a:cubicBezTo>
                      <a:pt x="11692" y="8266"/>
                      <a:pt x="12314" y="8086"/>
                      <a:pt x="12818" y="7711"/>
                    </a:cubicBezTo>
                    <a:cubicBezTo>
                      <a:pt x="13125" y="7491"/>
                      <a:pt x="13396" y="7195"/>
                      <a:pt x="13748" y="7057"/>
                    </a:cubicBezTo>
                    <a:cubicBezTo>
                      <a:pt x="13952" y="6972"/>
                      <a:pt x="14165" y="6945"/>
                      <a:pt x="14384" y="6945"/>
                    </a:cubicBezTo>
                    <a:cubicBezTo>
                      <a:pt x="14787" y="6945"/>
                      <a:pt x="15207" y="7038"/>
                      <a:pt x="15615" y="7041"/>
                    </a:cubicBezTo>
                    <a:cubicBezTo>
                      <a:pt x="15619" y="7041"/>
                      <a:pt x="15624" y="7041"/>
                      <a:pt x="15629" y="7041"/>
                    </a:cubicBezTo>
                    <a:cubicBezTo>
                      <a:pt x="16555" y="7041"/>
                      <a:pt x="17473" y="6541"/>
                      <a:pt x="17972" y="5753"/>
                    </a:cubicBezTo>
                    <a:cubicBezTo>
                      <a:pt x="18468" y="4960"/>
                      <a:pt x="18529" y="3912"/>
                      <a:pt x="18120" y="3069"/>
                    </a:cubicBezTo>
                    <a:cubicBezTo>
                      <a:pt x="17496" y="1796"/>
                      <a:pt x="16039" y="1203"/>
                      <a:pt x="14710" y="717"/>
                    </a:cubicBezTo>
                    <a:cubicBezTo>
                      <a:pt x="13742" y="361"/>
                      <a:pt x="12737" y="0"/>
                      <a:pt x="117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19"/>
              <p:cNvSpPr/>
              <p:nvPr/>
            </p:nvSpPr>
            <p:spPr>
              <a:xfrm rot="-456988">
                <a:off x="8498992" y="621079"/>
                <a:ext cx="787043" cy="440336"/>
              </a:xfrm>
              <a:custGeom>
                <a:rect b="b" l="l" r="r" t="t"/>
                <a:pathLst>
                  <a:path extrusionOk="0" h="9486" w="16955">
                    <a:moveTo>
                      <a:pt x="9578" y="1"/>
                    </a:moveTo>
                    <a:cubicBezTo>
                      <a:pt x="9244" y="1"/>
                      <a:pt x="8910" y="59"/>
                      <a:pt x="8595" y="177"/>
                    </a:cubicBezTo>
                    <a:cubicBezTo>
                      <a:pt x="7844" y="469"/>
                      <a:pt x="7230" y="1108"/>
                      <a:pt x="6969" y="1874"/>
                    </a:cubicBezTo>
                    <a:cubicBezTo>
                      <a:pt x="6515" y="1368"/>
                      <a:pt x="5841" y="1089"/>
                      <a:pt x="5171" y="1089"/>
                    </a:cubicBezTo>
                    <a:cubicBezTo>
                      <a:pt x="4913" y="1089"/>
                      <a:pt x="4657" y="1130"/>
                      <a:pt x="4413" y="1215"/>
                    </a:cubicBezTo>
                    <a:cubicBezTo>
                      <a:pt x="3529" y="1522"/>
                      <a:pt x="2869" y="2386"/>
                      <a:pt x="2813" y="3316"/>
                    </a:cubicBezTo>
                    <a:cubicBezTo>
                      <a:pt x="2608" y="3114"/>
                      <a:pt x="2323" y="3013"/>
                      <a:pt x="2037" y="3013"/>
                    </a:cubicBezTo>
                    <a:cubicBezTo>
                      <a:pt x="1744" y="3013"/>
                      <a:pt x="1450" y="3119"/>
                      <a:pt x="1243" y="3332"/>
                    </a:cubicBezTo>
                    <a:cubicBezTo>
                      <a:pt x="824" y="3751"/>
                      <a:pt x="860" y="4446"/>
                      <a:pt x="1223" y="4891"/>
                    </a:cubicBezTo>
                    <a:cubicBezTo>
                      <a:pt x="1160" y="4880"/>
                      <a:pt x="1099" y="4875"/>
                      <a:pt x="1040" y="4875"/>
                    </a:cubicBezTo>
                    <a:cubicBezTo>
                      <a:pt x="422" y="4875"/>
                      <a:pt x="20" y="5460"/>
                      <a:pt x="6" y="6072"/>
                    </a:cubicBezTo>
                    <a:cubicBezTo>
                      <a:pt x="1" y="6665"/>
                      <a:pt x="425" y="7151"/>
                      <a:pt x="737" y="7626"/>
                    </a:cubicBezTo>
                    <a:cubicBezTo>
                      <a:pt x="1199" y="8317"/>
                      <a:pt x="1953" y="8769"/>
                      <a:pt x="2698" y="8769"/>
                    </a:cubicBezTo>
                    <a:cubicBezTo>
                      <a:pt x="3232" y="8769"/>
                      <a:pt x="3761" y="8537"/>
                      <a:pt x="4173" y="7994"/>
                    </a:cubicBezTo>
                    <a:cubicBezTo>
                      <a:pt x="4439" y="8812"/>
                      <a:pt x="5231" y="9431"/>
                      <a:pt x="6085" y="9482"/>
                    </a:cubicBezTo>
                    <a:cubicBezTo>
                      <a:pt x="6124" y="9485"/>
                      <a:pt x="6163" y="9486"/>
                      <a:pt x="6202" y="9486"/>
                    </a:cubicBezTo>
                    <a:cubicBezTo>
                      <a:pt x="7021" y="9486"/>
                      <a:pt x="7819" y="8981"/>
                      <a:pt x="8161" y="8240"/>
                    </a:cubicBezTo>
                    <a:cubicBezTo>
                      <a:pt x="8892" y="8603"/>
                      <a:pt x="9633" y="8966"/>
                      <a:pt x="10431" y="9119"/>
                    </a:cubicBezTo>
                    <a:cubicBezTo>
                      <a:pt x="10667" y="9165"/>
                      <a:pt x="10910" y="9189"/>
                      <a:pt x="11153" y="9189"/>
                    </a:cubicBezTo>
                    <a:cubicBezTo>
                      <a:pt x="11732" y="9189"/>
                      <a:pt x="12308" y="9049"/>
                      <a:pt x="12772" y="8710"/>
                    </a:cubicBezTo>
                    <a:cubicBezTo>
                      <a:pt x="13427" y="8230"/>
                      <a:pt x="13795" y="7304"/>
                      <a:pt x="13468" y="6558"/>
                    </a:cubicBezTo>
                    <a:lnTo>
                      <a:pt x="13468" y="6558"/>
                    </a:lnTo>
                    <a:cubicBezTo>
                      <a:pt x="13672" y="6615"/>
                      <a:pt x="13881" y="6643"/>
                      <a:pt x="14090" y="6643"/>
                    </a:cubicBezTo>
                    <a:cubicBezTo>
                      <a:pt x="15305" y="6643"/>
                      <a:pt x="16519" y="5719"/>
                      <a:pt x="16719" y="4497"/>
                    </a:cubicBezTo>
                    <a:cubicBezTo>
                      <a:pt x="16955" y="3076"/>
                      <a:pt x="15763" y="1573"/>
                      <a:pt x="14316" y="1496"/>
                    </a:cubicBezTo>
                    <a:cubicBezTo>
                      <a:pt x="14266" y="1494"/>
                      <a:pt x="14216" y="1493"/>
                      <a:pt x="14166" y="1493"/>
                    </a:cubicBezTo>
                    <a:cubicBezTo>
                      <a:pt x="13879" y="1493"/>
                      <a:pt x="13590" y="1528"/>
                      <a:pt x="13303" y="1528"/>
                    </a:cubicBezTo>
                    <a:cubicBezTo>
                      <a:pt x="13133" y="1528"/>
                      <a:pt x="12965" y="1515"/>
                      <a:pt x="12798" y="1476"/>
                    </a:cubicBezTo>
                    <a:cubicBezTo>
                      <a:pt x="12087" y="1312"/>
                      <a:pt x="11576" y="704"/>
                      <a:pt x="10942" y="346"/>
                    </a:cubicBezTo>
                    <a:cubicBezTo>
                      <a:pt x="10525" y="118"/>
                      <a:pt x="10052" y="1"/>
                      <a:pt x="95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19"/>
              <p:cNvSpPr/>
              <p:nvPr/>
            </p:nvSpPr>
            <p:spPr>
              <a:xfrm rot="-456988">
                <a:off x="8113266" y="1511444"/>
                <a:ext cx="430727" cy="161308"/>
              </a:xfrm>
              <a:custGeom>
                <a:rect b="b" l="l" r="r" t="t"/>
                <a:pathLst>
                  <a:path extrusionOk="0" h="3475" w="9279">
                    <a:moveTo>
                      <a:pt x="7170" y="1"/>
                    </a:moveTo>
                    <a:cubicBezTo>
                      <a:pt x="6718" y="1"/>
                      <a:pt x="6251" y="263"/>
                      <a:pt x="6190" y="706"/>
                    </a:cubicBezTo>
                    <a:cubicBezTo>
                      <a:pt x="6236" y="368"/>
                      <a:pt x="5526" y="77"/>
                      <a:pt x="5295" y="57"/>
                    </a:cubicBezTo>
                    <a:cubicBezTo>
                      <a:pt x="5268" y="54"/>
                      <a:pt x="5241" y="53"/>
                      <a:pt x="5215" y="53"/>
                    </a:cubicBezTo>
                    <a:cubicBezTo>
                      <a:pt x="4892" y="53"/>
                      <a:pt x="4615" y="212"/>
                      <a:pt x="4295" y="212"/>
                    </a:cubicBezTo>
                    <a:cubicBezTo>
                      <a:pt x="4236" y="212"/>
                      <a:pt x="4176" y="207"/>
                      <a:pt x="4114" y="195"/>
                    </a:cubicBezTo>
                    <a:cubicBezTo>
                      <a:pt x="3779" y="119"/>
                      <a:pt x="3444" y="56"/>
                      <a:pt x="3129" y="56"/>
                    </a:cubicBezTo>
                    <a:cubicBezTo>
                      <a:pt x="2591" y="56"/>
                      <a:pt x="2111" y="242"/>
                      <a:pt x="1788" y="875"/>
                    </a:cubicBezTo>
                    <a:cubicBezTo>
                      <a:pt x="1551" y="679"/>
                      <a:pt x="1242" y="551"/>
                      <a:pt x="931" y="551"/>
                    </a:cubicBezTo>
                    <a:cubicBezTo>
                      <a:pt x="867" y="551"/>
                      <a:pt x="803" y="557"/>
                      <a:pt x="740" y="568"/>
                    </a:cubicBezTo>
                    <a:cubicBezTo>
                      <a:pt x="372" y="639"/>
                      <a:pt x="45" y="951"/>
                      <a:pt x="19" y="1330"/>
                    </a:cubicBezTo>
                    <a:cubicBezTo>
                      <a:pt x="0" y="1682"/>
                      <a:pt x="305" y="2026"/>
                      <a:pt x="644" y="2026"/>
                    </a:cubicBezTo>
                    <a:cubicBezTo>
                      <a:pt x="669" y="2026"/>
                      <a:pt x="694" y="2024"/>
                      <a:pt x="720" y="2020"/>
                    </a:cubicBezTo>
                    <a:lnTo>
                      <a:pt x="720" y="2020"/>
                    </a:lnTo>
                    <a:cubicBezTo>
                      <a:pt x="403" y="2076"/>
                      <a:pt x="270" y="2506"/>
                      <a:pt x="408" y="2802"/>
                    </a:cubicBezTo>
                    <a:cubicBezTo>
                      <a:pt x="551" y="3093"/>
                      <a:pt x="868" y="3252"/>
                      <a:pt x="1175" y="3344"/>
                    </a:cubicBezTo>
                    <a:cubicBezTo>
                      <a:pt x="1563" y="3457"/>
                      <a:pt x="1969" y="3475"/>
                      <a:pt x="2375" y="3475"/>
                    </a:cubicBezTo>
                    <a:cubicBezTo>
                      <a:pt x="2504" y="3475"/>
                      <a:pt x="2632" y="3473"/>
                      <a:pt x="2760" y="3472"/>
                    </a:cubicBezTo>
                    <a:cubicBezTo>
                      <a:pt x="3015" y="3467"/>
                      <a:pt x="3276" y="3456"/>
                      <a:pt x="3532" y="3456"/>
                    </a:cubicBezTo>
                    <a:cubicBezTo>
                      <a:pt x="4273" y="3446"/>
                      <a:pt x="5014" y="3431"/>
                      <a:pt x="5766" y="3410"/>
                    </a:cubicBezTo>
                    <a:cubicBezTo>
                      <a:pt x="6032" y="3405"/>
                      <a:pt x="6313" y="3400"/>
                      <a:pt x="6538" y="3247"/>
                    </a:cubicBezTo>
                    <a:cubicBezTo>
                      <a:pt x="6753" y="3093"/>
                      <a:pt x="6855" y="2741"/>
                      <a:pt x="6671" y="2557"/>
                    </a:cubicBezTo>
                    <a:lnTo>
                      <a:pt x="6671" y="2557"/>
                    </a:lnTo>
                    <a:cubicBezTo>
                      <a:pt x="7098" y="2730"/>
                      <a:pt x="7553" y="2912"/>
                      <a:pt x="8014" y="2912"/>
                    </a:cubicBezTo>
                    <a:cubicBezTo>
                      <a:pt x="8083" y="2912"/>
                      <a:pt x="8151" y="2908"/>
                      <a:pt x="8220" y="2899"/>
                    </a:cubicBezTo>
                    <a:cubicBezTo>
                      <a:pt x="8747" y="2843"/>
                      <a:pt x="9278" y="2413"/>
                      <a:pt x="9258" y="1887"/>
                    </a:cubicBezTo>
                    <a:cubicBezTo>
                      <a:pt x="9248" y="1493"/>
                      <a:pt x="8951" y="1176"/>
                      <a:pt x="8680" y="895"/>
                    </a:cubicBezTo>
                    <a:cubicBezTo>
                      <a:pt x="8317" y="527"/>
                      <a:pt x="7913" y="143"/>
                      <a:pt x="7407" y="26"/>
                    </a:cubicBezTo>
                    <a:cubicBezTo>
                      <a:pt x="7330" y="9"/>
                      <a:pt x="7250" y="1"/>
                      <a:pt x="71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19"/>
              <p:cNvSpPr/>
              <p:nvPr/>
            </p:nvSpPr>
            <p:spPr>
              <a:xfrm rot="-456988">
                <a:off x="7139722" y="1929074"/>
                <a:ext cx="412066" cy="175234"/>
              </a:xfrm>
              <a:custGeom>
                <a:rect b="b" l="l" r="r" t="t"/>
                <a:pathLst>
                  <a:path extrusionOk="0" h="3775" w="8877">
                    <a:moveTo>
                      <a:pt x="2928" y="1"/>
                    </a:moveTo>
                    <a:cubicBezTo>
                      <a:pt x="2649" y="1"/>
                      <a:pt x="2408" y="120"/>
                      <a:pt x="2143" y="185"/>
                    </a:cubicBezTo>
                    <a:cubicBezTo>
                      <a:pt x="1734" y="313"/>
                      <a:pt x="1315" y="374"/>
                      <a:pt x="921" y="563"/>
                    </a:cubicBezTo>
                    <a:cubicBezTo>
                      <a:pt x="650" y="696"/>
                      <a:pt x="389" y="870"/>
                      <a:pt x="226" y="1121"/>
                    </a:cubicBezTo>
                    <a:cubicBezTo>
                      <a:pt x="57" y="1371"/>
                      <a:pt x="1" y="1709"/>
                      <a:pt x="139" y="1974"/>
                    </a:cubicBezTo>
                    <a:cubicBezTo>
                      <a:pt x="313" y="2302"/>
                      <a:pt x="717" y="2429"/>
                      <a:pt x="1085" y="2470"/>
                    </a:cubicBezTo>
                    <a:cubicBezTo>
                      <a:pt x="1458" y="2506"/>
                      <a:pt x="1846" y="2496"/>
                      <a:pt x="2174" y="2660"/>
                    </a:cubicBezTo>
                    <a:cubicBezTo>
                      <a:pt x="2465" y="2813"/>
                      <a:pt x="2680" y="3089"/>
                      <a:pt x="2910" y="3324"/>
                    </a:cubicBezTo>
                    <a:cubicBezTo>
                      <a:pt x="3135" y="3564"/>
                      <a:pt x="3418" y="3774"/>
                      <a:pt x="3741" y="3774"/>
                    </a:cubicBezTo>
                    <a:cubicBezTo>
                      <a:pt x="3748" y="3774"/>
                      <a:pt x="3756" y="3774"/>
                      <a:pt x="3764" y="3774"/>
                    </a:cubicBezTo>
                    <a:cubicBezTo>
                      <a:pt x="4193" y="3754"/>
                      <a:pt x="4500" y="3355"/>
                      <a:pt x="4878" y="3150"/>
                    </a:cubicBezTo>
                    <a:cubicBezTo>
                      <a:pt x="5121" y="3021"/>
                      <a:pt x="5394" y="2976"/>
                      <a:pt x="5674" y="2976"/>
                    </a:cubicBezTo>
                    <a:cubicBezTo>
                      <a:pt x="5911" y="2976"/>
                      <a:pt x="6154" y="3008"/>
                      <a:pt x="6387" y="3048"/>
                    </a:cubicBezTo>
                    <a:cubicBezTo>
                      <a:pt x="6730" y="3111"/>
                      <a:pt x="7085" y="3184"/>
                      <a:pt x="7435" y="3184"/>
                    </a:cubicBezTo>
                    <a:cubicBezTo>
                      <a:pt x="7595" y="3184"/>
                      <a:pt x="7754" y="3169"/>
                      <a:pt x="7910" y="3130"/>
                    </a:cubicBezTo>
                    <a:cubicBezTo>
                      <a:pt x="8411" y="3012"/>
                      <a:pt x="8876" y="2557"/>
                      <a:pt x="8805" y="2046"/>
                    </a:cubicBezTo>
                    <a:cubicBezTo>
                      <a:pt x="8749" y="1642"/>
                      <a:pt x="8370" y="1340"/>
                      <a:pt x="7977" y="1259"/>
                    </a:cubicBezTo>
                    <a:cubicBezTo>
                      <a:pt x="7859" y="1233"/>
                      <a:pt x="7739" y="1222"/>
                      <a:pt x="7619" y="1222"/>
                    </a:cubicBezTo>
                    <a:cubicBezTo>
                      <a:pt x="7334" y="1222"/>
                      <a:pt x="7047" y="1284"/>
                      <a:pt x="6770" y="1356"/>
                    </a:cubicBezTo>
                    <a:cubicBezTo>
                      <a:pt x="6479" y="891"/>
                      <a:pt x="5983" y="548"/>
                      <a:pt x="5441" y="466"/>
                    </a:cubicBezTo>
                    <a:cubicBezTo>
                      <a:pt x="5283" y="442"/>
                      <a:pt x="5122" y="438"/>
                      <a:pt x="4961" y="438"/>
                    </a:cubicBezTo>
                    <a:cubicBezTo>
                      <a:pt x="4891" y="438"/>
                      <a:pt x="4820" y="439"/>
                      <a:pt x="4750" y="439"/>
                    </a:cubicBezTo>
                    <a:cubicBezTo>
                      <a:pt x="4543" y="439"/>
                      <a:pt x="4337" y="433"/>
                      <a:pt x="4137" y="384"/>
                    </a:cubicBezTo>
                    <a:cubicBezTo>
                      <a:pt x="3728" y="287"/>
                      <a:pt x="3380" y="16"/>
                      <a:pt x="2946" y="1"/>
                    </a:cubicBezTo>
                    <a:cubicBezTo>
                      <a:pt x="2940" y="1"/>
                      <a:pt x="2934" y="1"/>
                      <a:pt x="29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19"/>
              <p:cNvSpPr/>
              <p:nvPr/>
            </p:nvSpPr>
            <p:spPr>
              <a:xfrm rot="-456988">
                <a:off x="8467285" y="240793"/>
                <a:ext cx="412298" cy="175234"/>
              </a:xfrm>
              <a:custGeom>
                <a:rect b="b" l="l" r="r" t="t"/>
                <a:pathLst>
                  <a:path extrusionOk="0" h="3775" w="8882">
                    <a:moveTo>
                      <a:pt x="2933" y="1"/>
                    </a:moveTo>
                    <a:cubicBezTo>
                      <a:pt x="2650" y="1"/>
                      <a:pt x="2414" y="120"/>
                      <a:pt x="2143" y="190"/>
                    </a:cubicBezTo>
                    <a:cubicBezTo>
                      <a:pt x="1734" y="308"/>
                      <a:pt x="1325" y="369"/>
                      <a:pt x="921" y="563"/>
                    </a:cubicBezTo>
                    <a:cubicBezTo>
                      <a:pt x="655" y="701"/>
                      <a:pt x="395" y="870"/>
                      <a:pt x="226" y="1121"/>
                    </a:cubicBezTo>
                    <a:cubicBezTo>
                      <a:pt x="62" y="1371"/>
                      <a:pt x="1" y="1709"/>
                      <a:pt x="144" y="1980"/>
                    </a:cubicBezTo>
                    <a:cubicBezTo>
                      <a:pt x="313" y="2302"/>
                      <a:pt x="717" y="2430"/>
                      <a:pt x="1090" y="2470"/>
                    </a:cubicBezTo>
                    <a:cubicBezTo>
                      <a:pt x="1458" y="2506"/>
                      <a:pt x="1852" y="2496"/>
                      <a:pt x="2174" y="2660"/>
                    </a:cubicBezTo>
                    <a:cubicBezTo>
                      <a:pt x="2470" y="2813"/>
                      <a:pt x="2680" y="3089"/>
                      <a:pt x="2910" y="3324"/>
                    </a:cubicBezTo>
                    <a:cubicBezTo>
                      <a:pt x="3135" y="3564"/>
                      <a:pt x="3423" y="3775"/>
                      <a:pt x="3746" y="3775"/>
                    </a:cubicBezTo>
                    <a:cubicBezTo>
                      <a:pt x="3754" y="3775"/>
                      <a:pt x="3761" y="3774"/>
                      <a:pt x="3769" y="3774"/>
                    </a:cubicBezTo>
                    <a:cubicBezTo>
                      <a:pt x="4193" y="3754"/>
                      <a:pt x="4500" y="3360"/>
                      <a:pt x="4879" y="3156"/>
                    </a:cubicBezTo>
                    <a:cubicBezTo>
                      <a:pt x="5124" y="3023"/>
                      <a:pt x="5396" y="2977"/>
                      <a:pt x="5674" y="2977"/>
                    </a:cubicBezTo>
                    <a:cubicBezTo>
                      <a:pt x="5911" y="2977"/>
                      <a:pt x="6153" y="3011"/>
                      <a:pt x="6387" y="3053"/>
                    </a:cubicBezTo>
                    <a:cubicBezTo>
                      <a:pt x="6736" y="3113"/>
                      <a:pt x="7093" y="3188"/>
                      <a:pt x="7446" y="3188"/>
                    </a:cubicBezTo>
                    <a:cubicBezTo>
                      <a:pt x="7604" y="3188"/>
                      <a:pt x="7761" y="3173"/>
                      <a:pt x="7915" y="3135"/>
                    </a:cubicBezTo>
                    <a:cubicBezTo>
                      <a:pt x="8411" y="3012"/>
                      <a:pt x="8882" y="2557"/>
                      <a:pt x="8810" y="2046"/>
                    </a:cubicBezTo>
                    <a:cubicBezTo>
                      <a:pt x="8754" y="1647"/>
                      <a:pt x="8376" y="1346"/>
                      <a:pt x="7977" y="1264"/>
                    </a:cubicBezTo>
                    <a:cubicBezTo>
                      <a:pt x="7856" y="1236"/>
                      <a:pt x="7734" y="1224"/>
                      <a:pt x="7611" y="1224"/>
                    </a:cubicBezTo>
                    <a:cubicBezTo>
                      <a:pt x="7331" y="1224"/>
                      <a:pt x="7047" y="1285"/>
                      <a:pt x="6770" y="1356"/>
                    </a:cubicBezTo>
                    <a:cubicBezTo>
                      <a:pt x="6484" y="891"/>
                      <a:pt x="5983" y="553"/>
                      <a:pt x="5441" y="471"/>
                    </a:cubicBezTo>
                    <a:cubicBezTo>
                      <a:pt x="5264" y="442"/>
                      <a:pt x="5085" y="439"/>
                      <a:pt x="4905" y="439"/>
                    </a:cubicBezTo>
                    <a:cubicBezTo>
                      <a:pt x="4866" y="439"/>
                      <a:pt x="4828" y="439"/>
                      <a:pt x="4789" y="439"/>
                    </a:cubicBezTo>
                    <a:cubicBezTo>
                      <a:pt x="4570" y="439"/>
                      <a:pt x="4352" y="436"/>
                      <a:pt x="4137" y="384"/>
                    </a:cubicBezTo>
                    <a:cubicBezTo>
                      <a:pt x="3728" y="292"/>
                      <a:pt x="3380" y="21"/>
                      <a:pt x="2951" y="1"/>
                    </a:cubicBezTo>
                    <a:cubicBezTo>
                      <a:pt x="2945" y="1"/>
                      <a:pt x="2939" y="1"/>
                      <a:pt x="29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99" name="Google Shape;999;p19"/>
              <p:cNvGrpSpPr/>
              <p:nvPr/>
            </p:nvGrpSpPr>
            <p:grpSpPr>
              <a:xfrm>
                <a:off x="6684953" y="128609"/>
                <a:ext cx="2769555" cy="2055717"/>
                <a:chOff x="7710303" y="128597"/>
                <a:chExt cx="2769555" cy="2055717"/>
              </a:xfrm>
            </p:grpSpPr>
            <p:sp>
              <p:nvSpPr>
                <p:cNvPr id="1000" name="Google Shape;1000;p19"/>
                <p:cNvSpPr/>
                <p:nvPr/>
              </p:nvSpPr>
              <p:spPr>
                <a:xfrm rot="-456988">
                  <a:off x="8132911" y="939468"/>
                  <a:ext cx="1181981" cy="508665"/>
                </a:xfrm>
                <a:custGeom>
                  <a:rect b="b" l="l" r="r" t="t"/>
                  <a:pathLst>
                    <a:path extrusionOk="0" h="10958" w="25463">
                      <a:moveTo>
                        <a:pt x="17085" y="1"/>
                      </a:moveTo>
                      <a:cubicBezTo>
                        <a:pt x="15665" y="1"/>
                        <a:pt x="14166" y="825"/>
                        <a:pt x="13596" y="2363"/>
                      </a:cubicBezTo>
                      <a:cubicBezTo>
                        <a:pt x="12834" y="1800"/>
                        <a:pt x="12067" y="1238"/>
                        <a:pt x="11203" y="911"/>
                      </a:cubicBezTo>
                      <a:cubicBezTo>
                        <a:pt x="10778" y="754"/>
                        <a:pt x="10325" y="661"/>
                        <a:pt x="9873" y="661"/>
                      </a:cubicBezTo>
                      <a:cubicBezTo>
                        <a:pt x="9411" y="661"/>
                        <a:pt x="8950" y="758"/>
                        <a:pt x="8519" y="982"/>
                      </a:cubicBezTo>
                      <a:cubicBezTo>
                        <a:pt x="7675" y="1432"/>
                        <a:pt x="7005" y="2460"/>
                        <a:pt x="7046" y="3534"/>
                      </a:cubicBezTo>
                      <a:cubicBezTo>
                        <a:pt x="5988" y="2900"/>
                        <a:pt x="4853" y="2342"/>
                        <a:pt x="3651" y="2342"/>
                      </a:cubicBezTo>
                      <a:cubicBezTo>
                        <a:pt x="2445" y="2342"/>
                        <a:pt x="1151" y="3007"/>
                        <a:pt x="579" y="4280"/>
                      </a:cubicBezTo>
                      <a:cubicBezTo>
                        <a:pt x="1" y="5553"/>
                        <a:pt x="451" y="7378"/>
                        <a:pt x="1606" y="7746"/>
                      </a:cubicBezTo>
                      <a:cubicBezTo>
                        <a:pt x="1678" y="8984"/>
                        <a:pt x="2470" y="10083"/>
                        <a:pt x="3493" y="10359"/>
                      </a:cubicBezTo>
                      <a:cubicBezTo>
                        <a:pt x="3665" y="10406"/>
                        <a:pt x="3842" y="10428"/>
                        <a:pt x="4020" y="10428"/>
                      </a:cubicBezTo>
                      <a:cubicBezTo>
                        <a:pt x="4896" y="10428"/>
                        <a:pt x="5791" y="9884"/>
                        <a:pt x="6284" y="9004"/>
                      </a:cubicBezTo>
                      <a:cubicBezTo>
                        <a:pt x="6903" y="10180"/>
                        <a:pt x="8048" y="10932"/>
                        <a:pt x="9250" y="10957"/>
                      </a:cubicBezTo>
                      <a:cubicBezTo>
                        <a:pt x="9271" y="10958"/>
                        <a:pt x="9292" y="10958"/>
                        <a:pt x="9313" y="10958"/>
                      </a:cubicBezTo>
                      <a:cubicBezTo>
                        <a:pt x="10489" y="10958"/>
                        <a:pt x="11676" y="10262"/>
                        <a:pt x="12404" y="9137"/>
                      </a:cubicBezTo>
                      <a:cubicBezTo>
                        <a:pt x="13148" y="10136"/>
                        <a:pt x="14271" y="10719"/>
                        <a:pt x="15421" y="10719"/>
                      </a:cubicBezTo>
                      <a:cubicBezTo>
                        <a:pt x="15496" y="10719"/>
                        <a:pt x="15571" y="10717"/>
                        <a:pt x="15646" y="10712"/>
                      </a:cubicBezTo>
                      <a:cubicBezTo>
                        <a:pt x="16873" y="10625"/>
                        <a:pt x="18074" y="9868"/>
                        <a:pt x="18836" y="8703"/>
                      </a:cubicBezTo>
                      <a:cubicBezTo>
                        <a:pt x="19992" y="9372"/>
                        <a:pt x="21285" y="9746"/>
                        <a:pt x="22594" y="9776"/>
                      </a:cubicBezTo>
                      <a:cubicBezTo>
                        <a:pt x="22637" y="9778"/>
                        <a:pt x="22680" y="9778"/>
                        <a:pt x="22724" y="9778"/>
                      </a:cubicBezTo>
                      <a:cubicBezTo>
                        <a:pt x="23178" y="9778"/>
                        <a:pt x="23655" y="9697"/>
                        <a:pt x="24005" y="9347"/>
                      </a:cubicBezTo>
                      <a:cubicBezTo>
                        <a:pt x="24640" y="8711"/>
                        <a:pt x="24381" y="7288"/>
                        <a:pt x="23585" y="7075"/>
                      </a:cubicBezTo>
                      <a:lnTo>
                        <a:pt x="23585" y="7075"/>
                      </a:lnTo>
                      <a:cubicBezTo>
                        <a:pt x="23662" y="7094"/>
                        <a:pt x="23739" y="7104"/>
                        <a:pt x="23816" y="7104"/>
                      </a:cubicBezTo>
                      <a:cubicBezTo>
                        <a:pt x="24596" y="7104"/>
                        <a:pt x="25311" y="6154"/>
                        <a:pt x="25385" y="5195"/>
                      </a:cubicBezTo>
                      <a:cubicBezTo>
                        <a:pt x="25462" y="4142"/>
                        <a:pt x="24992" y="3160"/>
                        <a:pt x="24455" y="2342"/>
                      </a:cubicBezTo>
                      <a:cubicBezTo>
                        <a:pt x="23820" y="1380"/>
                        <a:pt x="23279" y="1038"/>
                        <a:pt x="22579" y="1038"/>
                      </a:cubicBezTo>
                      <a:cubicBezTo>
                        <a:pt x="22208" y="1038"/>
                        <a:pt x="21793" y="1134"/>
                        <a:pt x="21295" y="1284"/>
                      </a:cubicBezTo>
                      <a:cubicBezTo>
                        <a:pt x="21161" y="1325"/>
                        <a:pt x="21026" y="1343"/>
                        <a:pt x="20890" y="1343"/>
                      </a:cubicBezTo>
                      <a:cubicBezTo>
                        <a:pt x="19804" y="1343"/>
                        <a:pt x="18652" y="177"/>
                        <a:pt x="17553" y="31"/>
                      </a:cubicBezTo>
                      <a:cubicBezTo>
                        <a:pt x="17399" y="11"/>
                        <a:pt x="17242" y="1"/>
                        <a:pt x="17085" y="1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1" name="Google Shape;1001;p19"/>
                <p:cNvSpPr/>
                <p:nvPr/>
              </p:nvSpPr>
              <p:spPr>
                <a:xfrm rot="-456988">
                  <a:off x="8161447" y="204037"/>
                  <a:ext cx="1173161" cy="522777"/>
                </a:xfrm>
                <a:custGeom>
                  <a:rect b="b" l="l" r="r" t="t"/>
                  <a:pathLst>
                    <a:path extrusionOk="0" h="11262" w="25273">
                      <a:moveTo>
                        <a:pt x="15959" y="0"/>
                      </a:moveTo>
                      <a:cubicBezTo>
                        <a:pt x="15794" y="0"/>
                        <a:pt x="15627" y="7"/>
                        <a:pt x="15461" y="22"/>
                      </a:cubicBezTo>
                      <a:cubicBezTo>
                        <a:pt x="13891" y="155"/>
                        <a:pt x="12271" y="1182"/>
                        <a:pt x="11989" y="2736"/>
                      </a:cubicBezTo>
                      <a:cubicBezTo>
                        <a:pt x="11021" y="1764"/>
                        <a:pt x="9646" y="1224"/>
                        <a:pt x="8276" y="1224"/>
                      </a:cubicBezTo>
                      <a:cubicBezTo>
                        <a:pt x="7888" y="1224"/>
                        <a:pt x="7500" y="1267"/>
                        <a:pt x="7122" y="1356"/>
                      </a:cubicBezTo>
                      <a:cubicBezTo>
                        <a:pt x="5409" y="1760"/>
                        <a:pt x="3947" y="3099"/>
                        <a:pt x="3385" y="4766"/>
                      </a:cubicBezTo>
                      <a:cubicBezTo>
                        <a:pt x="3188" y="4704"/>
                        <a:pt x="2985" y="4675"/>
                        <a:pt x="2782" y="4675"/>
                      </a:cubicBezTo>
                      <a:cubicBezTo>
                        <a:pt x="1775" y="4675"/>
                        <a:pt x="766" y="5391"/>
                        <a:pt x="532" y="6387"/>
                      </a:cubicBezTo>
                      <a:cubicBezTo>
                        <a:pt x="0" y="8616"/>
                        <a:pt x="3129" y="9766"/>
                        <a:pt x="4714" y="10405"/>
                      </a:cubicBezTo>
                      <a:cubicBezTo>
                        <a:pt x="5636" y="10777"/>
                        <a:pt x="6636" y="10968"/>
                        <a:pt x="7634" y="10968"/>
                      </a:cubicBezTo>
                      <a:cubicBezTo>
                        <a:pt x="9104" y="10968"/>
                        <a:pt x="10569" y="10554"/>
                        <a:pt x="11770" y="9695"/>
                      </a:cubicBezTo>
                      <a:cubicBezTo>
                        <a:pt x="12545" y="10715"/>
                        <a:pt x="13829" y="11262"/>
                        <a:pt x="15102" y="11262"/>
                      </a:cubicBezTo>
                      <a:cubicBezTo>
                        <a:pt x="15953" y="11262"/>
                        <a:pt x="16799" y="11018"/>
                        <a:pt x="17486" y="10508"/>
                      </a:cubicBezTo>
                      <a:cubicBezTo>
                        <a:pt x="17905" y="10201"/>
                        <a:pt x="18273" y="9802"/>
                        <a:pt x="18754" y="9613"/>
                      </a:cubicBezTo>
                      <a:cubicBezTo>
                        <a:pt x="19032" y="9500"/>
                        <a:pt x="19322" y="9463"/>
                        <a:pt x="19619" y="9463"/>
                      </a:cubicBezTo>
                      <a:cubicBezTo>
                        <a:pt x="20169" y="9463"/>
                        <a:pt x="20740" y="9589"/>
                        <a:pt x="21295" y="9593"/>
                      </a:cubicBezTo>
                      <a:cubicBezTo>
                        <a:pt x="21309" y="9593"/>
                        <a:pt x="21322" y="9593"/>
                        <a:pt x="21336" y="9593"/>
                      </a:cubicBezTo>
                      <a:cubicBezTo>
                        <a:pt x="22600" y="9593"/>
                        <a:pt x="23843" y="8906"/>
                        <a:pt x="24510" y="7834"/>
                      </a:cubicBezTo>
                      <a:cubicBezTo>
                        <a:pt x="25196" y="6755"/>
                        <a:pt x="25272" y="5323"/>
                        <a:pt x="24710" y="4173"/>
                      </a:cubicBezTo>
                      <a:cubicBezTo>
                        <a:pt x="23866" y="2435"/>
                        <a:pt x="21877" y="1632"/>
                        <a:pt x="20062" y="973"/>
                      </a:cubicBezTo>
                      <a:cubicBezTo>
                        <a:pt x="18736" y="492"/>
                        <a:pt x="17361" y="0"/>
                        <a:pt x="15959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2" name="Google Shape;1002;p19"/>
                <p:cNvSpPr/>
                <p:nvPr/>
              </p:nvSpPr>
              <p:spPr>
                <a:xfrm rot="-456988">
                  <a:off x="9392923" y="547511"/>
                  <a:ext cx="1052609" cy="588043"/>
                </a:xfrm>
                <a:custGeom>
                  <a:rect b="b" l="l" r="r" t="t"/>
                  <a:pathLst>
                    <a:path extrusionOk="0" h="12668" w="22676">
                      <a:moveTo>
                        <a:pt x="12818" y="1"/>
                      </a:moveTo>
                      <a:cubicBezTo>
                        <a:pt x="12368" y="1"/>
                        <a:pt x="11919" y="80"/>
                        <a:pt x="11499" y="240"/>
                      </a:cubicBezTo>
                      <a:cubicBezTo>
                        <a:pt x="10487" y="628"/>
                        <a:pt x="9669" y="1477"/>
                        <a:pt x="9321" y="2499"/>
                      </a:cubicBezTo>
                      <a:cubicBezTo>
                        <a:pt x="8717" y="1829"/>
                        <a:pt x="7809" y="1453"/>
                        <a:pt x="6908" y="1453"/>
                      </a:cubicBezTo>
                      <a:cubicBezTo>
                        <a:pt x="6565" y="1453"/>
                        <a:pt x="6224" y="1507"/>
                        <a:pt x="5900" y="1620"/>
                      </a:cubicBezTo>
                      <a:cubicBezTo>
                        <a:pt x="4725" y="2029"/>
                        <a:pt x="3840" y="3185"/>
                        <a:pt x="3763" y="4432"/>
                      </a:cubicBezTo>
                      <a:cubicBezTo>
                        <a:pt x="3490" y="4162"/>
                        <a:pt x="3109" y="4027"/>
                        <a:pt x="2726" y="4027"/>
                      </a:cubicBezTo>
                      <a:cubicBezTo>
                        <a:pt x="2334" y="4027"/>
                        <a:pt x="1941" y="4168"/>
                        <a:pt x="1662" y="4447"/>
                      </a:cubicBezTo>
                      <a:cubicBezTo>
                        <a:pt x="1105" y="5010"/>
                        <a:pt x="1146" y="5945"/>
                        <a:pt x="1636" y="6533"/>
                      </a:cubicBezTo>
                      <a:cubicBezTo>
                        <a:pt x="1553" y="6519"/>
                        <a:pt x="1472" y="6512"/>
                        <a:pt x="1393" y="6512"/>
                      </a:cubicBezTo>
                      <a:cubicBezTo>
                        <a:pt x="560" y="6512"/>
                        <a:pt x="25" y="7296"/>
                        <a:pt x="16" y="8118"/>
                      </a:cubicBezTo>
                      <a:cubicBezTo>
                        <a:pt x="0" y="8916"/>
                        <a:pt x="568" y="9565"/>
                        <a:pt x="992" y="10194"/>
                      </a:cubicBezTo>
                      <a:cubicBezTo>
                        <a:pt x="1611" y="11107"/>
                        <a:pt x="2614" y="11705"/>
                        <a:pt x="3608" y="11705"/>
                      </a:cubicBezTo>
                      <a:cubicBezTo>
                        <a:pt x="4323" y="11705"/>
                        <a:pt x="5032" y="11395"/>
                        <a:pt x="5589" y="10670"/>
                      </a:cubicBezTo>
                      <a:cubicBezTo>
                        <a:pt x="5931" y="11764"/>
                        <a:pt x="6995" y="12592"/>
                        <a:pt x="8140" y="12663"/>
                      </a:cubicBezTo>
                      <a:cubicBezTo>
                        <a:pt x="8191" y="12666"/>
                        <a:pt x="8242" y="12668"/>
                        <a:pt x="8293" y="12668"/>
                      </a:cubicBezTo>
                      <a:cubicBezTo>
                        <a:pt x="9382" y="12668"/>
                        <a:pt x="10462" y="11998"/>
                        <a:pt x="10916" y="11002"/>
                      </a:cubicBezTo>
                      <a:cubicBezTo>
                        <a:pt x="11898" y="11488"/>
                        <a:pt x="12884" y="11978"/>
                        <a:pt x="13953" y="12183"/>
                      </a:cubicBezTo>
                      <a:cubicBezTo>
                        <a:pt x="14270" y="12244"/>
                        <a:pt x="14597" y="12277"/>
                        <a:pt x="14924" y="12277"/>
                      </a:cubicBezTo>
                      <a:cubicBezTo>
                        <a:pt x="15697" y="12277"/>
                        <a:pt x="16465" y="12090"/>
                        <a:pt x="17087" y="11641"/>
                      </a:cubicBezTo>
                      <a:cubicBezTo>
                        <a:pt x="17966" y="11002"/>
                        <a:pt x="18452" y="9759"/>
                        <a:pt x="18012" y="8762"/>
                      </a:cubicBezTo>
                      <a:lnTo>
                        <a:pt x="18012" y="8762"/>
                      </a:lnTo>
                      <a:cubicBezTo>
                        <a:pt x="18287" y="8841"/>
                        <a:pt x="18568" y="8878"/>
                        <a:pt x="18849" y="8878"/>
                      </a:cubicBezTo>
                      <a:cubicBezTo>
                        <a:pt x="20472" y="8878"/>
                        <a:pt x="22084" y="7643"/>
                        <a:pt x="22358" y="6017"/>
                      </a:cubicBezTo>
                      <a:cubicBezTo>
                        <a:pt x="22675" y="4105"/>
                        <a:pt x="21075" y="2106"/>
                        <a:pt x="19142" y="2003"/>
                      </a:cubicBezTo>
                      <a:cubicBezTo>
                        <a:pt x="19065" y="1999"/>
                        <a:pt x="18988" y="1997"/>
                        <a:pt x="18910" y="1997"/>
                      </a:cubicBezTo>
                      <a:cubicBezTo>
                        <a:pt x="18540" y="1997"/>
                        <a:pt x="18166" y="2041"/>
                        <a:pt x="17796" y="2041"/>
                      </a:cubicBezTo>
                      <a:cubicBezTo>
                        <a:pt x="17564" y="2041"/>
                        <a:pt x="17334" y="2023"/>
                        <a:pt x="17108" y="1968"/>
                      </a:cubicBezTo>
                      <a:cubicBezTo>
                        <a:pt x="16162" y="1748"/>
                        <a:pt x="15482" y="935"/>
                        <a:pt x="14628" y="459"/>
                      </a:cubicBezTo>
                      <a:cubicBezTo>
                        <a:pt x="14076" y="155"/>
                        <a:pt x="13447" y="1"/>
                        <a:pt x="12818" y="1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" name="Google Shape;1003;p19"/>
                <p:cNvSpPr/>
                <p:nvPr/>
              </p:nvSpPr>
              <p:spPr>
                <a:xfrm rot="-456988">
                  <a:off x="9054041" y="1478973"/>
                  <a:ext cx="599462" cy="224995"/>
                </a:xfrm>
                <a:custGeom>
                  <a:rect b="b" l="l" r="r" t="t"/>
                  <a:pathLst>
                    <a:path extrusionOk="0" h="4847" w="12914">
                      <a:moveTo>
                        <a:pt x="9986" y="0"/>
                      </a:moveTo>
                      <a:cubicBezTo>
                        <a:pt x="9357" y="0"/>
                        <a:pt x="8705" y="368"/>
                        <a:pt x="8619" y="976"/>
                      </a:cubicBezTo>
                      <a:cubicBezTo>
                        <a:pt x="8685" y="516"/>
                        <a:pt x="7698" y="107"/>
                        <a:pt x="7376" y="71"/>
                      </a:cubicBezTo>
                      <a:cubicBezTo>
                        <a:pt x="7337" y="68"/>
                        <a:pt x="7297" y="66"/>
                        <a:pt x="7259" y="66"/>
                      </a:cubicBezTo>
                      <a:cubicBezTo>
                        <a:pt x="6806" y="66"/>
                        <a:pt x="6416" y="284"/>
                        <a:pt x="5972" y="284"/>
                      </a:cubicBezTo>
                      <a:cubicBezTo>
                        <a:pt x="5891" y="284"/>
                        <a:pt x="5809" y="277"/>
                        <a:pt x="5725" y="261"/>
                      </a:cubicBezTo>
                      <a:cubicBezTo>
                        <a:pt x="5269" y="171"/>
                        <a:pt x="4818" y="93"/>
                        <a:pt x="4393" y="93"/>
                      </a:cubicBezTo>
                      <a:cubicBezTo>
                        <a:pt x="3630" y="93"/>
                        <a:pt x="2953" y="346"/>
                        <a:pt x="2494" y="1242"/>
                      </a:cubicBezTo>
                      <a:cubicBezTo>
                        <a:pt x="2159" y="967"/>
                        <a:pt x="1725" y="790"/>
                        <a:pt x="1296" y="790"/>
                      </a:cubicBezTo>
                      <a:cubicBezTo>
                        <a:pt x="1207" y="790"/>
                        <a:pt x="1119" y="797"/>
                        <a:pt x="1031" y="813"/>
                      </a:cubicBezTo>
                      <a:cubicBezTo>
                        <a:pt x="520" y="910"/>
                        <a:pt x="65" y="1350"/>
                        <a:pt x="29" y="1871"/>
                      </a:cubicBezTo>
                      <a:cubicBezTo>
                        <a:pt x="1" y="2356"/>
                        <a:pt x="422" y="2836"/>
                        <a:pt x="901" y="2836"/>
                      </a:cubicBezTo>
                      <a:cubicBezTo>
                        <a:pt x="937" y="2836"/>
                        <a:pt x="974" y="2833"/>
                        <a:pt x="1011" y="2827"/>
                      </a:cubicBezTo>
                      <a:lnTo>
                        <a:pt x="1011" y="2827"/>
                      </a:lnTo>
                      <a:cubicBezTo>
                        <a:pt x="566" y="2909"/>
                        <a:pt x="377" y="3507"/>
                        <a:pt x="576" y="3916"/>
                      </a:cubicBezTo>
                      <a:cubicBezTo>
                        <a:pt x="771" y="4325"/>
                        <a:pt x="1215" y="4545"/>
                        <a:pt x="1640" y="4668"/>
                      </a:cubicBezTo>
                      <a:cubicBezTo>
                        <a:pt x="2184" y="4819"/>
                        <a:pt x="2751" y="4847"/>
                        <a:pt x="3318" y="4847"/>
                      </a:cubicBezTo>
                      <a:cubicBezTo>
                        <a:pt x="3497" y="4847"/>
                        <a:pt x="3675" y="4844"/>
                        <a:pt x="3854" y="4842"/>
                      </a:cubicBezTo>
                      <a:lnTo>
                        <a:pt x="4927" y="4821"/>
                      </a:lnTo>
                      <a:cubicBezTo>
                        <a:pt x="5960" y="4806"/>
                        <a:pt x="6998" y="4785"/>
                        <a:pt x="8026" y="4765"/>
                      </a:cubicBezTo>
                      <a:cubicBezTo>
                        <a:pt x="8399" y="4760"/>
                        <a:pt x="8792" y="4744"/>
                        <a:pt x="9099" y="4530"/>
                      </a:cubicBezTo>
                      <a:cubicBezTo>
                        <a:pt x="9406" y="4320"/>
                        <a:pt x="9549" y="3834"/>
                        <a:pt x="9283" y="3569"/>
                      </a:cubicBezTo>
                      <a:lnTo>
                        <a:pt x="9283" y="3569"/>
                      </a:lnTo>
                      <a:cubicBezTo>
                        <a:pt x="9891" y="3816"/>
                        <a:pt x="10526" y="4064"/>
                        <a:pt x="11175" y="4064"/>
                      </a:cubicBezTo>
                      <a:cubicBezTo>
                        <a:pt x="11263" y="4064"/>
                        <a:pt x="11352" y="4059"/>
                        <a:pt x="11441" y="4049"/>
                      </a:cubicBezTo>
                      <a:cubicBezTo>
                        <a:pt x="12182" y="3967"/>
                        <a:pt x="12913" y="3379"/>
                        <a:pt x="12888" y="2628"/>
                      </a:cubicBezTo>
                      <a:cubicBezTo>
                        <a:pt x="12867" y="2086"/>
                        <a:pt x="12468" y="1641"/>
                        <a:pt x="12085" y="1247"/>
                      </a:cubicBezTo>
                      <a:cubicBezTo>
                        <a:pt x="11574" y="731"/>
                        <a:pt x="11016" y="199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" name="Google Shape;1004;p19"/>
                <p:cNvSpPr/>
                <p:nvPr/>
              </p:nvSpPr>
              <p:spPr>
                <a:xfrm rot="-456988">
                  <a:off x="7722585" y="1567735"/>
                  <a:ext cx="599415" cy="225228"/>
                </a:xfrm>
                <a:custGeom>
                  <a:rect b="b" l="l" r="r" t="t"/>
                  <a:pathLst>
                    <a:path extrusionOk="0" h="4852" w="12913">
                      <a:moveTo>
                        <a:pt x="9986" y="0"/>
                      </a:moveTo>
                      <a:cubicBezTo>
                        <a:pt x="9356" y="0"/>
                        <a:pt x="8705" y="368"/>
                        <a:pt x="8618" y="976"/>
                      </a:cubicBezTo>
                      <a:cubicBezTo>
                        <a:pt x="8685" y="516"/>
                        <a:pt x="7698" y="107"/>
                        <a:pt x="7376" y="77"/>
                      </a:cubicBezTo>
                      <a:cubicBezTo>
                        <a:pt x="7336" y="73"/>
                        <a:pt x="7297" y="71"/>
                        <a:pt x="7258" y="71"/>
                      </a:cubicBezTo>
                      <a:cubicBezTo>
                        <a:pt x="6809" y="71"/>
                        <a:pt x="6421" y="286"/>
                        <a:pt x="5980" y="286"/>
                      </a:cubicBezTo>
                      <a:cubicBezTo>
                        <a:pt x="5897" y="286"/>
                        <a:pt x="5812" y="279"/>
                        <a:pt x="5724" y="261"/>
                      </a:cubicBezTo>
                      <a:cubicBezTo>
                        <a:pt x="5272" y="171"/>
                        <a:pt x="4823" y="94"/>
                        <a:pt x="4400" y="94"/>
                      </a:cubicBezTo>
                      <a:cubicBezTo>
                        <a:pt x="3634" y="94"/>
                        <a:pt x="2954" y="348"/>
                        <a:pt x="2493" y="1247"/>
                      </a:cubicBezTo>
                      <a:cubicBezTo>
                        <a:pt x="2160" y="973"/>
                        <a:pt x="1732" y="793"/>
                        <a:pt x="1306" y="793"/>
                      </a:cubicBezTo>
                      <a:cubicBezTo>
                        <a:pt x="1216" y="793"/>
                        <a:pt x="1125" y="801"/>
                        <a:pt x="1036" y="818"/>
                      </a:cubicBezTo>
                      <a:cubicBezTo>
                        <a:pt x="525" y="915"/>
                        <a:pt x="65" y="1355"/>
                        <a:pt x="29" y="1871"/>
                      </a:cubicBezTo>
                      <a:cubicBezTo>
                        <a:pt x="0" y="2360"/>
                        <a:pt x="422" y="2841"/>
                        <a:pt x="900" y="2841"/>
                      </a:cubicBezTo>
                      <a:cubicBezTo>
                        <a:pt x="937" y="2841"/>
                        <a:pt x="974" y="2838"/>
                        <a:pt x="1010" y="2832"/>
                      </a:cubicBezTo>
                      <a:lnTo>
                        <a:pt x="1010" y="2832"/>
                      </a:lnTo>
                      <a:cubicBezTo>
                        <a:pt x="566" y="2914"/>
                        <a:pt x="377" y="3507"/>
                        <a:pt x="576" y="3916"/>
                      </a:cubicBezTo>
                      <a:cubicBezTo>
                        <a:pt x="770" y="4325"/>
                        <a:pt x="1215" y="4550"/>
                        <a:pt x="1639" y="4673"/>
                      </a:cubicBezTo>
                      <a:cubicBezTo>
                        <a:pt x="2195" y="4824"/>
                        <a:pt x="2775" y="4851"/>
                        <a:pt x="3354" y="4851"/>
                      </a:cubicBezTo>
                      <a:cubicBezTo>
                        <a:pt x="3521" y="4851"/>
                        <a:pt x="3687" y="4849"/>
                        <a:pt x="3853" y="4847"/>
                      </a:cubicBezTo>
                      <a:lnTo>
                        <a:pt x="4927" y="4826"/>
                      </a:lnTo>
                      <a:cubicBezTo>
                        <a:pt x="5960" y="4806"/>
                        <a:pt x="6997" y="4785"/>
                        <a:pt x="8025" y="4770"/>
                      </a:cubicBezTo>
                      <a:cubicBezTo>
                        <a:pt x="8398" y="4760"/>
                        <a:pt x="8792" y="4750"/>
                        <a:pt x="9099" y="4530"/>
                      </a:cubicBezTo>
                      <a:cubicBezTo>
                        <a:pt x="9406" y="4320"/>
                        <a:pt x="9549" y="3834"/>
                        <a:pt x="9283" y="3574"/>
                      </a:cubicBezTo>
                      <a:lnTo>
                        <a:pt x="9283" y="3574"/>
                      </a:lnTo>
                      <a:cubicBezTo>
                        <a:pt x="9890" y="3821"/>
                        <a:pt x="10526" y="4069"/>
                        <a:pt x="11175" y="4069"/>
                      </a:cubicBezTo>
                      <a:cubicBezTo>
                        <a:pt x="11263" y="4069"/>
                        <a:pt x="11352" y="4064"/>
                        <a:pt x="11440" y="4054"/>
                      </a:cubicBezTo>
                      <a:cubicBezTo>
                        <a:pt x="12182" y="3967"/>
                        <a:pt x="12913" y="3379"/>
                        <a:pt x="12887" y="2633"/>
                      </a:cubicBezTo>
                      <a:cubicBezTo>
                        <a:pt x="12872" y="2091"/>
                        <a:pt x="12468" y="1641"/>
                        <a:pt x="12085" y="1252"/>
                      </a:cubicBezTo>
                      <a:cubicBezTo>
                        <a:pt x="11573" y="736"/>
                        <a:pt x="11016" y="204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" name="Google Shape;1005;p19"/>
                <p:cNvSpPr/>
                <p:nvPr/>
              </p:nvSpPr>
              <p:spPr>
                <a:xfrm rot="-456988">
                  <a:off x="8069270" y="1888869"/>
                  <a:ext cx="605218" cy="256468"/>
                </a:xfrm>
                <a:custGeom>
                  <a:rect b="b" l="l" r="r" t="t"/>
                  <a:pathLst>
                    <a:path extrusionOk="0" h="5525" w="13038">
                      <a:moveTo>
                        <a:pt x="4297" y="1"/>
                      </a:moveTo>
                      <a:cubicBezTo>
                        <a:pt x="3892" y="1"/>
                        <a:pt x="3543" y="177"/>
                        <a:pt x="3150" y="277"/>
                      </a:cubicBezTo>
                      <a:cubicBezTo>
                        <a:pt x="2531" y="435"/>
                        <a:pt x="1923" y="522"/>
                        <a:pt x="1345" y="809"/>
                      </a:cubicBezTo>
                      <a:cubicBezTo>
                        <a:pt x="946" y="998"/>
                        <a:pt x="568" y="1264"/>
                        <a:pt x="327" y="1627"/>
                      </a:cubicBezTo>
                      <a:cubicBezTo>
                        <a:pt x="82" y="1995"/>
                        <a:pt x="0" y="2491"/>
                        <a:pt x="210" y="2879"/>
                      </a:cubicBezTo>
                      <a:cubicBezTo>
                        <a:pt x="465" y="3360"/>
                        <a:pt x="1064" y="3549"/>
                        <a:pt x="1595" y="3605"/>
                      </a:cubicBezTo>
                      <a:cubicBezTo>
                        <a:pt x="2142" y="3667"/>
                        <a:pt x="2710" y="3646"/>
                        <a:pt x="3196" y="3897"/>
                      </a:cubicBezTo>
                      <a:cubicBezTo>
                        <a:pt x="3630" y="4117"/>
                        <a:pt x="3932" y="4521"/>
                        <a:pt x="4269" y="4873"/>
                      </a:cubicBezTo>
                      <a:cubicBezTo>
                        <a:pt x="4594" y="5213"/>
                        <a:pt x="5004" y="5524"/>
                        <a:pt x="5468" y="5524"/>
                      </a:cubicBezTo>
                      <a:cubicBezTo>
                        <a:pt x="5486" y="5524"/>
                        <a:pt x="5504" y="5524"/>
                        <a:pt x="5522" y="5523"/>
                      </a:cubicBezTo>
                      <a:cubicBezTo>
                        <a:pt x="6156" y="5492"/>
                        <a:pt x="6596" y="4909"/>
                        <a:pt x="7158" y="4618"/>
                      </a:cubicBezTo>
                      <a:cubicBezTo>
                        <a:pt x="7517" y="4427"/>
                        <a:pt x="7917" y="4360"/>
                        <a:pt x="8327" y="4360"/>
                      </a:cubicBezTo>
                      <a:cubicBezTo>
                        <a:pt x="8676" y="4360"/>
                        <a:pt x="9032" y="4408"/>
                        <a:pt x="9377" y="4469"/>
                      </a:cubicBezTo>
                      <a:cubicBezTo>
                        <a:pt x="9894" y="4559"/>
                        <a:pt x="10424" y="4673"/>
                        <a:pt x="10945" y="4673"/>
                      </a:cubicBezTo>
                      <a:cubicBezTo>
                        <a:pt x="11171" y="4673"/>
                        <a:pt x="11395" y="4651"/>
                        <a:pt x="11616" y="4597"/>
                      </a:cubicBezTo>
                      <a:cubicBezTo>
                        <a:pt x="12353" y="4418"/>
                        <a:pt x="13038" y="3754"/>
                        <a:pt x="12930" y="3007"/>
                      </a:cubicBezTo>
                      <a:cubicBezTo>
                        <a:pt x="12843" y="2419"/>
                        <a:pt x="12291" y="1980"/>
                        <a:pt x="11708" y="1852"/>
                      </a:cubicBezTo>
                      <a:cubicBezTo>
                        <a:pt x="11534" y="1813"/>
                        <a:pt x="11357" y="1797"/>
                        <a:pt x="11179" y="1797"/>
                      </a:cubicBezTo>
                      <a:cubicBezTo>
                        <a:pt x="10764" y="1797"/>
                        <a:pt x="10344" y="1886"/>
                        <a:pt x="9939" y="1990"/>
                      </a:cubicBezTo>
                      <a:cubicBezTo>
                        <a:pt x="9515" y="1300"/>
                        <a:pt x="8789" y="814"/>
                        <a:pt x="7986" y="686"/>
                      </a:cubicBezTo>
                      <a:cubicBezTo>
                        <a:pt x="7735" y="645"/>
                        <a:pt x="7479" y="641"/>
                        <a:pt x="7223" y="641"/>
                      </a:cubicBezTo>
                      <a:cubicBezTo>
                        <a:pt x="7159" y="641"/>
                        <a:pt x="7095" y="641"/>
                        <a:pt x="7031" y="641"/>
                      </a:cubicBezTo>
                      <a:cubicBezTo>
                        <a:pt x="6711" y="641"/>
                        <a:pt x="6391" y="635"/>
                        <a:pt x="6079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19" y="1"/>
                        <a:pt x="4308" y="1"/>
                        <a:pt x="4297" y="1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" name="Google Shape;1006;p19"/>
                <p:cNvSpPr/>
                <p:nvPr/>
              </p:nvSpPr>
              <p:spPr>
                <a:xfrm rot="-456988">
                  <a:off x="9397032" y="200357"/>
                  <a:ext cx="604986" cy="256422"/>
                </a:xfrm>
                <a:custGeom>
                  <a:rect b="b" l="l" r="r" t="t"/>
                  <a:pathLst>
                    <a:path extrusionOk="0" h="5524" w="13033">
                      <a:moveTo>
                        <a:pt x="4297" y="0"/>
                      </a:moveTo>
                      <a:cubicBezTo>
                        <a:pt x="3887" y="0"/>
                        <a:pt x="3538" y="177"/>
                        <a:pt x="3150" y="277"/>
                      </a:cubicBezTo>
                      <a:cubicBezTo>
                        <a:pt x="2531" y="435"/>
                        <a:pt x="1928" y="522"/>
                        <a:pt x="1340" y="809"/>
                      </a:cubicBezTo>
                      <a:cubicBezTo>
                        <a:pt x="946" y="998"/>
                        <a:pt x="568" y="1264"/>
                        <a:pt x="323" y="1627"/>
                      </a:cubicBezTo>
                      <a:cubicBezTo>
                        <a:pt x="82" y="1995"/>
                        <a:pt x="1" y="2491"/>
                        <a:pt x="210" y="2879"/>
                      </a:cubicBezTo>
                      <a:cubicBezTo>
                        <a:pt x="466" y="3360"/>
                        <a:pt x="1059" y="3549"/>
                        <a:pt x="1596" y="3605"/>
                      </a:cubicBezTo>
                      <a:cubicBezTo>
                        <a:pt x="2138" y="3667"/>
                        <a:pt x="2705" y="3646"/>
                        <a:pt x="3191" y="3897"/>
                      </a:cubicBezTo>
                      <a:cubicBezTo>
                        <a:pt x="3625" y="4117"/>
                        <a:pt x="3927" y="4520"/>
                        <a:pt x="4265" y="4873"/>
                      </a:cubicBezTo>
                      <a:cubicBezTo>
                        <a:pt x="4594" y="5213"/>
                        <a:pt x="5000" y="5524"/>
                        <a:pt x="5463" y="5524"/>
                      </a:cubicBezTo>
                      <a:cubicBezTo>
                        <a:pt x="5481" y="5524"/>
                        <a:pt x="5499" y="5524"/>
                        <a:pt x="5517" y="5523"/>
                      </a:cubicBezTo>
                      <a:cubicBezTo>
                        <a:pt x="6151" y="5492"/>
                        <a:pt x="6591" y="4909"/>
                        <a:pt x="7153" y="4618"/>
                      </a:cubicBezTo>
                      <a:cubicBezTo>
                        <a:pt x="7513" y="4427"/>
                        <a:pt x="7914" y="4360"/>
                        <a:pt x="8325" y="4360"/>
                      </a:cubicBezTo>
                      <a:cubicBezTo>
                        <a:pt x="8674" y="4360"/>
                        <a:pt x="9029" y="4408"/>
                        <a:pt x="9372" y="4469"/>
                      </a:cubicBezTo>
                      <a:cubicBezTo>
                        <a:pt x="9890" y="4562"/>
                        <a:pt x="10416" y="4674"/>
                        <a:pt x="10935" y="4674"/>
                      </a:cubicBezTo>
                      <a:cubicBezTo>
                        <a:pt x="11164" y="4674"/>
                        <a:pt x="11392" y="4652"/>
                        <a:pt x="11617" y="4597"/>
                      </a:cubicBezTo>
                      <a:cubicBezTo>
                        <a:pt x="12353" y="4418"/>
                        <a:pt x="13033" y="3754"/>
                        <a:pt x="12925" y="3007"/>
                      </a:cubicBezTo>
                      <a:cubicBezTo>
                        <a:pt x="12844" y="2419"/>
                        <a:pt x="12286" y="1979"/>
                        <a:pt x="11704" y="1852"/>
                      </a:cubicBezTo>
                      <a:cubicBezTo>
                        <a:pt x="11530" y="1813"/>
                        <a:pt x="11354" y="1797"/>
                        <a:pt x="11177" y="1797"/>
                      </a:cubicBezTo>
                      <a:cubicBezTo>
                        <a:pt x="10763" y="1797"/>
                        <a:pt x="10343" y="1886"/>
                        <a:pt x="9935" y="1990"/>
                      </a:cubicBezTo>
                      <a:cubicBezTo>
                        <a:pt x="9515" y="1299"/>
                        <a:pt x="8784" y="814"/>
                        <a:pt x="7987" y="686"/>
                      </a:cubicBezTo>
                      <a:cubicBezTo>
                        <a:pt x="7733" y="645"/>
                        <a:pt x="7477" y="641"/>
                        <a:pt x="7221" y="641"/>
                      </a:cubicBezTo>
                      <a:cubicBezTo>
                        <a:pt x="7157" y="641"/>
                        <a:pt x="7093" y="641"/>
                        <a:pt x="7029" y="641"/>
                      </a:cubicBezTo>
                      <a:cubicBezTo>
                        <a:pt x="6708" y="641"/>
                        <a:pt x="6389" y="635"/>
                        <a:pt x="6074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20" y="1"/>
                        <a:pt x="4308" y="0"/>
                        <a:pt x="4297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07" name="Google Shape;1007;p19"/>
            <p:cNvSpPr/>
            <p:nvPr/>
          </p:nvSpPr>
          <p:spPr>
            <a:xfrm rot="-456988">
              <a:off x="6778404" y="1600210"/>
              <a:ext cx="430727" cy="161401"/>
            </a:xfrm>
            <a:custGeom>
              <a:rect b="b" l="l" r="r" t="t"/>
              <a:pathLst>
                <a:path extrusionOk="0" h="3477" w="9279">
                  <a:moveTo>
                    <a:pt x="7173" y="1"/>
                  </a:moveTo>
                  <a:cubicBezTo>
                    <a:pt x="6720" y="1"/>
                    <a:pt x="6252" y="266"/>
                    <a:pt x="6196" y="706"/>
                  </a:cubicBezTo>
                  <a:cubicBezTo>
                    <a:pt x="6237" y="373"/>
                    <a:pt x="5526" y="77"/>
                    <a:pt x="5301" y="62"/>
                  </a:cubicBezTo>
                  <a:cubicBezTo>
                    <a:pt x="5270" y="59"/>
                    <a:pt x="5239" y="57"/>
                    <a:pt x="5209" y="57"/>
                  </a:cubicBezTo>
                  <a:cubicBezTo>
                    <a:pt x="4887" y="57"/>
                    <a:pt x="4613" y="212"/>
                    <a:pt x="4296" y="212"/>
                  </a:cubicBezTo>
                  <a:cubicBezTo>
                    <a:pt x="4237" y="212"/>
                    <a:pt x="4177" y="207"/>
                    <a:pt x="4115" y="195"/>
                  </a:cubicBezTo>
                  <a:cubicBezTo>
                    <a:pt x="3781" y="121"/>
                    <a:pt x="3449" y="59"/>
                    <a:pt x="3136" y="59"/>
                  </a:cubicBezTo>
                  <a:cubicBezTo>
                    <a:pt x="2594" y="59"/>
                    <a:pt x="2113" y="245"/>
                    <a:pt x="1789" y="880"/>
                  </a:cubicBezTo>
                  <a:cubicBezTo>
                    <a:pt x="1554" y="682"/>
                    <a:pt x="1250" y="554"/>
                    <a:pt x="942" y="554"/>
                  </a:cubicBezTo>
                  <a:cubicBezTo>
                    <a:pt x="875" y="554"/>
                    <a:pt x="807" y="560"/>
                    <a:pt x="741" y="573"/>
                  </a:cubicBezTo>
                  <a:cubicBezTo>
                    <a:pt x="373" y="644"/>
                    <a:pt x="45" y="956"/>
                    <a:pt x="20" y="1335"/>
                  </a:cubicBezTo>
                  <a:cubicBezTo>
                    <a:pt x="1" y="1681"/>
                    <a:pt x="302" y="2026"/>
                    <a:pt x="644" y="2026"/>
                  </a:cubicBezTo>
                  <a:cubicBezTo>
                    <a:pt x="671" y="2026"/>
                    <a:pt x="698" y="2024"/>
                    <a:pt x="725" y="2020"/>
                  </a:cubicBezTo>
                  <a:lnTo>
                    <a:pt x="725" y="2020"/>
                  </a:lnTo>
                  <a:cubicBezTo>
                    <a:pt x="403" y="2081"/>
                    <a:pt x="270" y="2505"/>
                    <a:pt x="408" y="2802"/>
                  </a:cubicBezTo>
                  <a:cubicBezTo>
                    <a:pt x="551" y="3099"/>
                    <a:pt x="868" y="3257"/>
                    <a:pt x="1175" y="3344"/>
                  </a:cubicBezTo>
                  <a:cubicBezTo>
                    <a:pt x="1557" y="3455"/>
                    <a:pt x="1958" y="3477"/>
                    <a:pt x="2356" y="3477"/>
                  </a:cubicBezTo>
                  <a:cubicBezTo>
                    <a:pt x="2491" y="3477"/>
                    <a:pt x="2626" y="3474"/>
                    <a:pt x="2760" y="3472"/>
                  </a:cubicBezTo>
                  <a:cubicBezTo>
                    <a:pt x="3016" y="3467"/>
                    <a:pt x="3282" y="3462"/>
                    <a:pt x="3537" y="3462"/>
                  </a:cubicBezTo>
                  <a:cubicBezTo>
                    <a:pt x="4279" y="3446"/>
                    <a:pt x="5015" y="3436"/>
                    <a:pt x="5766" y="3416"/>
                  </a:cubicBezTo>
                  <a:cubicBezTo>
                    <a:pt x="6032" y="3410"/>
                    <a:pt x="6314" y="3400"/>
                    <a:pt x="6538" y="3247"/>
                  </a:cubicBezTo>
                  <a:cubicBezTo>
                    <a:pt x="6758" y="3093"/>
                    <a:pt x="6861" y="2746"/>
                    <a:pt x="6671" y="2557"/>
                  </a:cubicBezTo>
                  <a:lnTo>
                    <a:pt x="6671" y="2557"/>
                  </a:lnTo>
                  <a:cubicBezTo>
                    <a:pt x="7103" y="2732"/>
                    <a:pt x="7562" y="2915"/>
                    <a:pt x="8028" y="2915"/>
                  </a:cubicBezTo>
                  <a:cubicBezTo>
                    <a:pt x="8092" y="2915"/>
                    <a:pt x="8156" y="2912"/>
                    <a:pt x="8221" y="2904"/>
                  </a:cubicBezTo>
                  <a:cubicBezTo>
                    <a:pt x="8752" y="2848"/>
                    <a:pt x="9279" y="2419"/>
                    <a:pt x="9264" y="1887"/>
                  </a:cubicBezTo>
                  <a:cubicBezTo>
                    <a:pt x="9248" y="1498"/>
                    <a:pt x="8952" y="1176"/>
                    <a:pt x="8681" y="895"/>
                  </a:cubicBezTo>
                  <a:cubicBezTo>
                    <a:pt x="8318" y="527"/>
                    <a:pt x="7914" y="143"/>
                    <a:pt x="7408" y="26"/>
                  </a:cubicBezTo>
                  <a:cubicBezTo>
                    <a:pt x="7331" y="9"/>
                    <a:pt x="7253" y="1"/>
                    <a:pt x="7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>
                <a:srgbClr val="000000">
                  <a:alpha val="19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" name="Google Shape;1008;p19"/>
          <p:cNvGrpSpPr/>
          <p:nvPr/>
        </p:nvGrpSpPr>
        <p:grpSpPr>
          <a:xfrm>
            <a:off x="668955" y="1103493"/>
            <a:ext cx="274618" cy="253998"/>
            <a:chOff x="314888" y="1788230"/>
            <a:chExt cx="470479" cy="435151"/>
          </a:xfrm>
        </p:grpSpPr>
        <p:sp>
          <p:nvSpPr>
            <p:cNvPr id="1009" name="Google Shape;1009;p19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19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" name="Google Shape;1013;p19"/>
          <p:cNvGrpSpPr/>
          <p:nvPr/>
        </p:nvGrpSpPr>
        <p:grpSpPr>
          <a:xfrm rot="4852765">
            <a:off x="1214700" y="331699"/>
            <a:ext cx="446102" cy="412605"/>
            <a:chOff x="314888" y="1788230"/>
            <a:chExt cx="470479" cy="435151"/>
          </a:xfrm>
        </p:grpSpPr>
        <p:sp>
          <p:nvSpPr>
            <p:cNvPr id="1014" name="Google Shape;1014;p19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19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" name="Google Shape;1018;p19"/>
          <p:cNvGrpSpPr/>
          <p:nvPr/>
        </p:nvGrpSpPr>
        <p:grpSpPr>
          <a:xfrm>
            <a:off x="8622555" y="3674143"/>
            <a:ext cx="274618" cy="253998"/>
            <a:chOff x="314888" y="1788230"/>
            <a:chExt cx="470479" cy="435151"/>
          </a:xfrm>
        </p:grpSpPr>
        <p:sp>
          <p:nvSpPr>
            <p:cNvPr id="1019" name="Google Shape;1019;p19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19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19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19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" name="Google Shape;1023;p19"/>
          <p:cNvGrpSpPr/>
          <p:nvPr/>
        </p:nvGrpSpPr>
        <p:grpSpPr>
          <a:xfrm rot="4852765">
            <a:off x="7756975" y="3214924"/>
            <a:ext cx="446102" cy="412605"/>
            <a:chOff x="314888" y="1788230"/>
            <a:chExt cx="470479" cy="435151"/>
          </a:xfrm>
        </p:grpSpPr>
        <p:sp>
          <p:nvSpPr>
            <p:cNvPr id="1024" name="Google Shape;1024;p19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19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19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19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" name="Google Shape;1028;p19"/>
          <p:cNvGrpSpPr/>
          <p:nvPr/>
        </p:nvGrpSpPr>
        <p:grpSpPr>
          <a:xfrm rot="-2842068">
            <a:off x="7631518" y="4333200"/>
            <a:ext cx="446104" cy="412606"/>
            <a:chOff x="314888" y="1788230"/>
            <a:chExt cx="470479" cy="435151"/>
          </a:xfrm>
        </p:grpSpPr>
        <p:sp>
          <p:nvSpPr>
            <p:cNvPr id="1029" name="Google Shape;1029;p19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19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19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19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" name="Google Shape;1033;p19"/>
          <p:cNvGrpSpPr/>
          <p:nvPr/>
        </p:nvGrpSpPr>
        <p:grpSpPr>
          <a:xfrm>
            <a:off x="8087625" y="120391"/>
            <a:ext cx="670558" cy="670540"/>
            <a:chOff x="4039897" y="239125"/>
            <a:chExt cx="1064208" cy="1064180"/>
          </a:xfrm>
        </p:grpSpPr>
        <p:sp>
          <p:nvSpPr>
            <p:cNvPr id="1034" name="Google Shape;1034;p19"/>
            <p:cNvSpPr/>
            <p:nvPr/>
          </p:nvSpPr>
          <p:spPr>
            <a:xfrm>
              <a:off x="4039897" y="239125"/>
              <a:ext cx="1064208" cy="1064180"/>
            </a:xfrm>
            <a:custGeom>
              <a:rect b="b" l="l" r="r" t="t"/>
              <a:pathLst>
                <a:path extrusionOk="0" h="38054" w="38055">
                  <a:moveTo>
                    <a:pt x="19030" y="0"/>
                  </a:moveTo>
                  <a:cubicBezTo>
                    <a:pt x="8518" y="0"/>
                    <a:pt x="1" y="8518"/>
                    <a:pt x="1" y="19024"/>
                  </a:cubicBezTo>
                  <a:cubicBezTo>
                    <a:pt x="1" y="29531"/>
                    <a:pt x="8518" y="38054"/>
                    <a:pt x="19030" y="38054"/>
                  </a:cubicBezTo>
                  <a:cubicBezTo>
                    <a:pt x="29537" y="38054"/>
                    <a:pt x="38055" y="29531"/>
                    <a:pt x="38055" y="19024"/>
                  </a:cubicBezTo>
                  <a:cubicBezTo>
                    <a:pt x="38055" y="8518"/>
                    <a:pt x="29537" y="0"/>
                    <a:pt x="190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19"/>
            <p:cNvSpPr/>
            <p:nvPr/>
          </p:nvSpPr>
          <p:spPr>
            <a:xfrm>
              <a:off x="4191607" y="424674"/>
              <a:ext cx="760816" cy="693140"/>
            </a:xfrm>
            <a:custGeom>
              <a:rect b="b" l="l" r="r" t="t"/>
              <a:pathLst>
                <a:path extrusionOk="0" h="24786" w="27206">
                  <a:moveTo>
                    <a:pt x="13602" y="0"/>
                  </a:moveTo>
                  <a:cubicBezTo>
                    <a:pt x="10430" y="0"/>
                    <a:pt x="7258" y="1210"/>
                    <a:pt x="4837" y="3631"/>
                  </a:cubicBezTo>
                  <a:cubicBezTo>
                    <a:pt x="0" y="8468"/>
                    <a:pt x="0" y="16316"/>
                    <a:pt x="4837" y="21158"/>
                  </a:cubicBezTo>
                  <a:cubicBezTo>
                    <a:pt x="7258" y="23576"/>
                    <a:pt x="10430" y="24785"/>
                    <a:pt x="13602" y="24785"/>
                  </a:cubicBezTo>
                  <a:cubicBezTo>
                    <a:pt x="16774" y="24785"/>
                    <a:pt x="19945" y="23576"/>
                    <a:pt x="22363" y="21158"/>
                  </a:cubicBezTo>
                  <a:cubicBezTo>
                    <a:pt x="27205" y="16316"/>
                    <a:pt x="27205" y="8468"/>
                    <a:pt x="22363" y="3631"/>
                  </a:cubicBezTo>
                  <a:cubicBezTo>
                    <a:pt x="19945" y="1210"/>
                    <a:pt x="16774" y="0"/>
                    <a:pt x="1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19"/>
            <p:cNvSpPr/>
            <p:nvPr/>
          </p:nvSpPr>
          <p:spPr>
            <a:xfrm>
              <a:off x="4370472" y="569533"/>
              <a:ext cx="403227" cy="403227"/>
            </a:xfrm>
            <a:custGeom>
              <a:rect b="b" l="l" r="r" t="t"/>
              <a:pathLst>
                <a:path extrusionOk="0" h="14419" w="14419">
                  <a:moveTo>
                    <a:pt x="7209" y="0"/>
                  </a:moveTo>
                  <a:cubicBezTo>
                    <a:pt x="3226" y="0"/>
                    <a:pt x="0" y="3232"/>
                    <a:pt x="0" y="7209"/>
                  </a:cubicBezTo>
                  <a:cubicBezTo>
                    <a:pt x="0" y="11192"/>
                    <a:pt x="3226" y="14418"/>
                    <a:pt x="7209" y="14418"/>
                  </a:cubicBezTo>
                  <a:cubicBezTo>
                    <a:pt x="11187" y="14418"/>
                    <a:pt x="14418" y="11192"/>
                    <a:pt x="14418" y="7209"/>
                  </a:cubicBezTo>
                  <a:cubicBezTo>
                    <a:pt x="14418" y="3232"/>
                    <a:pt x="11187" y="0"/>
                    <a:pt x="7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7" name="Google Shape;1037;p19"/>
          <p:cNvGrpSpPr/>
          <p:nvPr/>
        </p:nvGrpSpPr>
        <p:grpSpPr>
          <a:xfrm>
            <a:off x="7467345" y="-154042"/>
            <a:ext cx="1821122" cy="814376"/>
            <a:chOff x="7467345" y="-154042"/>
            <a:chExt cx="1821122" cy="814376"/>
          </a:xfrm>
        </p:grpSpPr>
        <p:sp>
          <p:nvSpPr>
            <p:cNvPr id="1038" name="Google Shape;1038;p19"/>
            <p:cNvSpPr/>
            <p:nvPr/>
          </p:nvSpPr>
          <p:spPr>
            <a:xfrm rot="707288">
              <a:off x="7496132" y="21207"/>
              <a:ext cx="1763549" cy="463878"/>
            </a:xfrm>
            <a:custGeom>
              <a:rect b="b" l="l" r="r" t="t"/>
              <a:pathLst>
                <a:path extrusionOk="0" h="9004" w="34231">
                  <a:moveTo>
                    <a:pt x="13066" y="1"/>
                  </a:moveTo>
                  <a:cubicBezTo>
                    <a:pt x="13058" y="1"/>
                    <a:pt x="13051" y="1"/>
                    <a:pt x="13043" y="1"/>
                  </a:cubicBezTo>
                  <a:cubicBezTo>
                    <a:pt x="10195" y="1"/>
                    <a:pt x="7419" y="354"/>
                    <a:pt x="4771" y="1003"/>
                  </a:cubicBezTo>
                  <a:cubicBezTo>
                    <a:pt x="3135" y="1407"/>
                    <a:pt x="1534" y="1933"/>
                    <a:pt x="0" y="2557"/>
                  </a:cubicBezTo>
                  <a:cubicBezTo>
                    <a:pt x="941" y="3886"/>
                    <a:pt x="2219" y="4981"/>
                    <a:pt x="3702" y="5650"/>
                  </a:cubicBezTo>
                  <a:cubicBezTo>
                    <a:pt x="4881" y="6187"/>
                    <a:pt x="6172" y="6447"/>
                    <a:pt x="7466" y="6447"/>
                  </a:cubicBezTo>
                  <a:cubicBezTo>
                    <a:pt x="9663" y="6447"/>
                    <a:pt x="11868" y="5697"/>
                    <a:pt x="13544" y="4275"/>
                  </a:cubicBezTo>
                  <a:cubicBezTo>
                    <a:pt x="13692" y="5978"/>
                    <a:pt x="15057" y="7496"/>
                    <a:pt x="16734" y="7823"/>
                  </a:cubicBezTo>
                  <a:cubicBezTo>
                    <a:pt x="16967" y="7869"/>
                    <a:pt x="17203" y="7891"/>
                    <a:pt x="17439" y="7891"/>
                  </a:cubicBezTo>
                  <a:cubicBezTo>
                    <a:pt x="18898" y="7891"/>
                    <a:pt x="20356" y="7050"/>
                    <a:pt x="21029" y="5747"/>
                  </a:cubicBezTo>
                  <a:cubicBezTo>
                    <a:pt x="22057" y="7609"/>
                    <a:pt x="24086" y="8590"/>
                    <a:pt x="26244" y="8897"/>
                  </a:cubicBezTo>
                  <a:cubicBezTo>
                    <a:pt x="26741" y="8970"/>
                    <a:pt x="27247" y="9004"/>
                    <a:pt x="27748" y="9004"/>
                  </a:cubicBezTo>
                  <a:cubicBezTo>
                    <a:pt x="28050" y="9004"/>
                    <a:pt x="28351" y="8992"/>
                    <a:pt x="28647" y="8968"/>
                  </a:cubicBezTo>
                  <a:cubicBezTo>
                    <a:pt x="30595" y="8800"/>
                    <a:pt x="32507" y="8212"/>
                    <a:pt x="34230" y="7281"/>
                  </a:cubicBezTo>
                  <a:cubicBezTo>
                    <a:pt x="28397" y="2720"/>
                    <a:pt x="21048" y="1"/>
                    <a:pt x="13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19"/>
            <p:cNvSpPr/>
            <p:nvPr/>
          </p:nvSpPr>
          <p:spPr>
            <a:xfrm>
              <a:off x="7851775" y="-38750"/>
              <a:ext cx="1336050" cy="614700"/>
            </a:xfrm>
            <a:custGeom>
              <a:rect b="b" l="l" r="r" t="t"/>
              <a:pathLst>
                <a:path extrusionOk="0" h="24588" w="53442">
                  <a:moveTo>
                    <a:pt x="53442" y="24588"/>
                  </a:moveTo>
                  <a:lnTo>
                    <a:pt x="53442" y="0"/>
                  </a:lnTo>
                  <a:lnTo>
                    <a:pt x="0" y="0"/>
                  </a:lnTo>
                  <a:lnTo>
                    <a:pt x="22330" y="10036"/>
                  </a:lnTo>
                  <a:lnTo>
                    <a:pt x="41399" y="1806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sp>
        <p:nvSpPr>
          <p:cNvPr id="1040" name="Google Shape;1040;p19"/>
          <p:cNvSpPr/>
          <p:nvPr/>
        </p:nvSpPr>
        <p:spPr>
          <a:xfrm rot="-8651342">
            <a:off x="2008327" y="4928294"/>
            <a:ext cx="664546" cy="270233"/>
          </a:xfrm>
          <a:custGeom>
            <a:rect b="b" l="l" r="r" t="t"/>
            <a:pathLst>
              <a:path extrusionOk="0" h="17741" w="43628">
                <a:moveTo>
                  <a:pt x="22026" y="1"/>
                </a:moveTo>
                <a:cubicBezTo>
                  <a:pt x="20390" y="404"/>
                  <a:pt x="18790" y="931"/>
                  <a:pt x="17256" y="1555"/>
                </a:cubicBezTo>
                <a:cubicBezTo>
                  <a:pt x="9878" y="4587"/>
                  <a:pt x="3774" y="10098"/>
                  <a:pt x="1" y="17062"/>
                </a:cubicBezTo>
                <a:cubicBezTo>
                  <a:pt x="573" y="17276"/>
                  <a:pt x="1166" y="17445"/>
                  <a:pt x="1765" y="17552"/>
                </a:cubicBezTo>
                <a:cubicBezTo>
                  <a:pt x="2392" y="17669"/>
                  <a:pt x="3030" y="17726"/>
                  <a:pt x="3668" y="17726"/>
                </a:cubicBezTo>
                <a:cubicBezTo>
                  <a:pt x="5938" y="17726"/>
                  <a:pt x="8210" y="17002"/>
                  <a:pt x="10042" y="15661"/>
                </a:cubicBezTo>
                <a:cubicBezTo>
                  <a:pt x="12225" y="17015"/>
                  <a:pt x="14793" y="17740"/>
                  <a:pt x="17361" y="17740"/>
                </a:cubicBezTo>
                <a:cubicBezTo>
                  <a:pt x="17836" y="17740"/>
                  <a:pt x="18312" y="17715"/>
                  <a:pt x="18785" y="17665"/>
                </a:cubicBezTo>
                <a:cubicBezTo>
                  <a:pt x="21817" y="17353"/>
                  <a:pt x="24721" y="15998"/>
                  <a:pt x="26919" y="13897"/>
                </a:cubicBezTo>
                <a:cubicBezTo>
                  <a:pt x="28120" y="14917"/>
                  <a:pt x="29691" y="15481"/>
                  <a:pt x="31265" y="15481"/>
                </a:cubicBezTo>
                <a:cubicBezTo>
                  <a:pt x="31561" y="15481"/>
                  <a:pt x="31856" y="15461"/>
                  <a:pt x="32150" y="15420"/>
                </a:cubicBezTo>
                <a:cubicBezTo>
                  <a:pt x="34000" y="15165"/>
                  <a:pt x="35728" y="14086"/>
                  <a:pt x="36761" y="12527"/>
                </a:cubicBezTo>
                <a:cubicBezTo>
                  <a:pt x="37415" y="12968"/>
                  <a:pt x="38186" y="13173"/>
                  <a:pt x="38966" y="13173"/>
                </a:cubicBezTo>
                <a:cubicBezTo>
                  <a:pt x="40291" y="13173"/>
                  <a:pt x="41642" y="12580"/>
                  <a:pt x="42482" y="11540"/>
                </a:cubicBezTo>
                <a:cubicBezTo>
                  <a:pt x="43300" y="10528"/>
                  <a:pt x="43628" y="9198"/>
                  <a:pt x="43495" y="7895"/>
                </a:cubicBezTo>
                <a:cubicBezTo>
                  <a:pt x="43418" y="7071"/>
                  <a:pt x="43162" y="6258"/>
                  <a:pt x="42728" y="5548"/>
                </a:cubicBezTo>
                <a:cubicBezTo>
                  <a:pt x="41818" y="4065"/>
                  <a:pt x="40279" y="3058"/>
                  <a:pt x="38643" y="2465"/>
                </a:cubicBezTo>
                <a:cubicBezTo>
                  <a:pt x="37007" y="1867"/>
                  <a:pt x="35263" y="1652"/>
                  <a:pt x="33535" y="1432"/>
                </a:cubicBezTo>
                <a:cubicBezTo>
                  <a:pt x="29701" y="962"/>
                  <a:pt x="25861" y="481"/>
                  <a:pt x="220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17340000" dist="28575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19"/>
          <p:cNvSpPr/>
          <p:nvPr/>
        </p:nvSpPr>
        <p:spPr>
          <a:xfrm rot="-8100000">
            <a:off x="671875" y="4403823"/>
            <a:ext cx="909448" cy="369820"/>
          </a:xfrm>
          <a:custGeom>
            <a:rect b="b" l="l" r="r" t="t"/>
            <a:pathLst>
              <a:path extrusionOk="0" h="17741" w="43628">
                <a:moveTo>
                  <a:pt x="22026" y="1"/>
                </a:moveTo>
                <a:cubicBezTo>
                  <a:pt x="20390" y="404"/>
                  <a:pt x="18790" y="931"/>
                  <a:pt x="17256" y="1555"/>
                </a:cubicBezTo>
                <a:cubicBezTo>
                  <a:pt x="9878" y="4587"/>
                  <a:pt x="3774" y="10098"/>
                  <a:pt x="1" y="17062"/>
                </a:cubicBezTo>
                <a:cubicBezTo>
                  <a:pt x="573" y="17276"/>
                  <a:pt x="1166" y="17445"/>
                  <a:pt x="1765" y="17552"/>
                </a:cubicBezTo>
                <a:cubicBezTo>
                  <a:pt x="2392" y="17669"/>
                  <a:pt x="3030" y="17726"/>
                  <a:pt x="3668" y="17726"/>
                </a:cubicBezTo>
                <a:cubicBezTo>
                  <a:pt x="5938" y="17726"/>
                  <a:pt x="8210" y="17002"/>
                  <a:pt x="10042" y="15661"/>
                </a:cubicBezTo>
                <a:cubicBezTo>
                  <a:pt x="12225" y="17015"/>
                  <a:pt x="14793" y="17740"/>
                  <a:pt x="17361" y="17740"/>
                </a:cubicBezTo>
                <a:cubicBezTo>
                  <a:pt x="17836" y="17740"/>
                  <a:pt x="18312" y="17715"/>
                  <a:pt x="18785" y="17665"/>
                </a:cubicBezTo>
                <a:cubicBezTo>
                  <a:pt x="21817" y="17353"/>
                  <a:pt x="24721" y="15998"/>
                  <a:pt x="26919" y="13897"/>
                </a:cubicBezTo>
                <a:cubicBezTo>
                  <a:pt x="28120" y="14917"/>
                  <a:pt x="29691" y="15481"/>
                  <a:pt x="31265" y="15481"/>
                </a:cubicBezTo>
                <a:cubicBezTo>
                  <a:pt x="31561" y="15481"/>
                  <a:pt x="31856" y="15461"/>
                  <a:pt x="32150" y="15420"/>
                </a:cubicBezTo>
                <a:cubicBezTo>
                  <a:pt x="34000" y="15165"/>
                  <a:pt x="35728" y="14086"/>
                  <a:pt x="36761" y="12527"/>
                </a:cubicBezTo>
                <a:cubicBezTo>
                  <a:pt x="37415" y="12968"/>
                  <a:pt x="38186" y="13173"/>
                  <a:pt x="38966" y="13173"/>
                </a:cubicBezTo>
                <a:cubicBezTo>
                  <a:pt x="40291" y="13173"/>
                  <a:pt x="41642" y="12580"/>
                  <a:pt x="42482" y="11540"/>
                </a:cubicBezTo>
                <a:cubicBezTo>
                  <a:pt x="43300" y="10528"/>
                  <a:pt x="43628" y="9198"/>
                  <a:pt x="43495" y="7895"/>
                </a:cubicBezTo>
                <a:cubicBezTo>
                  <a:pt x="43418" y="7071"/>
                  <a:pt x="43162" y="6258"/>
                  <a:pt x="42728" y="5548"/>
                </a:cubicBezTo>
                <a:cubicBezTo>
                  <a:pt x="41818" y="4065"/>
                  <a:pt x="40279" y="3058"/>
                  <a:pt x="38643" y="2465"/>
                </a:cubicBezTo>
                <a:cubicBezTo>
                  <a:pt x="37007" y="1867"/>
                  <a:pt x="35263" y="1652"/>
                  <a:pt x="33535" y="1432"/>
                </a:cubicBezTo>
                <a:cubicBezTo>
                  <a:pt x="29701" y="962"/>
                  <a:pt x="25861" y="481"/>
                  <a:pt x="220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17340000" dist="28575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19"/>
          <p:cNvSpPr/>
          <p:nvPr/>
        </p:nvSpPr>
        <p:spPr>
          <a:xfrm>
            <a:off x="-101892" y="4057992"/>
            <a:ext cx="2373772" cy="1086350"/>
          </a:xfrm>
          <a:custGeom>
            <a:rect b="b" l="l" r="r" t="t"/>
            <a:pathLst>
              <a:path extrusionOk="0" h="36415" w="79570">
                <a:moveTo>
                  <a:pt x="13656" y="0"/>
                </a:moveTo>
                <a:cubicBezTo>
                  <a:pt x="7235" y="0"/>
                  <a:pt x="256" y="4936"/>
                  <a:pt x="256" y="4936"/>
                </a:cubicBezTo>
                <a:lnTo>
                  <a:pt x="0" y="36414"/>
                </a:lnTo>
                <a:lnTo>
                  <a:pt x="79569" y="36414"/>
                </a:lnTo>
                <a:lnTo>
                  <a:pt x="71865" y="29231"/>
                </a:lnTo>
                <a:cubicBezTo>
                  <a:pt x="67867" y="25503"/>
                  <a:pt x="62620" y="23417"/>
                  <a:pt x="57186" y="23417"/>
                </a:cubicBezTo>
                <a:cubicBezTo>
                  <a:pt x="56740" y="23417"/>
                  <a:pt x="56294" y="23431"/>
                  <a:pt x="55846" y="23459"/>
                </a:cubicBezTo>
                <a:cubicBezTo>
                  <a:pt x="54987" y="23510"/>
                  <a:pt x="54210" y="23612"/>
                  <a:pt x="53576" y="23781"/>
                </a:cubicBezTo>
                <a:cubicBezTo>
                  <a:pt x="51815" y="24240"/>
                  <a:pt x="50149" y="24445"/>
                  <a:pt x="48578" y="24445"/>
                </a:cubicBezTo>
                <a:cubicBezTo>
                  <a:pt x="38332" y="24445"/>
                  <a:pt x="32153" y="15743"/>
                  <a:pt x="30308" y="12303"/>
                </a:cubicBezTo>
                <a:cubicBezTo>
                  <a:pt x="28176" y="8335"/>
                  <a:pt x="22082" y="1106"/>
                  <a:pt x="15282" y="114"/>
                </a:cubicBezTo>
                <a:cubicBezTo>
                  <a:pt x="14747" y="36"/>
                  <a:pt x="14204" y="0"/>
                  <a:pt x="1365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19"/>
          <p:cNvSpPr/>
          <p:nvPr/>
        </p:nvSpPr>
        <p:spPr>
          <a:xfrm>
            <a:off x="-101892" y="4429687"/>
            <a:ext cx="2027210" cy="714607"/>
          </a:xfrm>
          <a:custGeom>
            <a:rect b="b" l="l" r="r" t="t"/>
            <a:pathLst>
              <a:path extrusionOk="0" h="23639" w="67054">
                <a:moveTo>
                  <a:pt x="9948" y="1"/>
                </a:moveTo>
                <a:cubicBezTo>
                  <a:pt x="4490" y="1"/>
                  <a:pt x="0" y="1224"/>
                  <a:pt x="0" y="1224"/>
                </a:cubicBezTo>
                <a:lnTo>
                  <a:pt x="16" y="23638"/>
                </a:lnTo>
                <a:lnTo>
                  <a:pt x="67054" y="23638"/>
                </a:lnTo>
                <a:lnTo>
                  <a:pt x="53536" y="16920"/>
                </a:lnTo>
                <a:cubicBezTo>
                  <a:pt x="50647" y="15485"/>
                  <a:pt x="47462" y="14708"/>
                  <a:pt x="44236" y="14708"/>
                </a:cubicBezTo>
                <a:cubicBezTo>
                  <a:pt x="43990" y="14708"/>
                  <a:pt x="43745" y="14713"/>
                  <a:pt x="43499" y="14722"/>
                </a:cubicBezTo>
                <a:cubicBezTo>
                  <a:pt x="43256" y="14731"/>
                  <a:pt x="43016" y="14735"/>
                  <a:pt x="42780" y="14735"/>
                </a:cubicBezTo>
                <a:cubicBezTo>
                  <a:pt x="32500" y="14735"/>
                  <a:pt x="28628" y="6298"/>
                  <a:pt x="21116" y="2359"/>
                </a:cubicBezTo>
                <a:cubicBezTo>
                  <a:pt x="17659" y="545"/>
                  <a:pt x="13588" y="1"/>
                  <a:pt x="994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19"/>
          <p:cNvSpPr/>
          <p:nvPr/>
        </p:nvSpPr>
        <p:spPr>
          <a:xfrm>
            <a:off x="-101899" y="4642798"/>
            <a:ext cx="1328566" cy="501535"/>
          </a:xfrm>
          <a:custGeom>
            <a:rect b="b" l="l" r="r" t="t"/>
            <a:pathLst>
              <a:path extrusionOk="0" h="18336" w="48572">
                <a:moveTo>
                  <a:pt x="12395" y="1"/>
                </a:moveTo>
                <a:cubicBezTo>
                  <a:pt x="5264" y="1"/>
                  <a:pt x="31" y="2184"/>
                  <a:pt x="31" y="2184"/>
                </a:cubicBezTo>
                <a:cubicBezTo>
                  <a:pt x="31" y="6259"/>
                  <a:pt x="1" y="18335"/>
                  <a:pt x="1" y="18335"/>
                </a:cubicBezTo>
                <a:lnTo>
                  <a:pt x="48572" y="18335"/>
                </a:lnTo>
                <a:cubicBezTo>
                  <a:pt x="46281" y="15196"/>
                  <a:pt x="35340" y="6259"/>
                  <a:pt x="23228" y="1852"/>
                </a:cubicBezTo>
                <a:cubicBezTo>
                  <a:pt x="19430" y="472"/>
                  <a:pt x="15708" y="1"/>
                  <a:pt x="123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19"/>
          <p:cNvSpPr/>
          <p:nvPr/>
        </p:nvSpPr>
        <p:spPr>
          <a:xfrm rot="-8428091">
            <a:off x="709601" y="3145877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19"/>
          <p:cNvSpPr/>
          <p:nvPr/>
        </p:nvSpPr>
        <p:spPr>
          <a:xfrm rot="8910934">
            <a:off x="6980652" y="4860174"/>
            <a:ext cx="100195" cy="126239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19"/>
          <p:cNvSpPr/>
          <p:nvPr/>
        </p:nvSpPr>
        <p:spPr>
          <a:xfrm rot="8910369">
            <a:off x="457045" y="2207835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19"/>
          <p:cNvSpPr/>
          <p:nvPr/>
        </p:nvSpPr>
        <p:spPr>
          <a:xfrm rot="8910650">
            <a:off x="196364" y="77355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19"/>
          <p:cNvSpPr/>
          <p:nvPr/>
        </p:nvSpPr>
        <p:spPr>
          <a:xfrm rot="-7746769">
            <a:off x="1387646" y="4073606"/>
            <a:ext cx="100197" cy="126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19"/>
          <p:cNvSpPr/>
          <p:nvPr/>
        </p:nvSpPr>
        <p:spPr>
          <a:xfrm rot="-8428091">
            <a:off x="8361276" y="2876815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19"/>
          <p:cNvSpPr/>
          <p:nvPr/>
        </p:nvSpPr>
        <p:spPr>
          <a:xfrm rot="8910650">
            <a:off x="8770377" y="1090367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19"/>
          <p:cNvSpPr/>
          <p:nvPr/>
        </p:nvSpPr>
        <p:spPr>
          <a:xfrm rot="-8428091">
            <a:off x="8751276" y="1973465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">
    <p:bg>
      <p:bgPr>
        <a:solidFill>
          <a:schemeClr val="lt1"/>
        </a:solidFill>
      </p:bgPr>
    </p:bg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4" name="Google Shape;1054;p20"/>
          <p:cNvPicPr preferRelativeResize="0"/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-22875" y="50"/>
            <a:ext cx="9166874" cy="5143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5" name="Google Shape;1055;p20"/>
          <p:cNvSpPr txBox="1"/>
          <p:nvPr>
            <p:ph type="title"/>
          </p:nvPr>
        </p:nvSpPr>
        <p:spPr>
          <a:xfrm>
            <a:off x="716850" y="445025"/>
            <a:ext cx="771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56" name="Google Shape;1056;p20"/>
          <p:cNvSpPr/>
          <p:nvPr/>
        </p:nvSpPr>
        <p:spPr>
          <a:xfrm>
            <a:off x="8523548" y="171823"/>
            <a:ext cx="823312" cy="460458"/>
          </a:xfrm>
          <a:custGeom>
            <a:rect b="b" l="l" r="r" t="t"/>
            <a:pathLst>
              <a:path extrusionOk="0" h="12967" w="23187">
                <a:moveTo>
                  <a:pt x="12532" y="0"/>
                </a:moveTo>
                <a:cubicBezTo>
                  <a:pt x="10998" y="0"/>
                  <a:pt x="9648" y="798"/>
                  <a:pt x="8881" y="2010"/>
                </a:cubicBezTo>
                <a:cubicBezTo>
                  <a:pt x="8421" y="1790"/>
                  <a:pt x="7910" y="1662"/>
                  <a:pt x="7368" y="1662"/>
                </a:cubicBezTo>
                <a:cubicBezTo>
                  <a:pt x="6003" y="1662"/>
                  <a:pt x="4816" y="2444"/>
                  <a:pt x="4228" y="3579"/>
                </a:cubicBezTo>
                <a:cubicBezTo>
                  <a:pt x="1887" y="3625"/>
                  <a:pt x="0" y="5543"/>
                  <a:pt x="0" y="7900"/>
                </a:cubicBezTo>
                <a:cubicBezTo>
                  <a:pt x="0" y="10282"/>
                  <a:pt x="1938" y="12220"/>
                  <a:pt x="4320" y="12220"/>
                </a:cubicBezTo>
                <a:cubicBezTo>
                  <a:pt x="5047" y="12220"/>
                  <a:pt x="5737" y="12041"/>
                  <a:pt x="6340" y="11724"/>
                </a:cubicBezTo>
                <a:cubicBezTo>
                  <a:pt x="7117" y="12496"/>
                  <a:pt x="8191" y="12966"/>
                  <a:pt x="9377" y="12966"/>
                </a:cubicBezTo>
                <a:cubicBezTo>
                  <a:pt x="10517" y="12966"/>
                  <a:pt x="11555" y="12527"/>
                  <a:pt x="12327" y="11801"/>
                </a:cubicBezTo>
                <a:cubicBezTo>
                  <a:pt x="12854" y="12445"/>
                  <a:pt x="13646" y="12854"/>
                  <a:pt x="14541" y="12854"/>
                </a:cubicBezTo>
                <a:cubicBezTo>
                  <a:pt x="15400" y="12854"/>
                  <a:pt x="16177" y="12470"/>
                  <a:pt x="16698" y="11862"/>
                </a:cubicBezTo>
                <a:cubicBezTo>
                  <a:pt x="17332" y="12235"/>
                  <a:pt x="18074" y="12445"/>
                  <a:pt x="18861" y="12445"/>
                </a:cubicBezTo>
                <a:cubicBezTo>
                  <a:pt x="21244" y="12445"/>
                  <a:pt x="23181" y="10507"/>
                  <a:pt x="23181" y="8124"/>
                </a:cubicBezTo>
                <a:cubicBezTo>
                  <a:pt x="23186" y="6361"/>
                  <a:pt x="22138" y="4852"/>
                  <a:pt x="20635" y="4172"/>
                </a:cubicBezTo>
                <a:cubicBezTo>
                  <a:pt x="20472" y="2756"/>
                  <a:pt x="19270" y="1662"/>
                  <a:pt x="17803" y="1662"/>
                </a:cubicBezTo>
                <a:cubicBezTo>
                  <a:pt x="17230" y="1662"/>
                  <a:pt x="16698" y="1836"/>
                  <a:pt x="16254" y="2122"/>
                </a:cubicBezTo>
                <a:cubicBezTo>
                  <a:pt x="15497" y="849"/>
                  <a:pt x="14116" y="0"/>
                  <a:pt x="1253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20"/>
          <p:cNvSpPr/>
          <p:nvPr/>
        </p:nvSpPr>
        <p:spPr>
          <a:xfrm>
            <a:off x="585100" y="126876"/>
            <a:ext cx="730680" cy="408623"/>
          </a:xfrm>
          <a:custGeom>
            <a:rect b="b" l="l" r="r" t="t"/>
            <a:pathLst>
              <a:path extrusionOk="0" h="12967" w="23187">
                <a:moveTo>
                  <a:pt x="12532" y="0"/>
                </a:moveTo>
                <a:cubicBezTo>
                  <a:pt x="10998" y="0"/>
                  <a:pt x="9648" y="798"/>
                  <a:pt x="8881" y="2010"/>
                </a:cubicBezTo>
                <a:cubicBezTo>
                  <a:pt x="8421" y="1790"/>
                  <a:pt x="7910" y="1662"/>
                  <a:pt x="7368" y="1662"/>
                </a:cubicBezTo>
                <a:cubicBezTo>
                  <a:pt x="6003" y="1662"/>
                  <a:pt x="4816" y="2444"/>
                  <a:pt x="4228" y="3579"/>
                </a:cubicBezTo>
                <a:cubicBezTo>
                  <a:pt x="1887" y="3625"/>
                  <a:pt x="0" y="5543"/>
                  <a:pt x="0" y="7900"/>
                </a:cubicBezTo>
                <a:cubicBezTo>
                  <a:pt x="0" y="10282"/>
                  <a:pt x="1938" y="12220"/>
                  <a:pt x="4320" y="12220"/>
                </a:cubicBezTo>
                <a:cubicBezTo>
                  <a:pt x="5047" y="12220"/>
                  <a:pt x="5737" y="12041"/>
                  <a:pt x="6340" y="11724"/>
                </a:cubicBezTo>
                <a:cubicBezTo>
                  <a:pt x="7117" y="12496"/>
                  <a:pt x="8191" y="12966"/>
                  <a:pt x="9377" y="12966"/>
                </a:cubicBezTo>
                <a:cubicBezTo>
                  <a:pt x="10517" y="12966"/>
                  <a:pt x="11555" y="12527"/>
                  <a:pt x="12327" y="11801"/>
                </a:cubicBezTo>
                <a:cubicBezTo>
                  <a:pt x="12854" y="12445"/>
                  <a:pt x="13646" y="12854"/>
                  <a:pt x="14541" y="12854"/>
                </a:cubicBezTo>
                <a:cubicBezTo>
                  <a:pt x="15400" y="12854"/>
                  <a:pt x="16177" y="12470"/>
                  <a:pt x="16698" y="11862"/>
                </a:cubicBezTo>
                <a:cubicBezTo>
                  <a:pt x="17332" y="12235"/>
                  <a:pt x="18074" y="12445"/>
                  <a:pt x="18861" y="12445"/>
                </a:cubicBezTo>
                <a:cubicBezTo>
                  <a:pt x="21244" y="12445"/>
                  <a:pt x="23181" y="10507"/>
                  <a:pt x="23181" y="8124"/>
                </a:cubicBezTo>
                <a:cubicBezTo>
                  <a:pt x="23186" y="6361"/>
                  <a:pt x="22138" y="4852"/>
                  <a:pt x="20635" y="4172"/>
                </a:cubicBezTo>
                <a:cubicBezTo>
                  <a:pt x="20472" y="2756"/>
                  <a:pt x="19270" y="1662"/>
                  <a:pt x="17803" y="1662"/>
                </a:cubicBezTo>
                <a:cubicBezTo>
                  <a:pt x="17230" y="1662"/>
                  <a:pt x="16698" y="1836"/>
                  <a:pt x="16254" y="2122"/>
                </a:cubicBezTo>
                <a:cubicBezTo>
                  <a:pt x="15497" y="849"/>
                  <a:pt x="14116" y="0"/>
                  <a:pt x="1253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8" name="Google Shape;1058;p20"/>
          <p:cNvGrpSpPr/>
          <p:nvPr/>
        </p:nvGrpSpPr>
        <p:grpSpPr>
          <a:xfrm>
            <a:off x="154904" y="126866"/>
            <a:ext cx="671728" cy="671710"/>
            <a:chOff x="4039897" y="239125"/>
            <a:chExt cx="1064208" cy="1064180"/>
          </a:xfrm>
        </p:grpSpPr>
        <p:sp>
          <p:nvSpPr>
            <p:cNvPr id="1059" name="Google Shape;1059;p20"/>
            <p:cNvSpPr/>
            <p:nvPr/>
          </p:nvSpPr>
          <p:spPr>
            <a:xfrm>
              <a:off x="4039897" y="239125"/>
              <a:ext cx="1064208" cy="1064180"/>
            </a:xfrm>
            <a:custGeom>
              <a:rect b="b" l="l" r="r" t="t"/>
              <a:pathLst>
                <a:path extrusionOk="0" h="38054" w="38055">
                  <a:moveTo>
                    <a:pt x="19030" y="0"/>
                  </a:moveTo>
                  <a:cubicBezTo>
                    <a:pt x="8518" y="0"/>
                    <a:pt x="1" y="8518"/>
                    <a:pt x="1" y="19024"/>
                  </a:cubicBezTo>
                  <a:cubicBezTo>
                    <a:pt x="1" y="29531"/>
                    <a:pt x="8518" y="38054"/>
                    <a:pt x="19030" y="38054"/>
                  </a:cubicBezTo>
                  <a:cubicBezTo>
                    <a:pt x="29537" y="38054"/>
                    <a:pt x="38055" y="29531"/>
                    <a:pt x="38055" y="19024"/>
                  </a:cubicBezTo>
                  <a:cubicBezTo>
                    <a:pt x="38055" y="8518"/>
                    <a:pt x="29537" y="0"/>
                    <a:pt x="190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0"/>
            <p:cNvSpPr/>
            <p:nvPr/>
          </p:nvSpPr>
          <p:spPr>
            <a:xfrm>
              <a:off x="4191607" y="424674"/>
              <a:ext cx="760816" cy="693140"/>
            </a:xfrm>
            <a:custGeom>
              <a:rect b="b" l="l" r="r" t="t"/>
              <a:pathLst>
                <a:path extrusionOk="0" h="24786" w="27206">
                  <a:moveTo>
                    <a:pt x="13602" y="0"/>
                  </a:moveTo>
                  <a:cubicBezTo>
                    <a:pt x="10430" y="0"/>
                    <a:pt x="7258" y="1210"/>
                    <a:pt x="4837" y="3631"/>
                  </a:cubicBezTo>
                  <a:cubicBezTo>
                    <a:pt x="0" y="8468"/>
                    <a:pt x="0" y="16316"/>
                    <a:pt x="4837" y="21158"/>
                  </a:cubicBezTo>
                  <a:cubicBezTo>
                    <a:pt x="7258" y="23576"/>
                    <a:pt x="10430" y="24785"/>
                    <a:pt x="13602" y="24785"/>
                  </a:cubicBezTo>
                  <a:cubicBezTo>
                    <a:pt x="16774" y="24785"/>
                    <a:pt x="19945" y="23576"/>
                    <a:pt x="22363" y="21158"/>
                  </a:cubicBezTo>
                  <a:cubicBezTo>
                    <a:pt x="27205" y="16316"/>
                    <a:pt x="27205" y="8468"/>
                    <a:pt x="22363" y="3631"/>
                  </a:cubicBezTo>
                  <a:cubicBezTo>
                    <a:pt x="19945" y="1210"/>
                    <a:pt x="16774" y="0"/>
                    <a:pt x="1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0"/>
            <p:cNvSpPr/>
            <p:nvPr/>
          </p:nvSpPr>
          <p:spPr>
            <a:xfrm>
              <a:off x="4370472" y="569533"/>
              <a:ext cx="403227" cy="403227"/>
            </a:xfrm>
            <a:custGeom>
              <a:rect b="b" l="l" r="r" t="t"/>
              <a:pathLst>
                <a:path extrusionOk="0" h="14419" w="14419">
                  <a:moveTo>
                    <a:pt x="7209" y="0"/>
                  </a:moveTo>
                  <a:cubicBezTo>
                    <a:pt x="3226" y="0"/>
                    <a:pt x="0" y="3232"/>
                    <a:pt x="0" y="7209"/>
                  </a:cubicBezTo>
                  <a:cubicBezTo>
                    <a:pt x="0" y="11192"/>
                    <a:pt x="3226" y="14418"/>
                    <a:pt x="7209" y="14418"/>
                  </a:cubicBezTo>
                  <a:cubicBezTo>
                    <a:pt x="11187" y="14418"/>
                    <a:pt x="14418" y="11192"/>
                    <a:pt x="14418" y="7209"/>
                  </a:cubicBezTo>
                  <a:cubicBezTo>
                    <a:pt x="14418" y="3232"/>
                    <a:pt x="11187" y="0"/>
                    <a:pt x="7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2" name="Google Shape;1062;p20"/>
          <p:cNvSpPr/>
          <p:nvPr/>
        </p:nvSpPr>
        <p:spPr>
          <a:xfrm>
            <a:off x="43898" y="568599"/>
            <a:ext cx="585090" cy="325539"/>
          </a:xfrm>
          <a:custGeom>
            <a:rect b="b" l="l" r="r" t="t"/>
            <a:pathLst>
              <a:path extrusionOk="0" h="11121" w="19986">
                <a:moveTo>
                  <a:pt x="7557" y="1"/>
                </a:moveTo>
                <a:cubicBezTo>
                  <a:pt x="5471" y="1"/>
                  <a:pt x="3727" y="1483"/>
                  <a:pt x="3323" y="3447"/>
                </a:cubicBezTo>
                <a:cubicBezTo>
                  <a:pt x="3269" y="3444"/>
                  <a:pt x="3215" y="3443"/>
                  <a:pt x="3161" y="3443"/>
                </a:cubicBezTo>
                <a:cubicBezTo>
                  <a:pt x="2814" y="3443"/>
                  <a:pt x="2476" y="3499"/>
                  <a:pt x="2153" y="3605"/>
                </a:cubicBezTo>
                <a:cubicBezTo>
                  <a:pt x="1094" y="3963"/>
                  <a:pt x="256" y="4878"/>
                  <a:pt x="51" y="6059"/>
                </a:cubicBezTo>
                <a:cubicBezTo>
                  <a:pt x="41" y="6136"/>
                  <a:pt x="26" y="6213"/>
                  <a:pt x="21" y="6289"/>
                </a:cubicBezTo>
                <a:lnTo>
                  <a:pt x="21" y="6305"/>
                </a:lnTo>
                <a:cubicBezTo>
                  <a:pt x="5" y="6458"/>
                  <a:pt x="0" y="6612"/>
                  <a:pt x="5" y="6755"/>
                </a:cubicBezTo>
                <a:lnTo>
                  <a:pt x="5" y="6765"/>
                </a:lnTo>
                <a:cubicBezTo>
                  <a:pt x="26" y="7138"/>
                  <a:pt x="108" y="7506"/>
                  <a:pt x="256" y="7844"/>
                </a:cubicBezTo>
                <a:cubicBezTo>
                  <a:pt x="665" y="8795"/>
                  <a:pt x="1529" y="9526"/>
                  <a:pt x="2628" y="9715"/>
                </a:cubicBezTo>
                <a:cubicBezTo>
                  <a:pt x="2810" y="9749"/>
                  <a:pt x="2991" y="9762"/>
                  <a:pt x="3170" y="9762"/>
                </a:cubicBezTo>
                <a:cubicBezTo>
                  <a:pt x="3202" y="9762"/>
                  <a:pt x="3235" y="9762"/>
                  <a:pt x="3267" y="9761"/>
                </a:cubicBezTo>
                <a:cubicBezTo>
                  <a:pt x="3881" y="10400"/>
                  <a:pt x="4735" y="10794"/>
                  <a:pt x="5696" y="10794"/>
                </a:cubicBezTo>
                <a:cubicBezTo>
                  <a:pt x="6463" y="10794"/>
                  <a:pt x="7173" y="10538"/>
                  <a:pt x="7736" y="10109"/>
                </a:cubicBezTo>
                <a:cubicBezTo>
                  <a:pt x="8313" y="10732"/>
                  <a:pt x="9152" y="11121"/>
                  <a:pt x="10072" y="11121"/>
                </a:cubicBezTo>
                <a:cubicBezTo>
                  <a:pt x="11090" y="11121"/>
                  <a:pt x="11989" y="10651"/>
                  <a:pt x="12577" y="9914"/>
                </a:cubicBezTo>
                <a:cubicBezTo>
                  <a:pt x="13089" y="10267"/>
                  <a:pt x="13707" y="10472"/>
                  <a:pt x="14382" y="10472"/>
                </a:cubicBezTo>
                <a:cubicBezTo>
                  <a:pt x="15369" y="10472"/>
                  <a:pt x="16253" y="10022"/>
                  <a:pt x="16841" y="9321"/>
                </a:cubicBezTo>
                <a:cubicBezTo>
                  <a:pt x="16928" y="9326"/>
                  <a:pt x="17020" y="9331"/>
                  <a:pt x="17118" y="9331"/>
                </a:cubicBezTo>
                <a:cubicBezTo>
                  <a:pt x="18687" y="9331"/>
                  <a:pt x="19965" y="8053"/>
                  <a:pt x="19965" y="6484"/>
                </a:cubicBezTo>
                <a:cubicBezTo>
                  <a:pt x="19986" y="6034"/>
                  <a:pt x="19899" y="5635"/>
                  <a:pt x="19730" y="5277"/>
                </a:cubicBezTo>
                <a:cubicBezTo>
                  <a:pt x="19730" y="5277"/>
                  <a:pt x="19730" y="5267"/>
                  <a:pt x="19725" y="5262"/>
                </a:cubicBezTo>
                <a:cubicBezTo>
                  <a:pt x="19699" y="5206"/>
                  <a:pt x="19674" y="5154"/>
                  <a:pt x="19643" y="5103"/>
                </a:cubicBezTo>
                <a:cubicBezTo>
                  <a:pt x="19643" y="5103"/>
                  <a:pt x="19643" y="5098"/>
                  <a:pt x="19633" y="5098"/>
                </a:cubicBezTo>
                <a:cubicBezTo>
                  <a:pt x="19607" y="5047"/>
                  <a:pt x="19577" y="5001"/>
                  <a:pt x="19551" y="4955"/>
                </a:cubicBezTo>
                <a:lnTo>
                  <a:pt x="19510" y="4899"/>
                </a:lnTo>
                <a:cubicBezTo>
                  <a:pt x="19495" y="4868"/>
                  <a:pt x="19469" y="4832"/>
                  <a:pt x="19449" y="4802"/>
                </a:cubicBezTo>
                <a:cubicBezTo>
                  <a:pt x="19428" y="4776"/>
                  <a:pt x="19408" y="4745"/>
                  <a:pt x="19382" y="4720"/>
                </a:cubicBezTo>
                <a:cubicBezTo>
                  <a:pt x="19357" y="4689"/>
                  <a:pt x="19342" y="4664"/>
                  <a:pt x="19316" y="4628"/>
                </a:cubicBezTo>
                <a:cubicBezTo>
                  <a:pt x="19296" y="4602"/>
                  <a:pt x="19275" y="4587"/>
                  <a:pt x="19255" y="4561"/>
                </a:cubicBezTo>
                <a:cubicBezTo>
                  <a:pt x="19239" y="4541"/>
                  <a:pt x="19224" y="4520"/>
                  <a:pt x="19204" y="4500"/>
                </a:cubicBezTo>
                <a:cubicBezTo>
                  <a:pt x="19168" y="4459"/>
                  <a:pt x="19122" y="4413"/>
                  <a:pt x="19076" y="4372"/>
                </a:cubicBezTo>
                <a:cubicBezTo>
                  <a:pt x="19065" y="4362"/>
                  <a:pt x="19050" y="4347"/>
                  <a:pt x="19040" y="4341"/>
                </a:cubicBezTo>
                <a:cubicBezTo>
                  <a:pt x="19014" y="4316"/>
                  <a:pt x="18989" y="4295"/>
                  <a:pt x="18958" y="4270"/>
                </a:cubicBezTo>
                <a:cubicBezTo>
                  <a:pt x="18943" y="4260"/>
                  <a:pt x="18922" y="4244"/>
                  <a:pt x="18912" y="4234"/>
                </a:cubicBezTo>
                <a:cubicBezTo>
                  <a:pt x="18820" y="4163"/>
                  <a:pt x="18728" y="4091"/>
                  <a:pt x="18626" y="4030"/>
                </a:cubicBezTo>
                <a:cubicBezTo>
                  <a:pt x="18605" y="4014"/>
                  <a:pt x="18590" y="4009"/>
                  <a:pt x="18575" y="3999"/>
                </a:cubicBezTo>
                <a:cubicBezTo>
                  <a:pt x="18539" y="3978"/>
                  <a:pt x="18508" y="3958"/>
                  <a:pt x="18478" y="3948"/>
                </a:cubicBezTo>
                <a:lnTo>
                  <a:pt x="18437" y="3927"/>
                </a:lnTo>
                <a:cubicBezTo>
                  <a:pt x="18380" y="3897"/>
                  <a:pt x="18324" y="3871"/>
                  <a:pt x="18258" y="3846"/>
                </a:cubicBezTo>
                <a:cubicBezTo>
                  <a:pt x="18232" y="3830"/>
                  <a:pt x="18217" y="3825"/>
                  <a:pt x="18191" y="3810"/>
                </a:cubicBezTo>
                <a:cubicBezTo>
                  <a:pt x="18155" y="3800"/>
                  <a:pt x="18130" y="3784"/>
                  <a:pt x="18099" y="3779"/>
                </a:cubicBezTo>
                <a:lnTo>
                  <a:pt x="17987" y="3738"/>
                </a:lnTo>
                <a:cubicBezTo>
                  <a:pt x="17951" y="3728"/>
                  <a:pt x="17920" y="3723"/>
                  <a:pt x="17884" y="3707"/>
                </a:cubicBezTo>
                <a:cubicBezTo>
                  <a:pt x="17849" y="3702"/>
                  <a:pt x="17818" y="3687"/>
                  <a:pt x="17782" y="3682"/>
                </a:cubicBezTo>
                <a:lnTo>
                  <a:pt x="17705" y="3667"/>
                </a:lnTo>
                <a:cubicBezTo>
                  <a:pt x="17654" y="3651"/>
                  <a:pt x="17603" y="3646"/>
                  <a:pt x="17552" y="3641"/>
                </a:cubicBezTo>
                <a:cubicBezTo>
                  <a:pt x="17532" y="3641"/>
                  <a:pt x="17511" y="3631"/>
                  <a:pt x="17491" y="3631"/>
                </a:cubicBezTo>
                <a:cubicBezTo>
                  <a:pt x="17450" y="3626"/>
                  <a:pt x="17404" y="3621"/>
                  <a:pt x="17353" y="3621"/>
                </a:cubicBezTo>
                <a:cubicBezTo>
                  <a:pt x="17332" y="3621"/>
                  <a:pt x="17307" y="3610"/>
                  <a:pt x="17286" y="3610"/>
                </a:cubicBezTo>
                <a:cubicBezTo>
                  <a:pt x="17230" y="3605"/>
                  <a:pt x="17174" y="3605"/>
                  <a:pt x="17123" y="3605"/>
                </a:cubicBezTo>
                <a:lnTo>
                  <a:pt x="17107" y="3605"/>
                </a:lnTo>
                <a:cubicBezTo>
                  <a:pt x="16928" y="3605"/>
                  <a:pt x="16760" y="3626"/>
                  <a:pt x="16591" y="3656"/>
                </a:cubicBezTo>
                <a:cubicBezTo>
                  <a:pt x="16463" y="3094"/>
                  <a:pt x="16202" y="2562"/>
                  <a:pt x="15814" y="2117"/>
                </a:cubicBezTo>
                <a:cubicBezTo>
                  <a:pt x="15804" y="2102"/>
                  <a:pt x="15793" y="2097"/>
                  <a:pt x="15788" y="2087"/>
                </a:cubicBezTo>
                <a:cubicBezTo>
                  <a:pt x="15747" y="2046"/>
                  <a:pt x="15717" y="2010"/>
                  <a:pt x="15676" y="1969"/>
                </a:cubicBezTo>
                <a:cubicBezTo>
                  <a:pt x="15666" y="1959"/>
                  <a:pt x="15660" y="1944"/>
                  <a:pt x="15645" y="1939"/>
                </a:cubicBezTo>
                <a:cubicBezTo>
                  <a:pt x="15599" y="1892"/>
                  <a:pt x="15548" y="1846"/>
                  <a:pt x="15507" y="1806"/>
                </a:cubicBezTo>
                <a:cubicBezTo>
                  <a:pt x="15492" y="1795"/>
                  <a:pt x="15487" y="1785"/>
                  <a:pt x="15471" y="1780"/>
                </a:cubicBezTo>
                <a:cubicBezTo>
                  <a:pt x="15435" y="1744"/>
                  <a:pt x="15395" y="1708"/>
                  <a:pt x="15354" y="1678"/>
                </a:cubicBezTo>
                <a:cubicBezTo>
                  <a:pt x="15333" y="1657"/>
                  <a:pt x="15313" y="1642"/>
                  <a:pt x="15287" y="1632"/>
                </a:cubicBezTo>
                <a:cubicBezTo>
                  <a:pt x="15257" y="1606"/>
                  <a:pt x="15226" y="1581"/>
                  <a:pt x="15190" y="1560"/>
                </a:cubicBezTo>
                <a:cubicBezTo>
                  <a:pt x="15164" y="1540"/>
                  <a:pt x="15149" y="1529"/>
                  <a:pt x="15124" y="1514"/>
                </a:cubicBezTo>
                <a:cubicBezTo>
                  <a:pt x="15088" y="1489"/>
                  <a:pt x="15052" y="1473"/>
                  <a:pt x="15021" y="1448"/>
                </a:cubicBezTo>
                <a:cubicBezTo>
                  <a:pt x="15001" y="1432"/>
                  <a:pt x="14975" y="1422"/>
                  <a:pt x="14955" y="1407"/>
                </a:cubicBezTo>
                <a:cubicBezTo>
                  <a:pt x="14904" y="1376"/>
                  <a:pt x="14853" y="1351"/>
                  <a:pt x="14801" y="1325"/>
                </a:cubicBezTo>
                <a:cubicBezTo>
                  <a:pt x="14796" y="1320"/>
                  <a:pt x="14781" y="1310"/>
                  <a:pt x="14776" y="1310"/>
                </a:cubicBezTo>
                <a:cubicBezTo>
                  <a:pt x="14587" y="1218"/>
                  <a:pt x="14387" y="1131"/>
                  <a:pt x="14188" y="1074"/>
                </a:cubicBezTo>
                <a:cubicBezTo>
                  <a:pt x="13849" y="971"/>
                  <a:pt x="13502" y="920"/>
                  <a:pt x="13158" y="920"/>
                </a:cubicBezTo>
                <a:cubicBezTo>
                  <a:pt x="12368" y="920"/>
                  <a:pt x="11596" y="1186"/>
                  <a:pt x="10972" y="1678"/>
                </a:cubicBezTo>
                <a:cubicBezTo>
                  <a:pt x="10844" y="1509"/>
                  <a:pt x="10711" y="1356"/>
                  <a:pt x="10563" y="1218"/>
                </a:cubicBezTo>
                <a:cubicBezTo>
                  <a:pt x="10558" y="1207"/>
                  <a:pt x="10553" y="1202"/>
                  <a:pt x="10548" y="1202"/>
                </a:cubicBezTo>
                <a:cubicBezTo>
                  <a:pt x="10497" y="1151"/>
                  <a:pt x="10445" y="1105"/>
                  <a:pt x="10394" y="1064"/>
                </a:cubicBezTo>
                <a:cubicBezTo>
                  <a:pt x="10379" y="1049"/>
                  <a:pt x="10369" y="1044"/>
                  <a:pt x="10353" y="1028"/>
                </a:cubicBezTo>
                <a:cubicBezTo>
                  <a:pt x="10302" y="988"/>
                  <a:pt x="10256" y="947"/>
                  <a:pt x="10205" y="911"/>
                </a:cubicBezTo>
                <a:cubicBezTo>
                  <a:pt x="10195" y="896"/>
                  <a:pt x="10180" y="890"/>
                  <a:pt x="10169" y="875"/>
                </a:cubicBezTo>
                <a:cubicBezTo>
                  <a:pt x="10113" y="834"/>
                  <a:pt x="10047" y="788"/>
                  <a:pt x="9990" y="747"/>
                </a:cubicBezTo>
                <a:cubicBezTo>
                  <a:pt x="9985" y="747"/>
                  <a:pt x="9985" y="742"/>
                  <a:pt x="9975" y="742"/>
                </a:cubicBezTo>
                <a:cubicBezTo>
                  <a:pt x="9914" y="696"/>
                  <a:pt x="9847" y="660"/>
                  <a:pt x="9781" y="614"/>
                </a:cubicBezTo>
                <a:cubicBezTo>
                  <a:pt x="9760" y="604"/>
                  <a:pt x="9740" y="594"/>
                  <a:pt x="9719" y="584"/>
                </a:cubicBezTo>
                <a:cubicBezTo>
                  <a:pt x="9679" y="558"/>
                  <a:pt x="9627" y="527"/>
                  <a:pt x="9581" y="502"/>
                </a:cubicBezTo>
                <a:cubicBezTo>
                  <a:pt x="9556" y="486"/>
                  <a:pt x="9530" y="476"/>
                  <a:pt x="9500" y="456"/>
                </a:cubicBezTo>
                <a:cubicBezTo>
                  <a:pt x="9454" y="435"/>
                  <a:pt x="9413" y="410"/>
                  <a:pt x="9372" y="389"/>
                </a:cubicBezTo>
                <a:cubicBezTo>
                  <a:pt x="9336" y="379"/>
                  <a:pt x="9310" y="364"/>
                  <a:pt x="9280" y="354"/>
                </a:cubicBezTo>
                <a:cubicBezTo>
                  <a:pt x="9234" y="333"/>
                  <a:pt x="9193" y="313"/>
                  <a:pt x="9152" y="302"/>
                </a:cubicBezTo>
                <a:cubicBezTo>
                  <a:pt x="9121" y="287"/>
                  <a:pt x="9096" y="277"/>
                  <a:pt x="9065" y="272"/>
                </a:cubicBezTo>
                <a:cubicBezTo>
                  <a:pt x="9014" y="251"/>
                  <a:pt x="8953" y="231"/>
                  <a:pt x="8901" y="210"/>
                </a:cubicBezTo>
                <a:cubicBezTo>
                  <a:pt x="8876" y="205"/>
                  <a:pt x="8850" y="195"/>
                  <a:pt x="8825" y="185"/>
                </a:cubicBezTo>
                <a:cubicBezTo>
                  <a:pt x="8763" y="170"/>
                  <a:pt x="8692" y="149"/>
                  <a:pt x="8620" y="129"/>
                </a:cubicBezTo>
                <a:lnTo>
                  <a:pt x="8528" y="108"/>
                </a:lnTo>
                <a:cubicBezTo>
                  <a:pt x="8482" y="98"/>
                  <a:pt x="8436" y="93"/>
                  <a:pt x="8385" y="77"/>
                </a:cubicBezTo>
                <a:cubicBezTo>
                  <a:pt x="8354" y="72"/>
                  <a:pt x="8313" y="67"/>
                  <a:pt x="8283" y="57"/>
                </a:cubicBezTo>
                <a:lnTo>
                  <a:pt x="8150" y="42"/>
                </a:lnTo>
                <a:cubicBezTo>
                  <a:pt x="8109" y="31"/>
                  <a:pt x="8078" y="26"/>
                  <a:pt x="8042" y="26"/>
                </a:cubicBezTo>
                <a:cubicBezTo>
                  <a:pt x="7996" y="21"/>
                  <a:pt x="7945" y="21"/>
                  <a:pt x="7899" y="16"/>
                </a:cubicBezTo>
                <a:cubicBezTo>
                  <a:pt x="7869" y="16"/>
                  <a:pt x="7828" y="6"/>
                  <a:pt x="7797" y="6"/>
                </a:cubicBezTo>
                <a:cubicBezTo>
                  <a:pt x="7741" y="1"/>
                  <a:pt x="7674" y="1"/>
                  <a:pt x="761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p20"/>
          <p:cNvSpPr/>
          <p:nvPr/>
        </p:nvSpPr>
        <p:spPr>
          <a:xfrm rot="-8428091">
            <a:off x="477776" y="989390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p20"/>
          <p:cNvSpPr/>
          <p:nvPr/>
        </p:nvSpPr>
        <p:spPr>
          <a:xfrm rot="8910369">
            <a:off x="477770" y="2376747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20"/>
          <p:cNvSpPr/>
          <p:nvPr/>
        </p:nvSpPr>
        <p:spPr>
          <a:xfrm rot="8910650">
            <a:off x="525764" y="4333630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" name="Google Shape;1066;p20"/>
          <p:cNvSpPr/>
          <p:nvPr/>
        </p:nvSpPr>
        <p:spPr>
          <a:xfrm rot="-8428091">
            <a:off x="110564" y="3744390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20"/>
          <p:cNvSpPr/>
          <p:nvPr/>
        </p:nvSpPr>
        <p:spPr>
          <a:xfrm flipH="1" rot="8428091">
            <a:off x="8690164" y="653752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20"/>
          <p:cNvSpPr/>
          <p:nvPr/>
        </p:nvSpPr>
        <p:spPr>
          <a:xfrm flipH="1" rot="-8910369">
            <a:off x="8606741" y="1975385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20"/>
          <p:cNvSpPr/>
          <p:nvPr/>
        </p:nvSpPr>
        <p:spPr>
          <a:xfrm flipH="1" rot="-8910650">
            <a:off x="8091858" y="4696242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20"/>
          <p:cNvSpPr/>
          <p:nvPr/>
        </p:nvSpPr>
        <p:spPr>
          <a:xfrm flipH="1" rot="8428091">
            <a:off x="8873576" y="3581877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1" name="Google Shape;1071;p20"/>
          <p:cNvSpPr/>
          <p:nvPr/>
        </p:nvSpPr>
        <p:spPr>
          <a:xfrm>
            <a:off x="-69820" y="4400625"/>
            <a:ext cx="1699217" cy="777642"/>
          </a:xfrm>
          <a:custGeom>
            <a:rect b="b" l="l" r="r" t="t"/>
            <a:pathLst>
              <a:path extrusionOk="0" h="36415" w="79570">
                <a:moveTo>
                  <a:pt x="13656" y="0"/>
                </a:moveTo>
                <a:cubicBezTo>
                  <a:pt x="7235" y="0"/>
                  <a:pt x="256" y="4936"/>
                  <a:pt x="256" y="4936"/>
                </a:cubicBezTo>
                <a:lnTo>
                  <a:pt x="0" y="36414"/>
                </a:lnTo>
                <a:lnTo>
                  <a:pt x="79569" y="36414"/>
                </a:lnTo>
                <a:lnTo>
                  <a:pt x="71865" y="29231"/>
                </a:lnTo>
                <a:cubicBezTo>
                  <a:pt x="67867" y="25503"/>
                  <a:pt x="62620" y="23417"/>
                  <a:pt x="57186" y="23417"/>
                </a:cubicBezTo>
                <a:cubicBezTo>
                  <a:pt x="56740" y="23417"/>
                  <a:pt x="56294" y="23431"/>
                  <a:pt x="55846" y="23459"/>
                </a:cubicBezTo>
                <a:cubicBezTo>
                  <a:pt x="54987" y="23510"/>
                  <a:pt x="54210" y="23612"/>
                  <a:pt x="53576" y="23781"/>
                </a:cubicBezTo>
                <a:cubicBezTo>
                  <a:pt x="51815" y="24240"/>
                  <a:pt x="50149" y="24445"/>
                  <a:pt x="48578" y="24445"/>
                </a:cubicBezTo>
                <a:cubicBezTo>
                  <a:pt x="38332" y="24445"/>
                  <a:pt x="32153" y="15743"/>
                  <a:pt x="30308" y="12303"/>
                </a:cubicBezTo>
                <a:cubicBezTo>
                  <a:pt x="28176" y="8335"/>
                  <a:pt x="22082" y="1106"/>
                  <a:pt x="15282" y="114"/>
                </a:cubicBezTo>
                <a:cubicBezTo>
                  <a:pt x="14747" y="36"/>
                  <a:pt x="14204" y="0"/>
                  <a:pt x="1365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2" name="Google Shape;1072;p20"/>
          <p:cNvSpPr/>
          <p:nvPr/>
        </p:nvSpPr>
        <p:spPr>
          <a:xfrm>
            <a:off x="-69820" y="4676959"/>
            <a:ext cx="1451049" cy="511548"/>
          </a:xfrm>
          <a:custGeom>
            <a:rect b="b" l="l" r="r" t="t"/>
            <a:pathLst>
              <a:path extrusionOk="0" h="23639" w="67054">
                <a:moveTo>
                  <a:pt x="9948" y="1"/>
                </a:moveTo>
                <a:cubicBezTo>
                  <a:pt x="4490" y="1"/>
                  <a:pt x="0" y="1224"/>
                  <a:pt x="0" y="1224"/>
                </a:cubicBezTo>
                <a:lnTo>
                  <a:pt x="16" y="23638"/>
                </a:lnTo>
                <a:lnTo>
                  <a:pt x="67054" y="23638"/>
                </a:lnTo>
                <a:lnTo>
                  <a:pt x="53536" y="16920"/>
                </a:lnTo>
                <a:cubicBezTo>
                  <a:pt x="50647" y="15485"/>
                  <a:pt x="47462" y="14708"/>
                  <a:pt x="44236" y="14708"/>
                </a:cubicBezTo>
                <a:cubicBezTo>
                  <a:pt x="43990" y="14708"/>
                  <a:pt x="43745" y="14713"/>
                  <a:pt x="43499" y="14722"/>
                </a:cubicBezTo>
                <a:cubicBezTo>
                  <a:pt x="43256" y="14731"/>
                  <a:pt x="43016" y="14735"/>
                  <a:pt x="42780" y="14735"/>
                </a:cubicBezTo>
                <a:cubicBezTo>
                  <a:pt x="32500" y="14735"/>
                  <a:pt x="28628" y="6298"/>
                  <a:pt x="21116" y="2359"/>
                </a:cubicBezTo>
                <a:cubicBezTo>
                  <a:pt x="17659" y="545"/>
                  <a:pt x="13588" y="1"/>
                  <a:pt x="994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3" name="Google Shape;1073;p20"/>
          <p:cNvSpPr/>
          <p:nvPr/>
        </p:nvSpPr>
        <p:spPr>
          <a:xfrm>
            <a:off x="-69825" y="4829506"/>
            <a:ext cx="951040" cy="359019"/>
          </a:xfrm>
          <a:custGeom>
            <a:rect b="b" l="l" r="r" t="t"/>
            <a:pathLst>
              <a:path extrusionOk="0" h="18336" w="48572">
                <a:moveTo>
                  <a:pt x="12395" y="1"/>
                </a:moveTo>
                <a:cubicBezTo>
                  <a:pt x="5264" y="1"/>
                  <a:pt x="31" y="2184"/>
                  <a:pt x="31" y="2184"/>
                </a:cubicBezTo>
                <a:cubicBezTo>
                  <a:pt x="31" y="6259"/>
                  <a:pt x="1" y="18335"/>
                  <a:pt x="1" y="18335"/>
                </a:cubicBezTo>
                <a:lnTo>
                  <a:pt x="48572" y="18335"/>
                </a:lnTo>
                <a:cubicBezTo>
                  <a:pt x="46281" y="15196"/>
                  <a:pt x="35340" y="6259"/>
                  <a:pt x="23228" y="1852"/>
                </a:cubicBezTo>
                <a:cubicBezTo>
                  <a:pt x="19430" y="472"/>
                  <a:pt x="15708" y="1"/>
                  <a:pt x="123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20"/>
          <p:cNvSpPr/>
          <p:nvPr/>
        </p:nvSpPr>
        <p:spPr>
          <a:xfrm flipH="1">
            <a:off x="7501175" y="4400625"/>
            <a:ext cx="1699217" cy="777642"/>
          </a:xfrm>
          <a:custGeom>
            <a:rect b="b" l="l" r="r" t="t"/>
            <a:pathLst>
              <a:path extrusionOk="0" h="36415" w="79570">
                <a:moveTo>
                  <a:pt x="13656" y="0"/>
                </a:moveTo>
                <a:cubicBezTo>
                  <a:pt x="7235" y="0"/>
                  <a:pt x="256" y="4936"/>
                  <a:pt x="256" y="4936"/>
                </a:cubicBezTo>
                <a:lnTo>
                  <a:pt x="0" y="36414"/>
                </a:lnTo>
                <a:lnTo>
                  <a:pt x="79569" y="36414"/>
                </a:lnTo>
                <a:lnTo>
                  <a:pt x="71865" y="29231"/>
                </a:lnTo>
                <a:cubicBezTo>
                  <a:pt x="67867" y="25503"/>
                  <a:pt x="62620" y="23417"/>
                  <a:pt x="57186" y="23417"/>
                </a:cubicBezTo>
                <a:cubicBezTo>
                  <a:pt x="56740" y="23417"/>
                  <a:pt x="56294" y="23431"/>
                  <a:pt x="55846" y="23459"/>
                </a:cubicBezTo>
                <a:cubicBezTo>
                  <a:pt x="54987" y="23510"/>
                  <a:pt x="54210" y="23612"/>
                  <a:pt x="53576" y="23781"/>
                </a:cubicBezTo>
                <a:cubicBezTo>
                  <a:pt x="51815" y="24240"/>
                  <a:pt x="50149" y="24445"/>
                  <a:pt x="48578" y="24445"/>
                </a:cubicBezTo>
                <a:cubicBezTo>
                  <a:pt x="38332" y="24445"/>
                  <a:pt x="32153" y="15743"/>
                  <a:pt x="30308" y="12303"/>
                </a:cubicBezTo>
                <a:cubicBezTo>
                  <a:pt x="28176" y="8335"/>
                  <a:pt x="22082" y="1106"/>
                  <a:pt x="15282" y="114"/>
                </a:cubicBezTo>
                <a:cubicBezTo>
                  <a:pt x="14747" y="36"/>
                  <a:pt x="14204" y="0"/>
                  <a:pt x="1365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" name="Google Shape;1075;p20"/>
          <p:cNvSpPr/>
          <p:nvPr/>
        </p:nvSpPr>
        <p:spPr>
          <a:xfrm flipH="1">
            <a:off x="7749344" y="4676959"/>
            <a:ext cx="1451049" cy="511548"/>
          </a:xfrm>
          <a:custGeom>
            <a:rect b="b" l="l" r="r" t="t"/>
            <a:pathLst>
              <a:path extrusionOk="0" h="23639" w="67054">
                <a:moveTo>
                  <a:pt x="9948" y="1"/>
                </a:moveTo>
                <a:cubicBezTo>
                  <a:pt x="4490" y="1"/>
                  <a:pt x="0" y="1224"/>
                  <a:pt x="0" y="1224"/>
                </a:cubicBezTo>
                <a:lnTo>
                  <a:pt x="16" y="23638"/>
                </a:lnTo>
                <a:lnTo>
                  <a:pt x="67054" y="23638"/>
                </a:lnTo>
                <a:lnTo>
                  <a:pt x="53536" y="16920"/>
                </a:lnTo>
                <a:cubicBezTo>
                  <a:pt x="50647" y="15485"/>
                  <a:pt x="47462" y="14708"/>
                  <a:pt x="44236" y="14708"/>
                </a:cubicBezTo>
                <a:cubicBezTo>
                  <a:pt x="43990" y="14708"/>
                  <a:pt x="43745" y="14713"/>
                  <a:pt x="43499" y="14722"/>
                </a:cubicBezTo>
                <a:cubicBezTo>
                  <a:pt x="43256" y="14731"/>
                  <a:pt x="43016" y="14735"/>
                  <a:pt x="42780" y="14735"/>
                </a:cubicBezTo>
                <a:cubicBezTo>
                  <a:pt x="32500" y="14735"/>
                  <a:pt x="28628" y="6298"/>
                  <a:pt x="21116" y="2359"/>
                </a:cubicBezTo>
                <a:cubicBezTo>
                  <a:pt x="17659" y="545"/>
                  <a:pt x="13588" y="1"/>
                  <a:pt x="994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20"/>
          <p:cNvSpPr/>
          <p:nvPr/>
        </p:nvSpPr>
        <p:spPr>
          <a:xfrm flipH="1">
            <a:off x="8249358" y="4829506"/>
            <a:ext cx="951040" cy="359019"/>
          </a:xfrm>
          <a:custGeom>
            <a:rect b="b" l="l" r="r" t="t"/>
            <a:pathLst>
              <a:path extrusionOk="0" h="18336" w="48572">
                <a:moveTo>
                  <a:pt x="12395" y="1"/>
                </a:moveTo>
                <a:cubicBezTo>
                  <a:pt x="5264" y="1"/>
                  <a:pt x="31" y="2184"/>
                  <a:pt x="31" y="2184"/>
                </a:cubicBezTo>
                <a:cubicBezTo>
                  <a:pt x="31" y="6259"/>
                  <a:pt x="1" y="18335"/>
                  <a:pt x="1" y="18335"/>
                </a:cubicBezTo>
                <a:lnTo>
                  <a:pt x="48572" y="18335"/>
                </a:lnTo>
                <a:cubicBezTo>
                  <a:pt x="46281" y="15196"/>
                  <a:pt x="35340" y="6259"/>
                  <a:pt x="23228" y="1852"/>
                </a:cubicBezTo>
                <a:cubicBezTo>
                  <a:pt x="19430" y="472"/>
                  <a:pt x="15708" y="1"/>
                  <a:pt x="123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2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3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flipH="1" rot="10800000"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3"/>
          <p:cNvSpPr txBox="1"/>
          <p:nvPr>
            <p:ph type="title"/>
          </p:nvPr>
        </p:nvSpPr>
        <p:spPr>
          <a:xfrm>
            <a:off x="2206350" y="3119875"/>
            <a:ext cx="47313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3" name="Google Shape;123;p3"/>
          <p:cNvSpPr txBox="1"/>
          <p:nvPr>
            <p:ph idx="1" type="subTitle"/>
          </p:nvPr>
        </p:nvSpPr>
        <p:spPr>
          <a:xfrm>
            <a:off x="2897550" y="3680100"/>
            <a:ext cx="3348900" cy="695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4" name="Google Shape;124;p3"/>
          <p:cNvSpPr txBox="1"/>
          <p:nvPr>
            <p:ph hasCustomPrompt="1" idx="2" type="title"/>
          </p:nvPr>
        </p:nvSpPr>
        <p:spPr>
          <a:xfrm>
            <a:off x="3636600" y="1183813"/>
            <a:ext cx="1839600" cy="11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5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3"/>
          <p:cNvSpPr/>
          <p:nvPr/>
        </p:nvSpPr>
        <p:spPr>
          <a:xfrm>
            <a:off x="5087621" y="538006"/>
            <a:ext cx="1724806" cy="378649"/>
          </a:xfrm>
          <a:custGeom>
            <a:rect b="b" l="l" r="r" t="t"/>
            <a:pathLst>
              <a:path extrusionOk="0" h="5550" w="25283">
                <a:moveTo>
                  <a:pt x="15084" y="1"/>
                </a:moveTo>
                <a:cubicBezTo>
                  <a:pt x="12989" y="1"/>
                  <a:pt x="10917" y="1227"/>
                  <a:pt x="9949" y="3090"/>
                </a:cubicBezTo>
                <a:cubicBezTo>
                  <a:pt x="9176" y="2238"/>
                  <a:pt x="8030" y="1752"/>
                  <a:pt x="6882" y="1752"/>
                </a:cubicBezTo>
                <a:cubicBezTo>
                  <a:pt x="6694" y="1752"/>
                  <a:pt x="6506" y="1765"/>
                  <a:pt x="6319" y="1792"/>
                </a:cubicBezTo>
                <a:cubicBezTo>
                  <a:pt x="4995" y="1986"/>
                  <a:pt x="3794" y="2865"/>
                  <a:pt x="3211" y="4072"/>
                </a:cubicBezTo>
                <a:cubicBezTo>
                  <a:pt x="2908" y="3664"/>
                  <a:pt x="2400" y="3435"/>
                  <a:pt x="1896" y="3435"/>
                </a:cubicBezTo>
                <a:cubicBezTo>
                  <a:pt x="1668" y="3435"/>
                  <a:pt x="1440" y="3482"/>
                  <a:pt x="1232" y="3581"/>
                </a:cubicBezTo>
                <a:cubicBezTo>
                  <a:pt x="568" y="3903"/>
                  <a:pt x="0" y="4834"/>
                  <a:pt x="189" y="5550"/>
                </a:cubicBezTo>
                <a:lnTo>
                  <a:pt x="25109" y="5550"/>
                </a:lnTo>
                <a:cubicBezTo>
                  <a:pt x="25283" y="4415"/>
                  <a:pt x="24577" y="3193"/>
                  <a:pt x="23483" y="2814"/>
                </a:cubicBezTo>
                <a:cubicBezTo>
                  <a:pt x="23239" y="2729"/>
                  <a:pt x="22983" y="2689"/>
                  <a:pt x="22726" y="2689"/>
                </a:cubicBezTo>
                <a:cubicBezTo>
                  <a:pt x="21840" y="2689"/>
                  <a:pt x="20943" y="3168"/>
                  <a:pt x="20507" y="3944"/>
                </a:cubicBezTo>
                <a:cubicBezTo>
                  <a:pt x="19802" y="1812"/>
                  <a:pt x="17746" y="197"/>
                  <a:pt x="15507" y="18"/>
                </a:cubicBezTo>
                <a:cubicBezTo>
                  <a:pt x="15366" y="6"/>
                  <a:pt x="15225" y="1"/>
                  <a:pt x="150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" name="Google Shape;126;p3"/>
          <p:cNvGrpSpPr/>
          <p:nvPr/>
        </p:nvGrpSpPr>
        <p:grpSpPr>
          <a:xfrm>
            <a:off x="6812428" y="128597"/>
            <a:ext cx="2769555" cy="2900104"/>
            <a:chOff x="6684953" y="128597"/>
            <a:chExt cx="2769555" cy="2900104"/>
          </a:xfrm>
        </p:grpSpPr>
        <p:grpSp>
          <p:nvGrpSpPr>
            <p:cNvPr id="127" name="Google Shape;127;p3"/>
            <p:cNvGrpSpPr/>
            <p:nvPr/>
          </p:nvGrpSpPr>
          <p:grpSpPr>
            <a:xfrm>
              <a:off x="6684953" y="128597"/>
              <a:ext cx="2769555" cy="2900104"/>
              <a:chOff x="6684953" y="128597"/>
              <a:chExt cx="2769555" cy="2900104"/>
            </a:xfrm>
          </p:grpSpPr>
          <p:sp>
            <p:nvSpPr>
              <p:cNvPr id="128" name="Google Shape;128;p3"/>
              <p:cNvSpPr/>
              <p:nvPr/>
            </p:nvSpPr>
            <p:spPr>
              <a:xfrm rot="-456988">
                <a:off x="6947819" y="407003"/>
                <a:ext cx="2280081" cy="2481542"/>
              </a:xfrm>
              <a:custGeom>
                <a:rect b="b" l="l" r="r" t="t"/>
                <a:pathLst>
                  <a:path extrusionOk="0" h="53459" w="49119">
                    <a:moveTo>
                      <a:pt x="24961" y="1"/>
                    </a:moveTo>
                    <a:cubicBezTo>
                      <a:pt x="24680" y="123"/>
                      <a:pt x="24399" y="246"/>
                      <a:pt x="24117" y="374"/>
                    </a:cubicBezTo>
                    <a:cubicBezTo>
                      <a:pt x="24163" y="2501"/>
                      <a:pt x="25109" y="4500"/>
                      <a:pt x="26224" y="6315"/>
                    </a:cubicBezTo>
                    <a:cubicBezTo>
                      <a:pt x="27333" y="8130"/>
                      <a:pt x="28637" y="9837"/>
                      <a:pt x="29532" y="11765"/>
                    </a:cubicBezTo>
                    <a:cubicBezTo>
                      <a:pt x="30774" y="14459"/>
                      <a:pt x="31137" y="17435"/>
                      <a:pt x="31158" y="20369"/>
                    </a:cubicBezTo>
                    <a:cubicBezTo>
                      <a:pt x="31163" y="21873"/>
                      <a:pt x="30989" y="23360"/>
                      <a:pt x="30979" y="24864"/>
                    </a:cubicBezTo>
                    <a:cubicBezTo>
                      <a:pt x="28872" y="24056"/>
                      <a:pt x="26720" y="23345"/>
                      <a:pt x="24792" y="22195"/>
                    </a:cubicBezTo>
                    <a:cubicBezTo>
                      <a:pt x="22783" y="20998"/>
                      <a:pt x="20994" y="19245"/>
                      <a:pt x="20324" y="17005"/>
                    </a:cubicBezTo>
                    <a:cubicBezTo>
                      <a:pt x="20170" y="16504"/>
                      <a:pt x="20073" y="15967"/>
                      <a:pt x="19782" y="15533"/>
                    </a:cubicBezTo>
                    <a:cubicBezTo>
                      <a:pt x="19548" y="15182"/>
                      <a:pt x="19146" y="14914"/>
                      <a:pt x="18745" y="14914"/>
                    </a:cubicBezTo>
                    <a:cubicBezTo>
                      <a:pt x="18638" y="14914"/>
                      <a:pt x="18531" y="14933"/>
                      <a:pt x="18427" y="14976"/>
                    </a:cubicBezTo>
                    <a:cubicBezTo>
                      <a:pt x="19731" y="18079"/>
                      <a:pt x="21137" y="21336"/>
                      <a:pt x="23800" y="23396"/>
                    </a:cubicBezTo>
                    <a:cubicBezTo>
                      <a:pt x="24552" y="23979"/>
                      <a:pt x="25385" y="24444"/>
                      <a:pt x="26239" y="24858"/>
                    </a:cubicBezTo>
                    <a:cubicBezTo>
                      <a:pt x="26013" y="24839"/>
                      <a:pt x="25784" y="24830"/>
                      <a:pt x="25553" y="24830"/>
                    </a:cubicBezTo>
                    <a:cubicBezTo>
                      <a:pt x="23981" y="24830"/>
                      <a:pt x="22317" y="25227"/>
                      <a:pt x="20886" y="25227"/>
                    </a:cubicBezTo>
                    <a:cubicBezTo>
                      <a:pt x="18130" y="25666"/>
                      <a:pt x="15410" y="26402"/>
                      <a:pt x="12619" y="26551"/>
                    </a:cubicBezTo>
                    <a:cubicBezTo>
                      <a:pt x="12274" y="26569"/>
                      <a:pt x="11929" y="26579"/>
                      <a:pt x="11583" y="26579"/>
                    </a:cubicBezTo>
                    <a:cubicBezTo>
                      <a:pt x="7466" y="26579"/>
                      <a:pt x="3355" y="25266"/>
                      <a:pt x="1" y="22875"/>
                    </a:cubicBezTo>
                    <a:lnTo>
                      <a:pt x="1" y="22875"/>
                    </a:lnTo>
                    <a:cubicBezTo>
                      <a:pt x="1054" y="25385"/>
                      <a:pt x="3835" y="26735"/>
                      <a:pt x="6499" y="27302"/>
                    </a:cubicBezTo>
                    <a:cubicBezTo>
                      <a:pt x="8115" y="27650"/>
                      <a:pt x="9757" y="27787"/>
                      <a:pt x="11401" y="27787"/>
                    </a:cubicBezTo>
                    <a:cubicBezTo>
                      <a:pt x="11572" y="27787"/>
                      <a:pt x="11743" y="27786"/>
                      <a:pt x="11913" y="27783"/>
                    </a:cubicBezTo>
                    <a:lnTo>
                      <a:pt x="11913" y="27783"/>
                    </a:lnTo>
                    <a:cubicBezTo>
                      <a:pt x="11648" y="28192"/>
                      <a:pt x="11361" y="28601"/>
                      <a:pt x="11029" y="28933"/>
                    </a:cubicBezTo>
                    <a:cubicBezTo>
                      <a:pt x="10620" y="29404"/>
                      <a:pt x="10175" y="29838"/>
                      <a:pt x="9654" y="30191"/>
                    </a:cubicBezTo>
                    <a:cubicBezTo>
                      <a:pt x="8462" y="31009"/>
                      <a:pt x="6995" y="31316"/>
                      <a:pt x="5574" y="31602"/>
                    </a:cubicBezTo>
                    <a:cubicBezTo>
                      <a:pt x="5916" y="31655"/>
                      <a:pt x="6263" y="31681"/>
                      <a:pt x="6609" y="31681"/>
                    </a:cubicBezTo>
                    <a:cubicBezTo>
                      <a:pt x="8207" y="31681"/>
                      <a:pt x="9807" y="31130"/>
                      <a:pt x="11054" y="30135"/>
                    </a:cubicBezTo>
                    <a:cubicBezTo>
                      <a:pt x="11515" y="29761"/>
                      <a:pt x="11929" y="29337"/>
                      <a:pt x="12281" y="28857"/>
                    </a:cubicBezTo>
                    <a:cubicBezTo>
                      <a:pt x="12517" y="28529"/>
                      <a:pt x="12767" y="28146"/>
                      <a:pt x="12951" y="27742"/>
                    </a:cubicBezTo>
                    <a:cubicBezTo>
                      <a:pt x="15932" y="27599"/>
                      <a:pt x="18923" y="27072"/>
                      <a:pt x="21868" y="26540"/>
                    </a:cubicBezTo>
                    <a:cubicBezTo>
                      <a:pt x="22998" y="26336"/>
                      <a:pt x="24138" y="26131"/>
                      <a:pt x="25268" y="25927"/>
                    </a:cubicBezTo>
                    <a:cubicBezTo>
                      <a:pt x="26009" y="25794"/>
                      <a:pt x="26950" y="25758"/>
                      <a:pt x="27696" y="25518"/>
                    </a:cubicBezTo>
                    <a:cubicBezTo>
                      <a:pt x="28765" y="25988"/>
                      <a:pt x="29839" y="26438"/>
                      <a:pt x="30856" y="27011"/>
                    </a:cubicBezTo>
                    <a:cubicBezTo>
                      <a:pt x="34593" y="29112"/>
                      <a:pt x="37359" y="32850"/>
                      <a:pt x="38300" y="37032"/>
                    </a:cubicBezTo>
                    <a:cubicBezTo>
                      <a:pt x="38295" y="37328"/>
                      <a:pt x="38295" y="37635"/>
                      <a:pt x="38300" y="37942"/>
                    </a:cubicBezTo>
                    <a:cubicBezTo>
                      <a:pt x="38474" y="43704"/>
                      <a:pt x="41935" y="48765"/>
                      <a:pt x="45274" y="53459"/>
                    </a:cubicBezTo>
                    <a:lnTo>
                      <a:pt x="49119" y="53280"/>
                    </a:lnTo>
                    <a:cubicBezTo>
                      <a:pt x="45489" y="48806"/>
                      <a:pt x="41695" y="43985"/>
                      <a:pt x="41143" y="38249"/>
                    </a:cubicBezTo>
                    <a:cubicBezTo>
                      <a:pt x="40862" y="35334"/>
                      <a:pt x="41460" y="32415"/>
                      <a:pt x="42109" y="29557"/>
                    </a:cubicBezTo>
                    <a:cubicBezTo>
                      <a:pt x="42764" y="26704"/>
                      <a:pt x="43484" y="23831"/>
                      <a:pt x="43469" y="20901"/>
                    </a:cubicBezTo>
                    <a:cubicBezTo>
                      <a:pt x="43454" y="17972"/>
                      <a:pt x="42610" y="14924"/>
                      <a:pt x="40529" y="12859"/>
                    </a:cubicBezTo>
                    <a:lnTo>
                      <a:pt x="39374" y="12557"/>
                    </a:lnTo>
                    <a:lnTo>
                      <a:pt x="39374" y="12557"/>
                    </a:lnTo>
                    <a:cubicBezTo>
                      <a:pt x="41312" y="14756"/>
                      <a:pt x="41956" y="17849"/>
                      <a:pt x="41777" y="20778"/>
                    </a:cubicBezTo>
                    <a:cubicBezTo>
                      <a:pt x="41598" y="23698"/>
                      <a:pt x="40693" y="26525"/>
                      <a:pt x="39849" y="29327"/>
                    </a:cubicBezTo>
                    <a:cubicBezTo>
                      <a:pt x="39645" y="30017"/>
                      <a:pt x="39440" y="30707"/>
                      <a:pt x="39251" y="31408"/>
                    </a:cubicBezTo>
                    <a:cubicBezTo>
                      <a:pt x="38827" y="30288"/>
                      <a:pt x="38116" y="29260"/>
                      <a:pt x="37252" y="28422"/>
                    </a:cubicBezTo>
                    <a:cubicBezTo>
                      <a:pt x="36040" y="27241"/>
                      <a:pt x="34563" y="26387"/>
                      <a:pt x="33008" y="25687"/>
                    </a:cubicBezTo>
                    <a:cubicBezTo>
                      <a:pt x="33642" y="21571"/>
                      <a:pt x="32190" y="16785"/>
                      <a:pt x="30779" y="13094"/>
                    </a:cubicBezTo>
                    <a:cubicBezTo>
                      <a:pt x="30150" y="11453"/>
                      <a:pt x="29435" y="9848"/>
                      <a:pt x="28704" y="8252"/>
                    </a:cubicBezTo>
                    <a:cubicBezTo>
                      <a:pt x="29496" y="8068"/>
                      <a:pt x="30299" y="7736"/>
                      <a:pt x="31030" y="7429"/>
                    </a:cubicBezTo>
                    <a:cubicBezTo>
                      <a:pt x="34389" y="6008"/>
                      <a:pt x="37329" y="3585"/>
                      <a:pt x="39312" y="517"/>
                    </a:cubicBezTo>
                    <a:cubicBezTo>
                      <a:pt x="39149" y="440"/>
                      <a:pt x="38990" y="364"/>
                      <a:pt x="38832" y="297"/>
                    </a:cubicBezTo>
                    <a:cubicBezTo>
                      <a:pt x="38831" y="297"/>
                      <a:pt x="38830" y="297"/>
                      <a:pt x="38829" y="297"/>
                    </a:cubicBezTo>
                    <a:cubicBezTo>
                      <a:pt x="38708" y="297"/>
                      <a:pt x="36862" y="2334"/>
                      <a:pt x="36638" y="2531"/>
                    </a:cubicBezTo>
                    <a:cubicBezTo>
                      <a:pt x="35238" y="3789"/>
                      <a:pt x="33704" y="4888"/>
                      <a:pt x="32063" y="5809"/>
                    </a:cubicBezTo>
                    <a:cubicBezTo>
                      <a:pt x="31245" y="6269"/>
                      <a:pt x="30396" y="6688"/>
                      <a:pt x="29532" y="7051"/>
                    </a:cubicBezTo>
                    <a:cubicBezTo>
                      <a:pt x="29138" y="7215"/>
                      <a:pt x="28658" y="7307"/>
                      <a:pt x="28351" y="7506"/>
                    </a:cubicBezTo>
                    <a:cubicBezTo>
                      <a:pt x="27185" y="5016"/>
                      <a:pt x="25984" y="2547"/>
                      <a:pt x="249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9" name="Google Shape;129;p3"/>
              <p:cNvGrpSpPr/>
              <p:nvPr/>
            </p:nvGrpSpPr>
            <p:grpSpPr>
              <a:xfrm>
                <a:off x="6684953" y="128597"/>
                <a:ext cx="2769555" cy="2055717"/>
                <a:chOff x="6636028" y="128597"/>
                <a:chExt cx="2769555" cy="2055717"/>
              </a:xfrm>
            </p:grpSpPr>
            <p:sp>
              <p:nvSpPr>
                <p:cNvPr id="130" name="Google Shape;130;p3"/>
                <p:cNvSpPr/>
                <p:nvPr/>
              </p:nvSpPr>
              <p:spPr>
                <a:xfrm rot="-456988">
                  <a:off x="7058636" y="939468"/>
                  <a:ext cx="1181981" cy="508665"/>
                </a:xfrm>
                <a:custGeom>
                  <a:rect b="b" l="l" r="r" t="t"/>
                  <a:pathLst>
                    <a:path extrusionOk="0" h="10958" w="25463">
                      <a:moveTo>
                        <a:pt x="17085" y="1"/>
                      </a:moveTo>
                      <a:cubicBezTo>
                        <a:pt x="15665" y="1"/>
                        <a:pt x="14166" y="825"/>
                        <a:pt x="13596" y="2363"/>
                      </a:cubicBezTo>
                      <a:cubicBezTo>
                        <a:pt x="12834" y="1800"/>
                        <a:pt x="12067" y="1238"/>
                        <a:pt x="11203" y="911"/>
                      </a:cubicBezTo>
                      <a:cubicBezTo>
                        <a:pt x="10778" y="754"/>
                        <a:pt x="10325" y="661"/>
                        <a:pt x="9873" y="661"/>
                      </a:cubicBezTo>
                      <a:cubicBezTo>
                        <a:pt x="9411" y="661"/>
                        <a:pt x="8950" y="758"/>
                        <a:pt x="8519" y="982"/>
                      </a:cubicBezTo>
                      <a:cubicBezTo>
                        <a:pt x="7675" y="1432"/>
                        <a:pt x="7005" y="2460"/>
                        <a:pt x="7046" y="3534"/>
                      </a:cubicBezTo>
                      <a:cubicBezTo>
                        <a:pt x="5988" y="2900"/>
                        <a:pt x="4853" y="2342"/>
                        <a:pt x="3651" y="2342"/>
                      </a:cubicBezTo>
                      <a:cubicBezTo>
                        <a:pt x="2445" y="2342"/>
                        <a:pt x="1151" y="3007"/>
                        <a:pt x="579" y="4280"/>
                      </a:cubicBezTo>
                      <a:cubicBezTo>
                        <a:pt x="1" y="5553"/>
                        <a:pt x="451" y="7378"/>
                        <a:pt x="1606" y="7746"/>
                      </a:cubicBezTo>
                      <a:cubicBezTo>
                        <a:pt x="1678" y="8984"/>
                        <a:pt x="2470" y="10083"/>
                        <a:pt x="3493" y="10359"/>
                      </a:cubicBezTo>
                      <a:cubicBezTo>
                        <a:pt x="3665" y="10406"/>
                        <a:pt x="3842" y="10428"/>
                        <a:pt x="4020" y="10428"/>
                      </a:cubicBezTo>
                      <a:cubicBezTo>
                        <a:pt x="4896" y="10428"/>
                        <a:pt x="5791" y="9884"/>
                        <a:pt x="6284" y="9004"/>
                      </a:cubicBezTo>
                      <a:cubicBezTo>
                        <a:pt x="6903" y="10180"/>
                        <a:pt x="8048" y="10932"/>
                        <a:pt x="9250" y="10957"/>
                      </a:cubicBezTo>
                      <a:cubicBezTo>
                        <a:pt x="9271" y="10958"/>
                        <a:pt x="9292" y="10958"/>
                        <a:pt x="9313" y="10958"/>
                      </a:cubicBezTo>
                      <a:cubicBezTo>
                        <a:pt x="10489" y="10958"/>
                        <a:pt x="11676" y="10262"/>
                        <a:pt x="12404" y="9137"/>
                      </a:cubicBezTo>
                      <a:cubicBezTo>
                        <a:pt x="13148" y="10136"/>
                        <a:pt x="14271" y="10719"/>
                        <a:pt x="15421" y="10719"/>
                      </a:cubicBezTo>
                      <a:cubicBezTo>
                        <a:pt x="15496" y="10719"/>
                        <a:pt x="15571" y="10717"/>
                        <a:pt x="15646" y="10712"/>
                      </a:cubicBezTo>
                      <a:cubicBezTo>
                        <a:pt x="16873" y="10625"/>
                        <a:pt x="18074" y="9868"/>
                        <a:pt x="18836" y="8703"/>
                      </a:cubicBezTo>
                      <a:cubicBezTo>
                        <a:pt x="19992" y="9372"/>
                        <a:pt x="21285" y="9746"/>
                        <a:pt x="22594" y="9776"/>
                      </a:cubicBezTo>
                      <a:cubicBezTo>
                        <a:pt x="22637" y="9778"/>
                        <a:pt x="22680" y="9778"/>
                        <a:pt x="22724" y="9778"/>
                      </a:cubicBezTo>
                      <a:cubicBezTo>
                        <a:pt x="23178" y="9778"/>
                        <a:pt x="23655" y="9697"/>
                        <a:pt x="24005" y="9347"/>
                      </a:cubicBezTo>
                      <a:cubicBezTo>
                        <a:pt x="24640" y="8711"/>
                        <a:pt x="24381" y="7288"/>
                        <a:pt x="23585" y="7075"/>
                      </a:cubicBezTo>
                      <a:lnTo>
                        <a:pt x="23585" y="7075"/>
                      </a:lnTo>
                      <a:cubicBezTo>
                        <a:pt x="23662" y="7094"/>
                        <a:pt x="23739" y="7104"/>
                        <a:pt x="23816" y="7104"/>
                      </a:cubicBezTo>
                      <a:cubicBezTo>
                        <a:pt x="24596" y="7104"/>
                        <a:pt x="25311" y="6154"/>
                        <a:pt x="25385" y="5195"/>
                      </a:cubicBezTo>
                      <a:cubicBezTo>
                        <a:pt x="25462" y="4142"/>
                        <a:pt x="24992" y="3160"/>
                        <a:pt x="24455" y="2342"/>
                      </a:cubicBezTo>
                      <a:cubicBezTo>
                        <a:pt x="23820" y="1380"/>
                        <a:pt x="23279" y="1038"/>
                        <a:pt x="22579" y="1038"/>
                      </a:cubicBezTo>
                      <a:cubicBezTo>
                        <a:pt x="22208" y="1038"/>
                        <a:pt x="21793" y="1134"/>
                        <a:pt x="21295" y="1284"/>
                      </a:cubicBezTo>
                      <a:cubicBezTo>
                        <a:pt x="21161" y="1325"/>
                        <a:pt x="21026" y="1343"/>
                        <a:pt x="20890" y="1343"/>
                      </a:cubicBezTo>
                      <a:cubicBezTo>
                        <a:pt x="19804" y="1343"/>
                        <a:pt x="18652" y="177"/>
                        <a:pt x="17553" y="31"/>
                      </a:cubicBezTo>
                      <a:cubicBezTo>
                        <a:pt x="17399" y="11"/>
                        <a:pt x="17242" y="1"/>
                        <a:pt x="1708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" name="Google Shape;131;p3"/>
                <p:cNvSpPr/>
                <p:nvPr/>
              </p:nvSpPr>
              <p:spPr>
                <a:xfrm rot="-456988">
                  <a:off x="7087172" y="204037"/>
                  <a:ext cx="1173161" cy="522777"/>
                </a:xfrm>
                <a:custGeom>
                  <a:rect b="b" l="l" r="r" t="t"/>
                  <a:pathLst>
                    <a:path extrusionOk="0" h="11262" w="25273">
                      <a:moveTo>
                        <a:pt x="15959" y="0"/>
                      </a:moveTo>
                      <a:cubicBezTo>
                        <a:pt x="15794" y="0"/>
                        <a:pt x="15627" y="7"/>
                        <a:pt x="15461" y="22"/>
                      </a:cubicBezTo>
                      <a:cubicBezTo>
                        <a:pt x="13891" y="155"/>
                        <a:pt x="12271" y="1182"/>
                        <a:pt x="11989" y="2736"/>
                      </a:cubicBezTo>
                      <a:cubicBezTo>
                        <a:pt x="11021" y="1764"/>
                        <a:pt x="9646" y="1224"/>
                        <a:pt x="8276" y="1224"/>
                      </a:cubicBezTo>
                      <a:cubicBezTo>
                        <a:pt x="7888" y="1224"/>
                        <a:pt x="7500" y="1267"/>
                        <a:pt x="7122" y="1356"/>
                      </a:cubicBezTo>
                      <a:cubicBezTo>
                        <a:pt x="5409" y="1760"/>
                        <a:pt x="3947" y="3099"/>
                        <a:pt x="3385" y="4766"/>
                      </a:cubicBezTo>
                      <a:cubicBezTo>
                        <a:pt x="3188" y="4704"/>
                        <a:pt x="2985" y="4675"/>
                        <a:pt x="2782" y="4675"/>
                      </a:cubicBezTo>
                      <a:cubicBezTo>
                        <a:pt x="1775" y="4675"/>
                        <a:pt x="766" y="5391"/>
                        <a:pt x="532" y="6387"/>
                      </a:cubicBezTo>
                      <a:cubicBezTo>
                        <a:pt x="0" y="8616"/>
                        <a:pt x="3129" y="9766"/>
                        <a:pt x="4714" y="10405"/>
                      </a:cubicBezTo>
                      <a:cubicBezTo>
                        <a:pt x="5636" y="10777"/>
                        <a:pt x="6636" y="10968"/>
                        <a:pt x="7634" y="10968"/>
                      </a:cubicBezTo>
                      <a:cubicBezTo>
                        <a:pt x="9104" y="10968"/>
                        <a:pt x="10569" y="10554"/>
                        <a:pt x="11770" y="9695"/>
                      </a:cubicBezTo>
                      <a:cubicBezTo>
                        <a:pt x="12545" y="10715"/>
                        <a:pt x="13829" y="11262"/>
                        <a:pt x="15102" y="11262"/>
                      </a:cubicBezTo>
                      <a:cubicBezTo>
                        <a:pt x="15953" y="11262"/>
                        <a:pt x="16799" y="11018"/>
                        <a:pt x="17486" y="10508"/>
                      </a:cubicBezTo>
                      <a:cubicBezTo>
                        <a:pt x="17905" y="10201"/>
                        <a:pt x="18273" y="9802"/>
                        <a:pt x="18754" y="9613"/>
                      </a:cubicBezTo>
                      <a:cubicBezTo>
                        <a:pt x="19032" y="9500"/>
                        <a:pt x="19322" y="9463"/>
                        <a:pt x="19619" y="9463"/>
                      </a:cubicBezTo>
                      <a:cubicBezTo>
                        <a:pt x="20169" y="9463"/>
                        <a:pt x="20740" y="9589"/>
                        <a:pt x="21295" y="9593"/>
                      </a:cubicBezTo>
                      <a:cubicBezTo>
                        <a:pt x="21309" y="9593"/>
                        <a:pt x="21322" y="9593"/>
                        <a:pt x="21336" y="9593"/>
                      </a:cubicBezTo>
                      <a:cubicBezTo>
                        <a:pt x="22600" y="9593"/>
                        <a:pt x="23843" y="8906"/>
                        <a:pt x="24510" y="7834"/>
                      </a:cubicBezTo>
                      <a:cubicBezTo>
                        <a:pt x="25196" y="6755"/>
                        <a:pt x="25272" y="5323"/>
                        <a:pt x="24710" y="4173"/>
                      </a:cubicBezTo>
                      <a:cubicBezTo>
                        <a:pt x="23866" y="2435"/>
                        <a:pt x="21877" y="1632"/>
                        <a:pt x="20062" y="973"/>
                      </a:cubicBezTo>
                      <a:cubicBezTo>
                        <a:pt x="18736" y="492"/>
                        <a:pt x="17361" y="0"/>
                        <a:pt x="159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" name="Google Shape;132;p3"/>
                <p:cNvSpPr/>
                <p:nvPr/>
              </p:nvSpPr>
              <p:spPr>
                <a:xfrm rot="-456988">
                  <a:off x="8318648" y="547511"/>
                  <a:ext cx="1052609" cy="588043"/>
                </a:xfrm>
                <a:custGeom>
                  <a:rect b="b" l="l" r="r" t="t"/>
                  <a:pathLst>
                    <a:path extrusionOk="0" h="12668" w="22676">
                      <a:moveTo>
                        <a:pt x="12818" y="1"/>
                      </a:moveTo>
                      <a:cubicBezTo>
                        <a:pt x="12368" y="1"/>
                        <a:pt x="11919" y="80"/>
                        <a:pt x="11499" y="240"/>
                      </a:cubicBezTo>
                      <a:cubicBezTo>
                        <a:pt x="10487" y="628"/>
                        <a:pt x="9669" y="1477"/>
                        <a:pt x="9321" y="2499"/>
                      </a:cubicBezTo>
                      <a:cubicBezTo>
                        <a:pt x="8717" y="1829"/>
                        <a:pt x="7809" y="1453"/>
                        <a:pt x="6908" y="1453"/>
                      </a:cubicBezTo>
                      <a:cubicBezTo>
                        <a:pt x="6565" y="1453"/>
                        <a:pt x="6224" y="1507"/>
                        <a:pt x="5900" y="1620"/>
                      </a:cubicBezTo>
                      <a:cubicBezTo>
                        <a:pt x="4725" y="2029"/>
                        <a:pt x="3840" y="3185"/>
                        <a:pt x="3763" y="4432"/>
                      </a:cubicBezTo>
                      <a:cubicBezTo>
                        <a:pt x="3490" y="4162"/>
                        <a:pt x="3109" y="4027"/>
                        <a:pt x="2726" y="4027"/>
                      </a:cubicBezTo>
                      <a:cubicBezTo>
                        <a:pt x="2334" y="4027"/>
                        <a:pt x="1941" y="4168"/>
                        <a:pt x="1662" y="4447"/>
                      </a:cubicBezTo>
                      <a:cubicBezTo>
                        <a:pt x="1105" y="5010"/>
                        <a:pt x="1146" y="5945"/>
                        <a:pt x="1636" y="6533"/>
                      </a:cubicBezTo>
                      <a:cubicBezTo>
                        <a:pt x="1553" y="6519"/>
                        <a:pt x="1472" y="6512"/>
                        <a:pt x="1393" y="6512"/>
                      </a:cubicBezTo>
                      <a:cubicBezTo>
                        <a:pt x="560" y="6512"/>
                        <a:pt x="25" y="7296"/>
                        <a:pt x="16" y="8118"/>
                      </a:cubicBezTo>
                      <a:cubicBezTo>
                        <a:pt x="0" y="8916"/>
                        <a:pt x="568" y="9565"/>
                        <a:pt x="992" y="10194"/>
                      </a:cubicBezTo>
                      <a:cubicBezTo>
                        <a:pt x="1611" y="11107"/>
                        <a:pt x="2614" y="11705"/>
                        <a:pt x="3608" y="11705"/>
                      </a:cubicBezTo>
                      <a:cubicBezTo>
                        <a:pt x="4323" y="11705"/>
                        <a:pt x="5032" y="11395"/>
                        <a:pt x="5589" y="10670"/>
                      </a:cubicBezTo>
                      <a:cubicBezTo>
                        <a:pt x="5931" y="11764"/>
                        <a:pt x="6995" y="12592"/>
                        <a:pt x="8140" y="12663"/>
                      </a:cubicBezTo>
                      <a:cubicBezTo>
                        <a:pt x="8191" y="12666"/>
                        <a:pt x="8242" y="12668"/>
                        <a:pt x="8293" y="12668"/>
                      </a:cubicBezTo>
                      <a:cubicBezTo>
                        <a:pt x="9382" y="12668"/>
                        <a:pt x="10462" y="11998"/>
                        <a:pt x="10916" y="11002"/>
                      </a:cubicBezTo>
                      <a:cubicBezTo>
                        <a:pt x="11898" y="11488"/>
                        <a:pt x="12884" y="11978"/>
                        <a:pt x="13953" y="12183"/>
                      </a:cubicBezTo>
                      <a:cubicBezTo>
                        <a:pt x="14270" y="12244"/>
                        <a:pt x="14597" y="12277"/>
                        <a:pt x="14924" y="12277"/>
                      </a:cubicBezTo>
                      <a:cubicBezTo>
                        <a:pt x="15697" y="12277"/>
                        <a:pt x="16465" y="12090"/>
                        <a:pt x="17087" y="11641"/>
                      </a:cubicBezTo>
                      <a:cubicBezTo>
                        <a:pt x="17966" y="11002"/>
                        <a:pt x="18452" y="9759"/>
                        <a:pt x="18012" y="8762"/>
                      </a:cubicBezTo>
                      <a:lnTo>
                        <a:pt x="18012" y="8762"/>
                      </a:lnTo>
                      <a:cubicBezTo>
                        <a:pt x="18287" y="8841"/>
                        <a:pt x="18568" y="8878"/>
                        <a:pt x="18849" y="8878"/>
                      </a:cubicBezTo>
                      <a:cubicBezTo>
                        <a:pt x="20472" y="8878"/>
                        <a:pt x="22084" y="7643"/>
                        <a:pt x="22358" y="6017"/>
                      </a:cubicBezTo>
                      <a:cubicBezTo>
                        <a:pt x="22675" y="4105"/>
                        <a:pt x="21075" y="2106"/>
                        <a:pt x="19142" y="2003"/>
                      </a:cubicBezTo>
                      <a:cubicBezTo>
                        <a:pt x="19065" y="1999"/>
                        <a:pt x="18988" y="1997"/>
                        <a:pt x="18910" y="1997"/>
                      </a:cubicBezTo>
                      <a:cubicBezTo>
                        <a:pt x="18540" y="1997"/>
                        <a:pt x="18166" y="2041"/>
                        <a:pt x="17796" y="2041"/>
                      </a:cubicBezTo>
                      <a:cubicBezTo>
                        <a:pt x="17564" y="2041"/>
                        <a:pt x="17334" y="2023"/>
                        <a:pt x="17108" y="1968"/>
                      </a:cubicBezTo>
                      <a:cubicBezTo>
                        <a:pt x="16162" y="1748"/>
                        <a:pt x="15482" y="935"/>
                        <a:pt x="14628" y="459"/>
                      </a:cubicBezTo>
                      <a:cubicBezTo>
                        <a:pt x="14076" y="155"/>
                        <a:pt x="13447" y="1"/>
                        <a:pt x="1281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" name="Google Shape;133;p3"/>
                <p:cNvSpPr/>
                <p:nvPr/>
              </p:nvSpPr>
              <p:spPr>
                <a:xfrm rot="-456988">
                  <a:off x="7979766" y="1478973"/>
                  <a:ext cx="599462" cy="224995"/>
                </a:xfrm>
                <a:custGeom>
                  <a:rect b="b" l="l" r="r" t="t"/>
                  <a:pathLst>
                    <a:path extrusionOk="0" h="4847" w="12914">
                      <a:moveTo>
                        <a:pt x="9986" y="0"/>
                      </a:moveTo>
                      <a:cubicBezTo>
                        <a:pt x="9357" y="0"/>
                        <a:pt x="8705" y="368"/>
                        <a:pt x="8619" y="976"/>
                      </a:cubicBezTo>
                      <a:cubicBezTo>
                        <a:pt x="8685" y="516"/>
                        <a:pt x="7698" y="107"/>
                        <a:pt x="7376" y="71"/>
                      </a:cubicBezTo>
                      <a:cubicBezTo>
                        <a:pt x="7337" y="68"/>
                        <a:pt x="7297" y="66"/>
                        <a:pt x="7259" y="66"/>
                      </a:cubicBezTo>
                      <a:cubicBezTo>
                        <a:pt x="6806" y="66"/>
                        <a:pt x="6416" y="284"/>
                        <a:pt x="5972" y="284"/>
                      </a:cubicBezTo>
                      <a:cubicBezTo>
                        <a:pt x="5891" y="284"/>
                        <a:pt x="5809" y="277"/>
                        <a:pt x="5725" y="261"/>
                      </a:cubicBezTo>
                      <a:cubicBezTo>
                        <a:pt x="5269" y="171"/>
                        <a:pt x="4818" y="93"/>
                        <a:pt x="4393" y="93"/>
                      </a:cubicBezTo>
                      <a:cubicBezTo>
                        <a:pt x="3630" y="93"/>
                        <a:pt x="2953" y="346"/>
                        <a:pt x="2494" y="1242"/>
                      </a:cubicBezTo>
                      <a:cubicBezTo>
                        <a:pt x="2159" y="967"/>
                        <a:pt x="1725" y="790"/>
                        <a:pt x="1296" y="790"/>
                      </a:cubicBezTo>
                      <a:cubicBezTo>
                        <a:pt x="1207" y="790"/>
                        <a:pt x="1119" y="797"/>
                        <a:pt x="1031" y="813"/>
                      </a:cubicBezTo>
                      <a:cubicBezTo>
                        <a:pt x="520" y="910"/>
                        <a:pt x="65" y="1350"/>
                        <a:pt x="29" y="1871"/>
                      </a:cubicBezTo>
                      <a:cubicBezTo>
                        <a:pt x="1" y="2356"/>
                        <a:pt x="422" y="2836"/>
                        <a:pt x="901" y="2836"/>
                      </a:cubicBezTo>
                      <a:cubicBezTo>
                        <a:pt x="937" y="2836"/>
                        <a:pt x="974" y="2833"/>
                        <a:pt x="1011" y="2827"/>
                      </a:cubicBezTo>
                      <a:lnTo>
                        <a:pt x="1011" y="2827"/>
                      </a:lnTo>
                      <a:cubicBezTo>
                        <a:pt x="566" y="2909"/>
                        <a:pt x="377" y="3507"/>
                        <a:pt x="576" y="3916"/>
                      </a:cubicBezTo>
                      <a:cubicBezTo>
                        <a:pt x="771" y="4325"/>
                        <a:pt x="1215" y="4545"/>
                        <a:pt x="1640" y="4668"/>
                      </a:cubicBezTo>
                      <a:cubicBezTo>
                        <a:pt x="2184" y="4819"/>
                        <a:pt x="2751" y="4847"/>
                        <a:pt x="3318" y="4847"/>
                      </a:cubicBezTo>
                      <a:cubicBezTo>
                        <a:pt x="3497" y="4847"/>
                        <a:pt x="3675" y="4844"/>
                        <a:pt x="3854" y="4842"/>
                      </a:cubicBezTo>
                      <a:lnTo>
                        <a:pt x="4927" y="4821"/>
                      </a:lnTo>
                      <a:cubicBezTo>
                        <a:pt x="5960" y="4806"/>
                        <a:pt x="6998" y="4785"/>
                        <a:pt x="8026" y="4765"/>
                      </a:cubicBezTo>
                      <a:cubicBezTo>
                        <a:pt x="8399" y="4760"/>
                        <a:pt x="8792" y="4744"/>
                        <a:pt x="9099" y="4530"/>
                      </a:cubicBezTo>
                      <a:cubicBezTo>
                        <a:pt x="9406" y="4320"/>
                        <a:pt x="9549" y="3834"/>
                        <a:pt x="9283" y="3569"/>
                      </a:cubicBezTo>
                      <a:lnTo>
                        <a:pt x="9283" y="3569"/>
                      </a:lnTo>
                      <a:cubicBezTo>
                        <a:pt x="9891" y="3816"/>
                        <a:pt x="10526" y="4064"/>
                        <a:pt x="11175" y="4064"/>
                      </a:cubicBezTo>
                      <a:cubicBezTo>
                        <a:pt x="11263" y="4064"/>
                        <a:pt x="11352" y="4059"/>
                        <a:pt x="11441" y="4049"/>
                      </a:cubicBezTo>
                      <a:cubicBezTo>
                        <a:pt x="12182" y="3967"/>
                        <a:pt x="12913" y="3379"/>
                        <a:pt x="12888" y="2628"/>
                      </a:cubicBezTo>
                      <a:cubicBezTo>
                        <a:pt x="12867" y="2086"/>
                        <a:pt x="12468" y="1641"/>
                        <a:pt x="12085" y="1247"/>
                      </a:cubicBezTo>
                      <a:cubicBezTo>
                        <a:pt x="11574" y="731"/>
                        <a:pt x="11016" y="199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" name="Google Shape;134;p3"/>
                <p:cNvSpPr/>
                <p:nvPr/>
              </p:nvSpPr>
              <p:spPr>
                <a:xfrm rot="-456988">
                  <a:off x="6648310" y="1567735"/>
                  <a:ext cx="599415" cy="225228"/>
                </a:xfrm>
                <a:custGeom>
                  <a:rect b="b" l="l" r="r" t="t"/>
                  <a:pathLst>
                    <a:path extrusionOk="0" h="4852" w="12913">
                      <a:moveTo>
                        <a:pt x="9986" y="0"/>
                      </a:moveTo>
                      <a:cubicBezTo>
                        <a:pt x="9356" y="0"/>
                        <a:pt x="8705" y="368"/>
                        <a:pt x="8618" y="976"/>
                      </a:cubicBezTo>
                      <a:cubicBezTo>
                        <a:pt x="8685" y="516"/>
                        <a:pt x="7698" y="107"/>
                        <a:pt x="7376" y="77"/>
                      </a:cubicBezTo>
                      <a:cubicBezTo>
                        <a:pt x="7336" y="73"/>
                        <a:pt x="7297" y="71"/>
                        <a:pt x="7258" y="71"/>
                      </a:cubicBezTo>
                      <a:cubicBezTo>
                        <a:pt x="6809" y="71"/>
                        <a:pt x="6421" y="286"/>
                        <a:pt x="5980" y="286"/>
                      </a:cubicBezTo>
                      <a:cubicBezTo>
                        <a:pt x="5897" y="286"/>
                        <a:pt x="5812" y="279"/>
                        <a:pt x="5724" y="261"/>
                      </a:cubicBezTo>
                      <a:cubicBezTo>
                        <a:pt x="5272" y="171"/>
                        <a:pt x="4823" y="94"/>
                        <a:pt x="4400" y="94"/>
                      </a:cubicBezTo>
                      <a:cubicBezTo>
                        <a:pt x="3634" y="94"/>
                        <a:pt x="2954" y="348"/>
                        <a:pt x="2493" y="1247"/>
                      </a:cubicBezTo>
                      <a:cubicBezTo>
                        <a:pt x="2160" y="973"/>
                        <a:pt x="1732" y="793"/>
                        <a:pt x="1306" y="793"/>
                      </a:cubicBezTo>
                      <a:cubicBezTo>
                        <a:pt x="1216" y="793"/>
                        <a:pt x="1125" y="801"/>
                        <a:pt x="1036" y="818"/>
                      </a:cubicBezTo>
                      <a:cubicBezTo>
                        <a:pt x="525" y="915"/>
                        <a:pt x="65" y="1355"/>
                        <a:pt x="29" y="1871"/>
                      </a:cubicBezTo>
                      <a:cubicBezTo>
                        <a:pt x="0" y="2360"/>
                        <a:pt x="422" y="2841"/>
                        <a:pt x="900" y="2841"/>
                      </a:cubicBezTo>
                      <a:cubicBezTo>
                        <a:pt x="937" y="2841"/>
                        <a:pt x="974" y="2838"/>
                        <a:pt x="1010" y="2832"/>
                      </a:cubicBezTo>
                      <a:lnTo>
                        <a:pt x="1010" y="2832"/>
                      </a:lnTo>
                      <a:cubicBezTo>
                        <a:pt x="566" y="2914"/>
                        <a:pt x="377" y="3507"/>
                        <a:pt x="576" y="3916"/>
                      </a:cubicBezTo>
                      <a:cubicBezTo>
                        <a:pt x="770" y="4325"/>
                        <a:pt x="1215" y="4550"/>
                        <a:pt x="1639" y="4673"/>
                      </a:cubicBezTo>
                      <a:cubicBezTo>
                        <a:pt x="2195" y="4824"/>
                        <a:pt x="2775" y="4851"/>
                        <a:pt x="3354" y="4851"/>
                      </a:cubicBezTo>
                      <a:cubicBezTo>
                        <a:pt x="3521" y="4851"/>
                        <a:pt x="3687" y="4849"/>
                        <a:pt x="3853" y="4847"/>
                      </a:cubicBezTo>
                      <a:lnTo>
                        <a:pt x="4927" y="4826"/>
                      </a:lnTo>
                      <a:cubicBezTo>
                        <a:pt x="5960" y="4806"/>
                        <a:pt x="6997" y="4785"/>
                        <a:pt x="8025" y="4770"/>
                      </a:cubicBezTo>
                      <a:cubicBezTo>
                        <a:pt x="8398" y="4760"/>
                        <a:pt x="8792" y="4750"/>
                        <a:pt x="9099" y="4530"/>
                      </a:cubicBezTo>
                      <a:cubicBezTo>
                        <a:pt x="9406" y="4320"/>
                        <a:pt x="9549" y="3834"/>
                        <a:pt x="9283" y="3574"/>
                      </a:cubicBezTo>
                      <a:lnTo>
                        <a:pt x="9283" y="3574"/>
                      </a:lnTo>
                      <a:cubicBezTo>
                        <a:pt x="9890" y="3821"/>
                        <a:pt x="10526" y="4069"/>
                        <a:pt x="11175" y="4069"/>
                      </a:cubicBezTo>
                      <a:cubicBezTo>
                        <a:pt x="11263" y="4069"/>
                        <a:pt x="11352" y="4064"/>
                        <a:pt x="11440" y="4054"/>
                      </a:cubicBezTo>
                      <a:cubicBezTo>
                        <a:pt x="12182" y="3967"/>
                        <a:pt x="12913" y="3379"/>
                        <a:pt x="12887" y="2633"/>
                      </a:cubicBezTo>
                      <a:cubicBezTo>
                        <a:pt x="12872" y="2091"/>
                        <a:pt x="12468" y="1641"/>
                        <a:pt x="12085" y="1252"/>
                      </a:cubicBezTo>
                      <a:cubicBezTo>
                        <a:pt x="11573" y="736"/>
                        <a:pt x="11016" y="204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" name="Google Shape;135;p3"/>
                <p:cNvSpPr/>
                <p:nvPr/>
              </p:nvSpPr>
              <p:spPr>
                <a:xfrm rot="-456988">
                  <a:off x="6994995" y="1888869"/>
                  <a:ext cx="605218" cy="256468"/>
                </a:xfrm>
                <a:custGeom>
                  <a:rect b="b" l="l" r="r" t="t"/>
                  <a:pathLst>
                    <a:path extrusionOk="0" h="5525" w="13038">
                      <a:moveTo>
                        <a:pt x="4297" y="1"/>
                      </a:moveTo>
                      <a:cubicBezTo>
                        <a:pt x="3892" y="1"/>
                        <a:pt x="3543" y="177"/>
                        <a:pt x="3150" y="277"/>
                      </a:cubicBezTo>
                      <a:cubicBezTo>
                        <a:pt x="2531" y="435"/>
                        <a:pt x="1923" y="522"/>
                        <a:pt x="1345" y="809"/>
                      </a:cubicBezTo>
                      <a:cubicBezTo>
                        <a:pt x="946" y="998"/>
                        <a:pt x="568" y="1264"/>
                        <a:pt x="327" y="1627"/>
                      </a:cubicBezTo>
                      <a:cubicBezTo>
                        <a:pt x="82" y="1995"/>
                        <a:pt x="0" y="2491"/>
                        <a:pt x="210" y="2879"/>
                      </a:cubicBezTo>
                      <a:cubicBezTo>
                        <a:pt x="465" y="3360"/>
                        <a:pt x="1064" y="3549"/>
                        <a:pt x="1595" y="3605"/>
                      </a:cubicBezTo>
                      <a:cubicBezTo>
                        <a:pt x="2142" y="3667"/>
                        <a:pt x="2710" y="3646"/>
                        <a:pt x="3196" y="3897"/>
                      </a:cubicBezTo>
                      <a:cubicBezTo>
                        <a:pt x="3630" y="4117"/>
                        <a:pt x="3932" y="4521"/>
                        <a:pt x="4269" y="4873"/>
                      </a:cubicBezTo>
                      <a:cubicBezTo>
                        <a:pt x="4594" y="5213"/>
                        <a:pt x="5004" y="5524"/>
                        <a:pt x="5468" y="5524"/>
                      </a:cubicBezTo>
                      <a:cubicBezTo>
                        <a:pt x="5486" y="5524"/>
                        <a:pt x="5504" y="5524"/>
                        <a:pt x="5522" y="5523"/>
                      </a:cubicBezTo>
                      <a:cubicBezTo>
                        <a:pt x="6156" y="5492"/>
                        <a:pt x="6596" y="4909"/>
                        <a:pt x="7158" y="4618"/>
                      </a:cubicBezTo>
                      <a:cubicBezTo>
                        <a:pt x="7517" y="4427"/>
                        <a:pt x="7917" y="4360"/>
                        <a:pt x="8327" y="4360"/>
                      </a:cubicBezTo>
                      <a:cubicBezTo>
                        <a:pt x="8676" y="4360"/>
                        <a:pt x="9032" y="4408"/>
                        <a:pt x="9377" y="4469"/>
                      </a:cubicBezTo>
                      <a:cubicBezTo>
                        <a:pt x="9894" y="4559"/>
                        <a:pt x="10424" y="4673"/>
                        <a:pt x="10945" y="4673"/>
                      </a:cubicBezTo>
                      <a:cubicBezTo>
                        <a:pt x="11171" y="4673"/>
                        <a:pt x="11395" y="4651"/>
                        <a:pt x="11616" y="4597"/>
                      </a:cubicBezTo>
                      <a:cubicBezTo>
                        <a:pt x="12353" y="4418"/>
                        <a:pt x="13038" y="3754"/>
                        <a:pt x="12930" y="3007"/>
                      </a:cubicBezTo>
                      <a:cubicBezTo>
                        <a:pt x="12843" y="2419"/>
                        <a:pt x="12291" y="1980"/>
                        <a:pt x="11708" y="1852"/>
                      </a:cubicBezTo>
                      <a:cubicBezTo>
                        <a:pt x="11534" y="1813"/>
                        <a:pt x="11357" y="1797"/>
                        <a:pt x="11179" y="1797"/>
                      </a:cubicBezTo>
                      <a:cubicBezTo>
                        <a:pt x="10764" y="1797"/>
                        <a:pt x="10344" y="1886"/>
                        <a:pt x="9939" y="1990"/>
                      </a:cubicBezTo>
                      <a:cubicBezTo>
                        <a:pt x="9515" y="1300"/>
                        <a:pt x="8789" y="814"/>
                        <a:pt x="7986" y="686"/>
                      </a:cubicBezTo>
                      <a:cubicBezTo>
                        <a:pt x="7735" y="645"/>
                        <a:pt x="7479" y="641"/>
                        <a:pt x="7223" y="641"/>
                      </a:cubicBezTo>
                      <a:cubicBezTo>
                        <a:pt x="7159" y="641"/>
                        <a:pt x="7095" y="641"/>
                        <a:pt x="7031" y="641"/>
                      </a:cubicBezTo>
                      <a:cubicBezTo>
                        <a:pt x="6711" y="641"/>
                        <a:pt x="6391" y="635"/>
                        <a:pt x="6079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19" y="1"/>
                        <a:pt x="4308" y="1"/>
                        <a:pt x="429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" name="Google Shape;136;p3"/>
                <p:cNvSpPr/>
                <p:nvPr/>
              </p:nvSpPr>
              <p:spPr>
                <a:xfrm rot="-456988">
                  <a:off x="8322757" y="200357"/>
                  <a:ext cx="604986" cy="256422"/>
                </a:xfrm>
                <a:custGeom>
                  <a:rect b="b" l="l" r="r" t="t"/>
                  <a:pathLst>
                    <a:path extrusionOk="0" h="5524" w="13033">
                      <a:moveTo>
                        <a:pt x="4297" y="0"/>
                      </a:moveTo>
                      <a:cubicBezTo>
                        <a:pt x="3887" y="0"/>
                        <a:pt x="3538" y="177"/>
                        <a:pt x="3150" y="277"/>
                      </a:cubicBezTo>
                      <a:cubicBezTo>
                        <a:pt x="2531" y="435"/>
                        <a:pt x="1928" y="522"/>
                        <a:pt x="1340" y="809"/>
                      </a:cubicBezTo>
                      <a:cubicBezTo>
                        <a:pt x="946" y="998"/>
                        <a:pt x="568" y="1264"/>
                        <a:pt x="323" y="1627"/>
                      </a:cubicBezTo>
                      <a:cubicBezTo>
                        <a:pt x="82" y="1995"/>
                        <a:pt x="1" y="2491"/>
                        <a:pt x="210" y="2879"/>
                      </a:cubicBezTo>
                      <a:cubicBezTo>
                        <a:pt x="466" y="3360"/>
                        <a:pt x="1059" y="3549"/>
                        <a:pt x="1596" y="3605"/>
                      </a:cubicBezTo>
                      <a:cubicBezTo>
                        <a:pt x="2138" y="3667"/>
                        <a:pt x="2705" y="3646"/>
                        <a:pt x="3191" y="3897"/>
                      </a:cubicBezTo>
                      <a:cubicBezTo>
                        <a:pt x="3625" y="4117"/>
                        <a:pt x="3927" y="4520"/>
                        <a:pt x="4265" y="4873"/>
                      </a:cubicBezTo>
                      <a:cubicBezTo>
                        <a:pt x="4594" y="5213"/>
                        <a:pt x="5000" y="5524"/>
                        <a:pt x="5463" y="5524"/>
                      </a:cubicBezTo>
                      <a:cubicBezTo>
                        <a:pt x="5481" y="5524"/>
                        <a:pt x="5499" y="5524"/>
                        <a:pt x="5517" y="5523"/>
                      </a:cubicBezTo>
                      <a:cubicBezTo>
                        <a:pt x="6151" y="5492"/>
                        <a:pt x="6591" y="4909"/>
                        <a:pt x="7153" y="4618"/>
                      </a:cubicBezTo>
                      <a:cubicBezTo>
                        <a:pt x="7513" y="4427"/>
                        <a:pt x="7914" y="4360"/>
                        <a:pt x="8325" y="4360"/>
                      </a:cubicBezTo>
                      <a:cubicBezTo>
                        <a:pt x="8674" y="4360"/>
                        <a:pt x="9029" y="4408"/>
                        <a:pt x="9372" y="4469"/>
                      </a:cubicBezTo>
                      <a:cubicBezTo>
                        <a:pt x="9890" y="4562"/>
                        <a:pt x="10416" y="4674"/>
                        <a:pt x="10935" y="4674"/>
                      </a:cubicBezTo>
                      <a:cubicBezTo>
                        <a:pt x="11164" y="4674"/>
                        <a:pt x="11392" y="4652"/>
                        <a:pt x="11617" y="4597"/>
                      </a:cubicBezTo>
                      <a:cubicBezTo>
                        <a:pt x="12353" y="4418"/>
                        <a:pt x="13033" y="3754"/>
                        <a:pt x="12925" y="3007"/>
                      </a:cubicBezTo>
                      <a:cubicBezTo>
                        <a:pt x="12844" y="2419"/>
                        <a:pt x="12286" y="1979"/>
                        <a:pt x="11704" y="1852"/>
                      </a:cubicBezTo>
                      <a:cubicBezTo>
                        <a:pt x="11530" y="1813"/>
                        <a:pt x="11354" y="1797"/>
                        <a:pt x="11177" y="1797"/>
                      </a:cubicBezTo>
                      <a:cubicBezTo>
                        <a:pt x="10763" y="1797"/>
                        <a:pt x="10343" y="1886"/>
                        <a:pt x="9935" y="1990"/>
                      </a:cubicBezTo>
                      <a:cubicBezTo>
                        <a:pt x="9515" y="1299"/>
                        <a:pt x="8784" y="814"/>
                        <a:pt x="7987" y="686"/>
                      </a:cubicBezTo>
                      <a:cubicBezTo>
                        <a:pt x="7733" y="645"/>
                        <a:pt x="7477" y="641"/>
                        <a:pt x="7221" y="641"/>
                      </a:cubicBezTo>
                      <a:cubicBezTo>
                        <a:pt x="7157" y="641"/>
                        <a:pt x="7093" y="641"/>
                        <a:pt x="7029" y="641"/>
                      </a:cubicBezTo>
                      <a:cubicBezTo>
                        <a:pt x="6708" y="641"/>
                        <a:pt x="6389" y="635"/>
                        <a:pt x="6074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20" y="1"/>
                        <a:pt x="4308" y="0"/>
                        <a:pt x="42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37" name="Google Shape;137;p3"/>
              <p:cNvSpPr/>
              <p:nvPr/>
            </p:nvSpPr>
            <p:spPr>
              <a:xfrm rot="-456988">
                <a:off x="7299322" y="1021410"/>
                <a:ext cx="801062" cy="344433"/>
              </a:xfrm>
              <a:custGeom>
                <a:rect b="b" l="l" r="r" t="t"/>
                <a:pathLst>
                  <a:path extrusionOk="0" h="7420" w="17257">
                    <a:moveTo>
                      <a:pt x="11575" y="1"/>
                    </a:moveTo>
                    <a:cubicBezTo>
                      <a:pt x="10612" y="1"/>
                      <a:pt x="9600" y="556"/>
                      <a:pt x="9209" y="1596"/>
                    </a:cubicBezTo>
                    <a:cubicBezTo>
                      <a:pt x="8693" y="1223"/>
                      <a:pt x="8171" y="829"/>
                      <a:pt x="7583" y="614"/>
                    </a:cubicBezTo>
                    <a:cubicBezTo>
                      <a:pt x="7297" y="505"/>
                      <a:pt x="6990" y="442"/>
                      <a:pt x="6683" y="442"/>
                    </a:cubicBezTo>
                    <a:cubicBezTo>
                      <a:pt x="6370" y="442"/>
                      <a:pt x="6057" y="508"/>
                      <a:pt x="5768" y="660"/>
                    </a:cubicBezTo>
                    <a:cubicBezTo>
                      <a:pt x="5195" y="967"/>
                      <a:pt x="4740" y="1662"/>
                      <a:pt x="4771" y="2383"/>
                    </a:cubicBezTo>
                    <a:cubicBezTo>
                      <a:pt x="4055" y="1954"/>
                      <a:pt x="3288" y="1581"/>
                      <a:pt x="2470" y="1581"/>
                    </a:cubicBezTo>
                    <a:cubicBezTo>
                      <a:pt x="1652" y="1581"/>
                      <a:pt x="778" y="2030"/>
                      <a:pt x="389" y="2895"/>
                    </a:cubicBezTo>
                    <a:cubicBezTo>
                      <a:pt x="1" y="3759"/>
                      <a:pt x="308" y="4996"/>
                      <a:pt x="1085" y="5241"/>
                    </a:cubicBezTo>
                    <a:cubicBezTo>
                      <a:pt x="1131" y="6080"/>
                      <a:pt x="1673" y="6826"/>
                      <a:pt x="2363" y="7015"/>
                    </a:cubicBezTo>
                    <a:cubicBezTo>
                      <a:pt x="2482" y="7048"/>
                      <a:pt x="2604" y="7063"/>
                      <a:pt x="2726" y="7063"/>
                    </a:cubicBezTo>
                    <a:cubicBezTo>
                      <a:pt x="3318" y="7063"/>
                      <a:pt x="3920" y="6697"/>
                      <a:pt x="4255" y="6095"/>
                    </a:cubicBezTo>
                    <a:cubicBezTo>
                      <a:pt x="4679" y="6898"/>
                      <a:pt x="5451" y="7409"/>
                      <a:pt x="6264" y="7419"/>
                    </a:cubicBezTo>
                    <a:cubicBezTo>
                      <a:pt x="6281" y="7420"/>
                      <a:pt x="6297" y="7420"/>
                      <a:pt x="6314" y="7420"/>
                    </a:cubicBezTo>
                    <a:cubicBezTo>
                      <a:pt x="7106" y="7420"/>
                      <a:pt x="7910" y="6943"/>
                      <a:pt x="8401" y="6187"/>
                    </a:cubicBezTo>
                    <a:cubicBezTo>
                      <a:pt x="8905" y="6863"/>
                      <a:pt x="9670" y="7261"/>
                      <a:pt x="10446" y="7261"/>
                    </a:cubicBezTo>
                    <a:cubicBezTo>
                      <a:pt x="10497" y="7261"/>
                      <a:pt x="10548" y="7259"/>
                      <a:pt x="10600" y="7256"/>
                    </a:cubicBezTo>
                    <a:cubicBezTo>
                      <a:pt x="11433" y="7194"/>
                      <a:pt x="12251" y="6683"/>
                      <a:pt x="12762" y="5891"/>
                    </a:cubicBezTo>
                    <a:cubicBezTo>
                      <a:pt x="13550" y="6346"/>
                      <a:pt x="14424" y="6601"/>
                      <a:pt x="15313" y="6622"/>
                    </a:cubicBezTo>
                    <a:cubicBezTo>
                      <a:pt x="15332" y="6622"/>
                      <a:pt x="15351" y="6622"/>
                      <a:pt x="15369" y="6622"/>
                    </a:cubicBezTo>
                    <a:cubicBezTo>
                      <a:pt x="15686" y="6622"/>
                      <a:pt x="16023" y="6577"/>
                      <a:pt x="16270" y="6335"/>
                    </a:cubicBezTo>
                    <a:cubicBezTo>
                      <a:pt x="16702" y="5903"/>
                      <a:pt x="16522" y="4939"/>
                      <a:pt x="15986" y="4793"/>
                    </a:cubicBezTo>
                    <a:lnTo>
                      <a:pt x="15986" y="4793"/>
                    </a:lnTo>
                    <a:cubicBezTo>
                      <a:pt x="16040" y="4807"/>
                      <a:pt x="16093" y="4814"/>
                      <a:pt x="16147" y="4814"/>
                    </a:cubicBezTo>
                    <a:cubicBezTo>
                      <a:pt x="16674" y="4814"/>
                      <a:pt x="17159" y="4171"/>
                      <a:pt x="17205" y="3523"/>
                    </a:cubicBezTo>
                    <a:cubicBezTo>
                      <a:pt x="17256" y="2808"/>
                      <a:pt x="16934" y="2148"/>
                      <a:pt x="16571" y="1591"/>
                    </a:cubicBezTo>
                    <a:cubicBezTo>
                      <a:pt x="16141" y="937"/>
                      <a:pt x="15774" y="703"/>
                      <a:pt x="15301" y="703"/>
                    </a:cubicBezTo>
                    <a:cubicBezTo>
                      <a:pt x="15049" y="703"/>
                      <a:pt x="14767" y="770"/>
                      <a:pt x="14429" y="875"/>
                    </a:cubicBezTo>
                    <a:cubicBezTo>
                      <a:pt x="14340" y="903"/>
                      <a:pt x="14249" y="915"/>
                      <a:pt x="14158" y="915"/>
                    </a:cubicBezTo>
                    <a:cubicBezTo>
                      <a:pt x="13429" y="915"/>
                      <a:pt x="12643" y="121"/>
                      <a:pt x="11893" y="21"/>
                    </a:cubicBezTo>
                    <a:cubicBezTo>
                      <a:pt x="11788" y="7"/>
                      <a:pt x="11682" y="1"/>
                      <a:pt x="115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 rot="-456988">
                <a:off x="7294613" y="273307"/>
                <a:ext cx="860108" cy="383704"/>
              </a:xfrm>
              <a:custGeom>
                <a:rect b="b" l="l" r="r" t="t"/>
                <a:pathLst>
                  <a:path extrusionOk="0" h="8266" w="18529">
                    <a:moveTo>
                      <a:pt x="11706" y="0"/>
                    </a:moveTo>
                    <a:cubicBezTo>
                      <a:pt x="11583" y="0"/>
                      <a:pt x="11459" y="6"/>
                      <a:pt x="11335" y="16"/>
                    </a:cubicBezTo>
                    <a:cubicBezTo>
                      <a:pt x="10180" y="119"/>
                      <a:pt x="8999" y="870"/>
                      <a:pt x="8794" y="2010"/>
                    </a:cubicBezTo>
                    <a:cubicBezTo>
                      <a:pt x="8082" y="1302"/>
                      <a:pt x="7076" y="904"/>
                      <a:pt x="6072" y="904"/>
                    </a:cubicBezTo>
                    <a:cubicBezTo>
                      <a:pt x="5786" y="904"/>
                      <a:pt x="5500" y="936"/>
                      <a:pt x="5220" y="1003"/>
                    </a:cubicBezTo>
                    <a:cubicBezTo>
                      <a:pt x="3963" y="1295"/>
                      <a:pt x="2889" y="2281"/>
                      <a:pt x="2480" y="3508"/>
                    </a:cubicBezTo>
                    <a:cubicBezTo>
                      <a:pt x="2336" y="3463"/>
                      <a:pt x="2187" y="3441"/>
                      <a:pt x="2037" y="3441"/>
                    </a:cubicBezTo>
                    <a:cubicBezTo>
                      <a:pt x="1299" y="3441"/>
                      <a:pt x="559" y="3966"/>
                      <a:pt x="389" y="4689"/>
                    </a:cubicBezTo>
                    <a:cubicBezTo>
                      <a:pt x="0" y="6326"/>
                      <a:pt x="2296" y="7169"/>
                      <a:pt x="3457" y="7634"/>
                    </a:cubicBezTo>
                    <a:cubicBezTo>
                      <a:pt x="4130" y="7906"/>
                      <a:pt x="4863" y="8045"/>
                      <a:pt x="5595" y="8045"/>
                    </a:cubicBezTo>
                    <a:cubicBezTo>
                      <a:pt x="6669" y="8045"/>
                      <a:pt x="7742" y="7744"/>
                      <a:pt x="8620" y="7118"/>
                    </a:cubicBezTo>
                    <a:cubicBezTo>
                      <a:pt x="9190" y="7865"/>
                      <a:pt x="10132" y="8266"/>
                      <a:pt x="11066" y="8266"/>
                    </a:cubicBezTo>
                    <a:cubicBezTo>
                      <a:pt x="11692" y="8266"/>
                      <a:pt x="12314" y="8086"/>
                      <a:pt x="12818" y="7711"/>
                    </a:cubicBezTo>
                    <a:cubicBezTo>
                      <a:pt x="13125" y="7491"/>
                      <a:pt x="13396" y="7195"/>
                      <a:pt x="13748" y="7057"/>
                    </a:cubicBezTo>
                    <a:cubicBezTo>
                      <a:pt x="13952" y="6972"/>
                      <a:pt x="14165" y="6945"/>
                      <a:pt x="14384" y="6945"/>
                    </a:cubicBezTo>
                    <a:cubicBezTo>
                      <a:pt x="14787" y="6945"/>
                      <a:pt x="15207" y="7038"/>
                      <a:pt x="15615" y="7041"/>
                    </a:cubicBezTo>
                    <a:cubicBezTo>
                      <a:pt x="15619" y="7041"/>
                      <a:pt x="15624" y="7041"/>
                      <a:pt x="15629" y="7041"/>
                    </a:cubicBezTo>
                    <a:cubicBezTo>
                      <a:pt x="16555" y="7041"/>
                      <a:pt x="17473" y="6541"/>
                      <a:pt x="17972" y="5753"/>
                    </a:cubicBezTo>
                    <a:cubicBezTo>
                      <a:pt x="18468" y="4960"/>
                      <a:pt x="18529" y="3912"/>
                      <a:pt x="18120" y="3069"/>
                    </a:cubicBezTo>
                    <a:cubicBezTo>
                      <a:pt x="17496" y="1796"/>
                      <a:pt x="16039" y="1203"/>
                      <a:pt x="14710" y="717"/>
                    </a:cubicBezTo>
                    <a:cubicBezTo>
                      <a:pt x="13742" y="361"/>
                      <a:pt x="12737" y="0"/>
                      <a:pt x="117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3"/>
              <p:cNvSpPr/>
              <p:nvPr/>
            </p:nvSpPr>
            <p:spPr>
              <a:xfrm rot="-456988">
                <a:off x="8498992" y="621079"/>
                <a:ext cx="787043" cy="440336"/>
              </a:xfrm>
              <a:custGeom>
                <a:rect b="b" l="l" r="r" t="t"/>
                <a:pathLst>
                  <a:path extrusionOk="0" h="9486" w="16955">
                    <a:moveTo>
                      <a:pt x="9578" y="1"/>
                    </a:moveTo>
                    <a:cubicBezTo>
                      <a:pt x="9244" y="1"/>
                      <a:pt x="8910" y="59"/>
                      <a:pt x="8595" y="177"/>
                    </a:cubicBezTo>
                    <a:cubicBezTo>
                      <a:pt x="7844" y="469"/>
                      <a:pt x="7230" y="1108"/>
                      <a:pt x="6969" y="1874"/>
                    </a:cubicBezTo>
                    <a:cubicBezTo>
                      <a:pt x="6515" y="1368"/>
                      <a:pt x="5841" y="1089"/>
                      <a:pt x="5171" y="1089"/>
                    </a:cubicBezTo>
                    <a:cubicBezTo>
                      <a:pt x="4913" y="1089"/>
                      <a:pt x="4657" y="1130"/>
                      <a:pt x="4413" y="1215"/>
                    </a:cubicBezTo>
                    <a:cubicBezTo>
                      <a:pt x="3529" y="1522"/>
                      <a:pt x="2869" y="2386"/>
                      <a:pt x="2813" y="3316"/>
                    </a:cubicBezTo>
                    <a:cubicBezTo>
                      <a:pt x="2608" y="3114"/>
                      <a:pt x="2323" y="3013"/>
                      <a:pt x="2037" y="3013"/>
                    </a:cubicBezTo>
                    <a:cubicBezTo>
                      <a:pt x="1744" y="3013"/>
                      <a:pt x="1450" y="3119"/>
                      <a:pt x="1243" y="3332"/>
                    </a:cubicBezTo>
                    <a:cubicBezTo>
                      <a:pt x="824" y="3751"/>
                      <a:pt x="860" y="4446"/>
                      <a:pt x="1223" y="4891"/>
                    </a:cubicBezTo>
                    <a:cubicBezTo>
                      <a:pt x="1160" y="4880"/>
                      <a:pt x="1099" y="4875"/>
                      <a:pt x="1040" y="4875"/>
                    </a:cubicBezTo>
                    <a:cubicBezTo>
                      <a:pt x="422" y="4875"/>
                      <a:pt x="20" y="5460"/>
                      <a:pt x="6" y="6072"/>
                    </a:cubicBezTo>
                    <a:cubicBezTo>
                      <a:pt x="1" y="6665"/>
                      <a:pt x="425" y="7151"/>
                      <a:pt x="737" y="7626"/>
                    </a:cubicBezTo>
                    <a:cubicBezTo>
                      <a:pt x="1199" y="8317"/>
                      <a:pt x="1953" y="8769"/>
                      <a:pt x="2698" y="8769"/>
                    </a:cubicBezTo>
                    <a:cubicBezTo>
                      <a:pt x="3232" y="8769"/>
                      <a:pt x="3761" y="8537"/>
                      <a:pt x="4173" y="7994"/>
                    </a:cubicBezTo>
                    <a:cubicBezTo>
                      <a:pt x="4439" y="8812"/>
                      <a:pt x="5231" y="9431"/>
                      <a:pt x="6085" y="9482"/>
                    </a:cubicBezTo>
                    <a:cubicBezTo>
                      <a:pt x="6124" y="9485"/>
                      <a:pt x="6163" y="9486"/>
                      <a:pt x="6202" y="9486"/>
                    </a:cubicBezTo>
                    <a:cubicBezTo>
                      <a:pt x="7021" y="9486"/>
                      <a:pt x="7819" y="8981"/>
                      <a:pt x="8161" y="8240"/>
                    </a:cubicBezTo>
                    <a:cubicBezTo>
                      <a:pt x="8892" y="8603"/>
                      <a:pt x="9633" y="8966"/>
                      <a:pt x="10431" y="9119"/>
                    </a:cubicBezTo>
                    <a:cubicBezTo>
                      <a:pt x="10667" y="9165"/>
                      <a:pt x="10910" y="9189"/>
                      <a:pt x="11153" y="9189"/>
                    </a:cubicBezTo>
                    <a:cubicBezTo>
                      <a:pt x="11732" y="9189"/>
                      <a:pt x="12308" y="9049"/>
                      <a:pt x="12772" y="8710"/>
                    </a:cubicBezTo>
                    <a:cubicBezTo>
                      <a:pt x="13427" y="8230"/>
                      <a:pt x="13795" y="7304"/>
                      <a:pt x="13468" y="6558"/>
                    </a:cubicBezTo>
                    <a:lnTo>
                      <a:pt x="13468" y="6558"/>
                    </a:lnTo>
                    <a:cubicBezTo>
                      <a:pt x="13672" y="6615"/>
                      <a:pt x="13881" y="6643"/>
                      <a:pt x="14090" y="6643"/>
                    </a:cubicBezTo>
                    <a:cubicBezTo>
                      <a:pt x="15305" y="6643"/>
                      <a:pt x="16519" y="5719"/>
                      <a:pt x="16719" y="4497"/>
                    </a:cubicBezTo>
                    <a:cubicBezTo>
                      <a:pt x="16955" y="3076"/>
                      <a:pt x="15763" y="1573"/>
                      <a:pt x="14316" y="1496"/>
                    </a:cubicBezTo>
                    <a:cubicBezTo>
                      <a:pt x="14266" y="1494"/>
                      <a:pt x="14216" y="1493"/>
                      <a:pt x="14166" y="1493"/>
                    </a:cubicBezTo>
                    <a:cubicBezTo>
                      <a:pt x="13879" y="1493"/>
                      <a:pt x="13590" y="1528"/>
                      <a:pt x="13303" y="1528"/>
                    </a:cubicBezTo>
                    <a:cubicBezTo>
                      <a:pt x="13133" y="1528"/>
                      <a:pt x="12965" y="1515"/>
                      <a:pt x="12798" y="1476"/>
                    </a:cubicBezTo>
                    <a:cubicBezTo>
                      <a:pt x="12087" y="1312"/>
                      <a:pt x="11576" y="704"/>
                      <a:pt x="10942" y="346"/>
                    </a:cubicBezTo>
                    <a:cubicBezTo>
                      <a:pt x="10525" y="118"/>
                      <a:pt x="10052" y="1"/>
                      <a:pt x="95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3"/>
              <p:cNvSpPr/>
              <p:nvPr/>
            </p:nvSpPr>
            <p:spPr>
              <a:xfrm rot="-456988">
                <a:off x="8113266" y="1511444"/>
                <a:ext cx="430727" cy="161308"/>
              </a:xfrm>
              <a:custGeom>
                <a:rect b="b" l="l" r="r" t="t"/>
                <a:pathLst>
                  <a:path extrusionOk="0" h="3475" w="9279">
                    <a:moveTo>
                      <a:pt x="7170" y="1"/>
                    </a:moveTo>
                    <a:cubicBezTo>
                      <a:pt x="6718" y="1"/>
                      <a:pt x="6251" y="263"/>
                      <a:pt x="6190" y="706"/>
                    </a:cubicBezTo>
                    <a:cubicBezTo>
                      <a:pt x="6236" y="368"/>
                      <a:pt x="5526" y="77"/>
                      <a:pt x="5295" y="57"/>
                    </a:cubicBezTo>
                    <a:cubicBezTo>
                      <a:pt x="5268" y="54"/>
                      <a:pt x="5241" y="53"/>
                      <a:pt x="5215" y="53"/>
                    </a:cubicBezTo>
                    <a:cubicBezTo>
                      <a:pt x="4892" y="53"/>
                      <a:pt x="4615" y="212"/>
                      <a:pt x="4295" y="212"/>
                    </a:cubicBezTo>
                    <a:cubicBezTo>
                      <a:pt x="4236" y="212"/>
                      <a:pt x="4176" y="207"/>
                      <a:pt x="4114" y="195"/>
                    </a:cubicBezTo>
                    <a:cubicBezTo>
                      <a:pt x="3779" y="119"/>
                      <a:pt x="3444" y="56"/>
                      <a:pt x="3129" y="56"/>
                    </a:cubicBezTo>
                    <a:cubicBezTo>
                      <a:pt x="2591" y="56"/>
                      <a:pt x="2111" y="242"/>
                      <a:pt x="1788" y="875"/>
                    </a:cubicBezTo>
                    <a:cubicBezTo>
                      <a:pt x="1551" y="679"/>
                      <a:pt x="1242" y="551"/>
                      <a:pt x="931" y="551"/>
                    </a:cubicBezTo>
                    <a:cubicBezTo>
                      <a:pt x="867" y="551"/>
                      <a:pt x="803" y="557"/>
                      <a:pt x="740" y="568"/>
                    </a:cubicBezTo>
                    <a:cubicBezTo>
                      <a:pt x="372" y="639"/>
                      <a:pt x="45" y="951"/>
                      <a:pt x="19" y="1330"/>
                    </a:cubicBezTo>
                    <a:cubicBezTo>
                      <a:pt x="0" y="1682"/>
                      <a:pt x="305" y="2026"/>
                      <a:pt x="644" y="2026"/>
                    </a:cubicBezTo>
                    <a:cubicBezTo>
                      <a:pt x="669" y="2026"/>
                      <a:pt x="694" y="2024"/>
                      <a:pt x="720" y="2020"/>
                    </a:cubicBezTo>
                    <a:lnTo>
                      <a:pt x="720" y="2020"/>
                    </a:lnTo>
                    <a:cubicBezTo>
                      <a:pt x="403" y="2076"/>
                      <a:pt x="270" y="2506"/>
                      <a:pt x="408" y="2802"/>
                    </a:cubicBezTo>
                    <a:cubicBezTo>
                      <a:pt x="551" y="3093"/>
                      <a:pt x="868" y="3252"/>
                      <a:pt x="1175" y="3344"/>
                    </a:cubicBezTo>
                    <a:cubicBezTo>
                      <a:pt x="1563" y="3457"/>
                      <a:pt x="1969" y="3475"/>
                      <a:pt x="2375" y="3475"/>
                    </a:cubicBezTo>
                    <a:cubicBezTo>
                      <a:pt x="2504" y="3475"/>
                      <a:pt x="2632" y="3473"/>
                      <a:pt x="2760" y="3472"/>
                    </a:cubicBezTo>
                    <a:cubicBezTo>
                      <a:pt x="3015" y="3467"/>
                      <a:pt x="3276" y="3456"/>
                      <a:pt x="3532" y="3456"/>
                    </a:cubicBezTo>
                    <a:cubicBezTo>
                      <a:pt x="4273" y="3446"/>
                      <a:pt x="5014" y="3431"/>
                      <a:pt x="5766" y="3410"/>
                    </a:cubicBezTo>
                    <a:cubicBezTo>
                      <a:pt x="6032" y="3405"/>
                      <a:pt x="6313" y="3400"/>
                      <a:pt x="6538" y="3247"/>
                    </a:cubicBezTo>
                    <a:cubicBezTo>
                      <a:pt x="6753" y="3093"/>
                      <a:pt x="6855" y="2741"/>
                      <a:pt x="6671" y="2557"/>
                    </a:cubicBezTo>
                    <a:lnTo>
                      <a:pt x="6671" y="2557"/>
                    </a:lnTo>
                    <a:cubicBezTo>
                      <a:pt x="7098" y="2730"/>
                      <a:pt x="7553" y="2912"/>
                      <a:pt x="8014" y="2912"/>
                    </a:cubicBezTo>
                    <a:cubicBezTo>
                      <a:pt x="8083" y="2912"/>
                      <a:pt x="8151" y="2908"/>
                      <a:pt x="8220" y="2899"/>
                    </a:cubicBezTo>
                    <a:cubicBezTo>
                      <a:pt x="8747" y="2843"/>
                      <a:pt x="9278" y="2413"/>
                      <a:pt x="9258" y="1887"/>
                    </a:cubicBezTo>
                    <a:cubicBezTo>
                      <a:pt x="9248" y="1493"/>
                      <a:pt x="8951" y="1176"/>
                      <a:pt x="8680" y="895"/>
                    </a:cubicBezTo>
                    <a:cubicBezTo>
                      <a:pt x="8317" y="527"/>
                      <a:pt x="7913" y="143"/>
                      <a:pt x="7407" y="26"/>
                    </a:cubicBezTo>
                    <a:cubicBezTo>
                      <a:pt x="7330" y="9"/>
                      <a:pt x="7250" y="1"/>
                      <a:pt x="71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 rot="-456988">
                <a:off x="7139722" y="1929074"/>
                <a:ext cx="412066" cy="175234"/>
              </a:xfrm>
              <a:custGeom>
                <a:rect b="b" l="l" r="r" t="t"/>
                <a:pathLst>
                  <a:path extrusionOk="0" h="3775" w="8877">
                    <a:moveTo>
                      <a:pt x="2928" y="1"/>
                    </a:moveTo>
                    <a:cubicBezTo>
                      <a:pt x="2649" y="1"/>
                      <a:pt x="2408" y="120"/>
                      <a:pt x="2143" y="185"/>
                    </a:cubicBezTo>
                    <a:cubicBezTo>
                      <a:pt x="1734" y="313"/>
                      <a:pt x="1315" y="374"/>
                      <a:pt x="921" y="563"/>
                    </a:cubicBezTo>
                    <a:cubicBezTo>
                      <a:pt x="650" y="696"/>
                      <a:pt x="389" y="870"/>
                      <a:pt x="226" y="1121"/>
                    </a:cubicBezTo>
                    <a:cubicBezTo>
                      <a:pt x="57" y="1371"/>
                      <a:pt x="1" y="1709"/>
                      <a:pt x="139" y="1974"/>
                    </a:cubicBezTo>
                    <a:cubicBezTo>
                      <a:pt x="313" y="2302"/>
                      <a:pt x="717" y="2429"/>
                      <a:pt x="1085" y="2470"/>
                    </a:cubicBezTo>
                    <a:cubicBezTo>
                      <a:pt x="1458" y="2506"/>
                      <a:pt x="1846" y="2496"/>
                      <a:pt x="2174" y="2660"/>
                    </a:cubicBezTo>
                    <a:cubicBezTo>
                      <a:pt x="2465" y="2813"/>
                      <a:pt x="2680" y="3089"/>
                      <a:pt x="2910" y="3324"/>
                    </a:cubicBezTo>
                    <a:cubicBezTo>
                      <a:pt x="3135" y="3564"/>
                      <a:pt x="3418" y="3774"/>
                      <a:pt x="3741" y="3774"/>
                    </a:cubicBezTo>
                    <a:cubicBezTo>
                      <a:pt x="3748" y="3774"/>
                      <a:pt x="3756" y="3774"/>
                      <a:pt x="3764" y="3774"/>
                    </a:cubicBezTo>
                    <a:cubicBezTo>
                      <a:pt x="4193" y="3754"/>
                      <a:pt x="4500" y="3355"/>
                      <a:pt x="4878" y="3150"/>
                    </a:cubicBezTo>
                    <a:cubicBezTo>
                      <a:pt x="5121" y="3021"/>
                      <a:pt x="5394" y="2976"/>
                      <a:pt x="5674" y="2976"/>
                    </a:cubicBezTo>
                    <a:cubicBezTo>
                      <a:pt x="5911" y="2976"/>
                      <a:pt x="6154" y="3008"/>
                      <a:pt x="6387" y="3048"/>
                    </a:cubicBezTo>
                    <a:cubicBezTo>
                      <a:pt x="6730" y="3111"/>
                      <a:pt x="7085" y="3184"/>
                      <a:pt x="7435" y="3184"/>
                    </a:cubicBezTo>
                    <a:cubicBezTo>
                      <a:pt x="7595" y="3184"/>
                      <a:pt x="7754" y="3169"/>
                      <a:pt x="7910" y="3130"/>
                    </a:cubicBezTo>
                    <a:cubicBezTo>
                      <a:pt x="8411" y="3012"/>
                      <a:pt x="8876" y="2557"/>
                      <a:pt x="8805" y="2046"/>
                    </a:cubicBezTo>
                    <a:cubicBezTo>
                      <a:pt x="8749" y="1642"/>
                      <a:pt x="8370" y="1340"/>
                      <a:pt x="7977" y="1259"/>
                    </a:cubicBezTo>
                    <a:cubicBezTo>
                      <a:pt x="7859" y="1233"/>
                      <a:pt x="7739" y="1222"/>
                      <a:pt x="7619" y="1222"/>
                    </a:cubicBezTo>
                    <a:cubicBezTo>
                      <a:pt x="7334" y="1222"/>
                      <a:pt x="7047" y="1284"/>
                      <a:pt x="6770" y="1356"/>
                    </a:cubicBezTo>
                    <a:cubicBezTo>
                      <a:pt x="6479" y="891"/>
                      <a:pt x="5983" y="548"/>
                      <a:pt x="5441" y="466"/>
                    </a:cubicBezTo>
                    <a:cubicBezTo>
                      <a:pt x="5283" y="442"/>
                      <a:pt x="5122" y="438"/>
                      <a:pt x="4961" y="438"/>
                    </a:cubicBezTo>
                    <a:cubicBezTo>
                      <a:pt x="4891" y="438"/>
                      <a:pt x="4820" y="439"/>
                      <a:pt x="4750" y="439"/>
                    </a:cubicBezTo>
                    <a:cubicBezTo>
                      <a:pt x="4543" y="439"/>
                      <a:pt x="4337" y="433"/>
                      <a:pt x="4137" y="384"/>
                    </a:cubicBezTo>
                    <a:cubicBezTo>
                      <a:pt x="3728" y="287"/>
                      <a:pt x="3380" y="16"/>
                      <a:pt x="2946" y="1"/>
                    </a:cubicBezTo>
                    <a:cubicBezTo>
                      <a:pt x="2940" y="1"/>
                      <a:pt x="2934" y="1"/>
                      <a:pt x="29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 rot="-456988">
                <a:off x="8467285" y="240793"/>
                <a:ext cx="412298" cy="175234"/>
              </a:xfrm>
              <a:custGeom>
                <a:rect b="b" l="l" r="r" t="t"/>
                <a:pathLst>
                  <a:path extrusionOk="0" h="3775" w="8882">
                    <a:moveTo>
                      <a:pt x="2933" y="1"/>
                    </a:moveTo>
                    <a:cubicBezTo>
                      <a:pt x="2650" y="1"/>
                      <a:pt x="2414" y="120"/>
                      <a:pt x="2143" y="190"/>
                    </a:cubicBezTo>
                    <a:cubicBezTo>
                      <a:pt x="1734" y="308"/>
                      <a:pt x="1325" y="369"/>
                      <a:pt x="921" y="563"/>
                    </a:cubicBezTo>
                    <a:cubicBezTo>
                      <a:pt x="655" y="701"/>
                      <a:pt x="395" y="870"/>
                      <a:pt x="226" y="1121"/>
                    </a:cubicBezTo>
                    <a:cubicBezTo>
                      <a:pt x="62" y="1371"/>
                      <a:pt x="1" y="1709"/>
                      <a:pt x="144" y="1980"/>
                    </a:cubicBezTo>
                    <a:cubicBezTo>
                      <a:pt x="313" y="2302"/>
                      <a:pt x="717" y="2430"/>
                      <a:pt x="1090" y="2470"/>
                    </a:cubicBezTo>
                    <a:cubicBezTo>
                      <a:pt x="1458" y="2506"/>
                      <a:pt x="1852" y="2496"/>
                      <a:pt x="2174" y="2660"/>
                    </a:cubicBezTo>
                    <a:cubicBezTo>
                      <a:pt x="2470" y="2813"/>
                      <a:pt x="2680" y="3089"/>
                      <a:pt x="2910" y="3324"/>
                    </a:cubicBezTo>
                    <a:cubicBezTo>
                      <a:pt x="3135" y="3564"/>
                      <a:pt x="3423" y="3775"/>
                      <a:pt x="3746" y="3775"/>
                    </a:cubicBezTo>
                    <a:cubicBezTo>
                      <a:pt x="3754" y="3775"/>
                      <a:pt x="3761" y="3774"/>
                      <a:pt x="3769" y="3774"/>
                    </a:cubicBezTo>
                    <a:cubicBezTo>
                      <a:pt x="4193" y="3754"/>
                      <a:pt x="4500" y="3360"/>
                      <a:pt x="4879" y="3156"/>
                    </a:cubicBezTo>
                    <a:cubicBezTo>
                      <a:pt x="5124" y="3023"/>
                      <a:pt x="5396" y="2977"/>
                      <a:pt x="5674" y="2977"/>
                    </a:cubicBezTo>
                    <a:cubicBezTo>
                      <a:pt x="5911" y="2977"/>
                      <a:pt x="6153" y="3011"/>
                      <a:pt x="6387" y="3053"/>
                    </a:cubicBezTo>
                    <a:cubicBezTo>
                      <a:pt x="6736" y="3113"/>
                      <a:pt x="7093" y="3188"/>
                      <a:pt x="7446" y="3188"/>
                    </a:cubicBezTo>
                    <a:cubicBezTo>
                      <a:pt x="7604" y="3188"/>
                      <a:pt x="7761" y="3173"/>
                      <a:pt x="7915" y="3135"/>
                    </a:cubicBezTo>
                    <a:cubicBezTo>
                      <a:pt x="8411" y="3012"/>
                      <a:pt x="8882" y="2557"/>
                      <a:pt x="8810" y="2046"/>
                    </a:cubicBezTo>
                    <a:cubicBezTo>
                      <a:pt x="8754" y="1647"/>
                      <a:pt x="8376" y="1346"/>
                      <a:pt x="7977" y="1264"/>
                    </a:cubicBezTo>
                    <a:cubicBezTo>
                      <a:pt x="7856" y="1236"/>
                      <a:pt x="7734" y="1224"/>
                      <a:pt x="7611" y="1224"/>
                    </a:cubicBezTo>
                    <a:cubicBezTo>
                      <a:pt x="7331" y="1224"/>
                      <a:pt x="7047" y="1285"/>
                      <a:pt x="6770" y="1356"/>
                    </a:cubicBezTo>
                    <a:cubicBezTo>
                      <a:pt x="6484" y="891"/>
                      <a:pt x="5983" y="553"/>
                      <a:pt x="5441" y="471"/>
                    </a:cubicBezTo>
                    <a:cubicBezTo>
                      <a:pt x="5264" y="442"/>
                      <a:pt x="5085" y="439"/>
                      <a:pt x="4905" y="439"/>
                    </a:cubicBezTo>
                    <a:cubicBezTo>
                      <a:pt x="4866" y="439"/>
                      <a:pt x="4828" y="439"/>
                      <a:pt x="4789" y="439"/>
                    </a:cubicBezTo>
                    <a:cubicBezTo>
                      <a:pt x="4570" y="439"/>
                      <a:pt x="4352" y="436"/>
                      <a:pt x="4137" y="384"/>
                    </a:cubicBezTo>
                    <a:cubicBezTo>
                      <a:pt x="3728" y="292"/>
                      <a:pt x="3380" y="21"/>
                      <a:pt x="2951" y="1"/>
                    </a:cubicBezTo>
                    <a:cubicBezTo>
                      <a:pt x="2945" y="1"/>
                      <a:pt x="2939" y="1"/>
                      <a:pt x="29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3" name="Google Shape;143;p3"/>
              <p:cNvGrpSpPr/>
              <p:nvPr/>
            </p:nvGrpSpPr>
            <p:grpSpPr>
              <a:xfrm>
                <a:off x="6684953" y="128609"/>
                <a:ext cx="2769555" cy="2055717"/>
                <a:chOff x="7710303" y="128597"/>
                <a:chExt cx="2769555" cy="2055717"/>
              </a:xfrm>
            </p:grpSpPr>
            <p:sp>
              <p:nvSpPr>
                <p:cNvPr id="144" name="Google Shape;144;p3"/>
                <p:cNvSpPr/>
                <p:nvPr/>
              </p:nvSpPr>
              <p:spPr>
                <a:xfrm rot="-456988">
                  <a:off x="8132911" y="939468"/>
                  <a:ext cx="1181981" cy="508665"/>
                </a:xfrm>
                <a:custGeom>
                  <a:rect b="b" l="l" r="r" t="t"/>
                  <a:pathLst>
                    <a:path extrusionOk="0" h="10958" w="25463">
                      <a:moveTo>
                        <a:pt x="17085" y="1"/>
                      </a:moveTo>
                      <a:cubicBezTo>
                        <a:pt x="15665" y="1"/>
                        <a:pt x="14166" y="825"/>
                        <a:pt x="13596" y="2363"/>
                      </a:cubicBezTo>
                      <a:cubicBezTo>
                        <a:pt x="12834" y="1800"/>
                        <a:pt x="12067" y="1238"/>
                        <a:pt x="11203" y="911"/>
                      </a:cubicBezTo>
                      <a:cubicBezTo>
                        <a:pt x="10778" y="754"/>
                        <a:pt x="10325" y="661"/>
                        <a:pt x="9873" y="661"/>
                      </a:cubicBezTo>
                      <a:cubicBezTo>
                        <a:pt x="9411" y="661"/>
                        <a:pt x="8950" y="758"/>
                        <a:pt x="8519" y="982"/>
                      </a:cubicBezTo>
                      <a:cubicBezTo>
                        <a:pt x="7675" y="1432"/>
                        <a:pt x="7005" y="2460"/>
                        <a:pt x="7046" y="3534"/>
                      </a:cubicBezTo>
                      <a:cubicBezTo>
                        <a:pt x="5988" y="2900"/>
                        <a:pt x="4853" y="2342"/>
                        <a:pt x="3651" y="2342"/>
                      </a:cubicBezTo>
                      <a:cubicBezTo>
                        <a:pt x="2445" y="2342"/>
                        <a:pt x="1151" y="3007"/>
                        <a:pt x="579" y="4280"/>
                      </a:cubicBezTo>
                      <a:cubicBezTo>
                        <a:pt x="1" y="5553"/>
                        <a:pt x="451" y="7378"/>
                        <a:pt x="1606" y="7746"/>
                      </a:cubicBezTo>
                      <a:cubicBezTo>
                        <a:pt x="1678" y="8984"/>
                        <a:pt x="2470" y="10083"/>
                        <a:pt x="3493" y="10359"/>
                      </a:cubicBezTo>
                      <a:cubicBezTo>
                        <a:pt x="3665" y="10406"/>
                        <a:pt x="3842" y="10428"/>
                        <a:pt x="4020" y="10428"/>
                      </a:cubicBezTo>
                      <a:cubicBezTo>
                        <a:pt x="4896" y="10428"/>
                        <a:pt x="5791" y="9884"/>
                        <a:pt x="6284" y="9004"/>
                      </a:cubicBezTo>
                      <a:cubicBezTo>
                        <a:pt x="6903" y="10180"/>
                        <a:pt x="8048" y="10932"/>
                        <a:pt x="9250" y="10957"/>
                      </a:cubicBezTo>
                      <a:cubicBezTo>
                        <a:pt x="9271" y="10958"/>
                        <a:pt x="9292" y="10958"/>
                        <a:pt x="9313" y="10958"/>
                      </a:cubicBezTo>
                      <a:cubicBezTo>
                        <a:pt x="10489" y="10958"/>
                        <a:pt x="11676" y="10262"/>
                        <a:pt x="12404" y="9137"/>
                      </a:cubicBezTo>
                      <a:cubicBezTo>
                        <a:pt x="13148" y="10136"/>
                        <a:pt x="14271" y="10719"/>
                        <a:pt x="15421" y="10719"/>
                      </a:cubicBezTo>
                      <a:cubicBezTo>
                        <a:pt x="15496" y="10719"/>
                        <a:pt x="15571" y="10717"/>
                        <a:pt x="15646" y="10712"/>
                      </a:cubicBezTo>
                      <a:cubicBezTo>
                        <a:pt x="16873" y="10625"/>
                        <a:pt x="18074" y="9868"/>
                        <a:pt x="18836" y="8703"/>
                      </a:cubicBezTo>
                      <a:cubicBezTo>
                        <a:pt x="19992" y="9372"/>
                        <a:pt x="21285" y="9746"/>
                        <a:pt x="22594" y="9776"/>
                      </a:cubicBezTo>
                      <a:cubicBezTo>
                        <a:pt x="22637" y="9778"/>
                        <a:pt x="22680" y="9778"/>
                        <a:pt x="22724" y="9778"/>
                      </a:cubicBezTo>
                      <a:cubicBezTo>
                        <a:pt x="23178" y="9778"/>
                        <a:pt x="23655" y="9697"/>
                        <a:pt x="24005" y="9347"/>
                      </a:cubicBezTo>
                      <a:cubicBezTo>
                        <a:pt x="24640" y="8711"/>
                        <a:pt x="24381" y="7288"/>
                        <a:pt x="23585" y="7075"/>
                      </a:cubicBezTo>
                      <a:lnTo>
                        <a:pt x="23585" y="7075"/>
                      </a:lnTo>
                      <a:cubicBezTo>
                        <a:pt x="23662" y="7094"/>
                        <a:pt x="23739" y="7104"/>
                        <a:pt x="23816" y="7104"/>
                      </a:cubicBezTo>
                      <a:cubicBezTo>
                        <a:pt x="24596" y="7104"/>
                        <a:pt x="25311" y="6154"/>
                        <a:pt x="25385" y="5195"/>
                      </a:cubicBezTo>
                      <a:cubicBezTo>
                        <a:pt x="25462" y="4142"/>
                        <a:pt x="24992" y="3160"/>
                        <a:pt x="24455" y="2342"/>
                      </a:cubicBezTo>
                      <a:cubicBezTo>
                        <a:pt x="23820" y="1380"/>
                        <a:pt x="23279" y="1038"/>
                        <a:pt x="22579" y="1038"/>
                      </a:cubicBezTo>
                      <a:cubicBezTo>
                        <a:pt x="22208" y="1038"/>
                        <a:pt x="21793" y="1134"/>
                        <a:pt x="21295" y="1284"/>
                      </a:cubicBezTo>
                      <a:cubicBezTo>
                        <a:pt x="21161" y="1325"/>
                        <a:pt x="21026" y="1343"/>
                        <a:pt x="20890" y="1343"/>
                      </a:cubicBezTo>
                      <a:cubicBezTo>
                        <a:pt x="19804" y="1343"/>
                        <a:pt x="18652" y="177"/>
                        <a:pt x="17553" y="31"/>
                      </a:cubicBezTo>
                      <a:cubicBezTo>
                        <a:pt x="17399" y="11"/>
                        <a:pt x="17242" y="1"/>
                        <a:pt x="17085" y="1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" name="Google Shape;145;p3"/>
                <p:cNvSpPr/>
                <p:nvPr/>
              </p:nvSpPr>
              <p:spPr>
                <a:xfrm rot="-456988">
                  <a:off x="8161447" y="204037"/>
                  <a:ext cx="1173161" cy="522777"/>
                </a:xfrm>
                <a:custGeom>
                  <a:rect b="b" l="l" r="r" t="t"/>
                  <a:pathLst>
                    <a:path extrusionOk="0" h="11262" w="25273">
                      <a:moveTo>
                        <a:pt x="15959" y="0"/>
                      </a:moveTo>
                      <a:cubicBezTo>
                        <a:pt x="15794" y="0"/>
                        <a:pt x="15627" y="7"/>
                        <a:pt x="15461" y="22"/>
                      </a:cubicBezTo>
                      <a:cubicBezTo>
                        <a:pt x="13891" y="155"/>
                        <a:pt x="12271" y="1182"/>
                        <a:pt x="11989" y="2736"/>
                      </a:cubicBezTo>
                      <a:cubicBezTo>
                        <a:pt x="11021" y="1764"/>
                        <a:pt x="9646" y="1224"/>
                        <a:pt x="8276" y="1224"/>
                      </a:cubicBezTo>
                      <a:cubicBezTo>
                        <a:pt x="7888" y="1224"/>
                        <a:pt x="7500" y="1267"/>
                        <a:pt x="7122" y="1356"/>
                      </a:cubicBezTo>
                      <a:cubicBezTo>
                        <a:pt x="5409" y="1760"/>
                        <a:pt x="3947" y="3099"/>
                        <a:pt x="3385" y="4766"/>
                      </a:cubicBezTo>
                      <a:cubicBezTo>
                        <a:pt x="3188" y="4704"/>
                        <a:pt x="2985" y="4675"/>
                        <a:pt x="2782" y="4675"/>
                      </a:cubicBezTo>
                      <a:cubicBezTo>
                        <a:pt x="1775" y="4675"/>
                        <a:pt x="766" y="5391"/>
                        <a:pt x="532" y="6387"/>
                      </a:cubicBezTo>
                      <a:cubicBezTo>
                        <a:pt x="0" y="8616"/>
                        <a:pt x="3129" y="9766"/>
                        <a:pt x="4714" y="10405"/>
                      </a:cubicBezTo>
                      <a:cubicBezTo>
                        <a:pt x="5636" y="10777"/>
                        <a:pt x="6636" y="10968"/>
                        <a:pt x="7634" y="10968"/>
                      </a:cubicBezTo>
                      <a:cubicBezTo>
                        <a:pt x="9104" y="10968"/>
                        <a:pt x="10569" y="10554"/>
                        <a:pt x="11770" y="9695"/>
                      </a:cubicBezTo>
                      <a:cubicBezTo>
                        <a:pt x="12545" y="10715"/>
                        <a:pt x="13829" y="11262"/>
                        <a:pt x="15102" y="11262"/>
                      </a:cubicBezTo>
                      <a:cubicBezTo>
                        <a:pt x="15953" y="11262"/>
                        <a:pt x="16799" y="11018"/>
                        <a:pt x="17486" y="10508"/>
                      </a:cubicBezTo>
                      <a:cubicBezTo>
                        <a:pt x="17905" y="10201"/>
                        <a:pt x="18273" y="9802"/>
                        <a:pt x="18754" y="9613"/>
                      </a:cubicBezTo>
                      <a:cubicBezTo>
                        <a:pt x="19032" y="9500"/>
                        <a:pt x="19322" y="9463"/>
                        <a:pt x="19619" y="9463"/>
                      </a:cubicBezTo>
                      <a:cubicBezTo>
                        <a:pt x="20169" y="9463"/>
                        <a:pt x="20740" y="9589"/>
                        <a:pt x="21295" y="9593"/>
                      </a:cubicBezTo>
                      <a:cubicBezTo>
                        <a:pt x="21309" y="9593"/>
                        <a:pt x="21322" y="9593"/>
                        <a:pt x="21336" y="9593"/>
                      </a:cubicBezTo>
                      <a:cubicBezTo>
                        <a:pt x="22600" y="9593"/>
                        <a:pt x="23843" y="8906"/>
                        <a:pt x="24510" y="7834"/>
                      </a:cubicBezTo>
                      <a:cubicBezTo>
                        <a:pt x="25196" y="6755"/>
                        <a:pt x="25272" y="5323"/>
                        <a:pt x="24710" y="4173"/>
                      </a:cubicBezTo>
                      <a:cubicBezTo>
                        <a:pt x="23866" y="2435"/>
                        <a:pt x="21877" y="1632"/>
                        <a:pt x="20062" y="973"/>
                      </a:cubicBezTo>
                      <a:cubicBezTo>
                        <a:pt x="18736" y="492"/>
                        <a:pt x="17361" y="0"/>
                        <a:pt x="15959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" name="Google Shape;146;p3"/>
                <p:cNvSpPr/>
                <p:nvPr/>
              </p:nvSpPr>
              <p:spPr>
                <a:xfrm rot="-456988">
                  <a:off x="9392923" y="547511"/>
                  <a:ext cx="1052609" cy="588043"/>
                </a:xfrm>
                <a:custGeom>
                  <a:rect b="b" l="l" r="r" t="t"/>
                  <a:pathLst>
                    <a:path extrusionOk="0" h="12668" w="22676">
                      <a:moveTo>
                        <a:pt x="12818" y="1"/>
                      </a:moveTo>
                      <a:cubicBezTo>
                        <a:pt x="12368" y="1"/>
                        <a:pt x="11919" y="80"/>
                        <a:pt x="11499" y="240"/>
                      </a:cubicBezTo>
                      <a:cubicBezTo>
                        <a:pt x="10487" y="628"/>
                        <a:pt x="9669" y="1477"/>
                        <a:pt x="9321" y="2499"/>
                      </a:cubicBezTo>
                      <a:cubicBezTo>
                        <a:pt x="8717" y="1829"/>
                        <a:pt x="7809" y="1453"/>
                        <a:pt x="6908" y="1453"/>
                      </a:cubicBezTo>
                      <a:cubicBezTo>
                        <a:pt x="6565" y="1453"/>
                        <a:pt x="6224" y="1507"/>
                        <a:pt x="5900" y="1620"/>
                      </a:cubicBezTo>
                      <a:cubicBezTo>
                        <a:pt x="4725" y="2029"/>
                        <a:pt x="3840" y="3185"/>
                        <a:pt x="3763" y="4432"/>
                      </a:cubicBezTo>
                      <a:cubicBezTo>
                        <a:pt x="3490" y="4162"/>
                        <a:pt x="3109" y="4027"/>
                        <a:pt x="2726" y="4027"/>
                      </a:cubicBezTo>
                      <a:cubicBezTo>
                        <a:pt x="2334" y="4027"/>
                        <a:pt x="1941" y="4168"/>
                        <a:pt x="1662" y="4447"/>
                      </a:cubicBezTo>
                      <a:cubicBezTo>
                        <a:pt x="1105" y="5010"/>
                        <a:pt x="1146" y="5945"/>
                        <a:pt x="1636" y="6533"/>
                      </a:cubicBezTo>
                      <a:cubicBezTo>
                        <a:pt x="1553" y="6519"/>
                        <a:pt x="1472" y="6512"/>
                        <a:pt x="1393" y="6512"/>
                      </a:cubicBezTo>
                      <a:cubicBezTo>
                        <a:pt x="560" y="6512"/>
                        <a:pt x="25" y="7296"/>
                        <a:pt x="16" y="8118"/>
                      </a:cubicBezTo>
                      <a:cubicBezTo>
                        <a:pt x="0" y="8916"/>
                        <a:pt x="568" y="9565"/>
                        <a:pt x="992" y="10194"/>
                      </a:cubicBezTo>
                      <a:cubicBezTo>
                        <a:pt x="1611" y="11107"/>
                        <a:pt x="2614" y="11705"/>
                        <a:pt x="3608" y="11705"/>
                      </a:cubicBezTo>
                      <a:cubicBezTo>
                        <a:pt x="4323" y="11705"/>
                        <a:pt x="5032" y="11395"/>
                        <a:pt x="5589" y="10670"/>
                      </a:cubicBezTo>
                      <a:cubicBezTo>
                        <a:pt x="5931" y="11764"/>
                        <a:pt x="6995" y="12592"/>
                        <a:pt x="8140" y="12663"/>
                      </a:cubicBezTo>
                      <a:cubicBezTo>
                        <a:pt x="8191" y="12666"/>
                        <a:pt x="8242" y="12668"/>
                        <a:pt x="8293" y="12668"/>
                      </a:cubicBezTo>
                      <a:cubicBezTo>
                        <a:pt x="9382" y="12668"/>
                        <a:pt x="10462" y="11998"/>
                        <a:pt x="10916" y="11002"/>
                      </a:cubicBezTo>
                      <a:cubicBezTo>
                        <a:pt x="11898" y="11488"/>
                        <a:pt x="12884" y="11978"/>
                        <a:pt x="13953" y="12183"/>
                      </a:cubicBezTo>
                      <a:cubicBezTo>
                        <a:pt x="14270" y="12244"/>
                        <a:pt x="14597" y="12277"/>
                        <a:pt x="14924" y="12277"/>
                      </a:cubicBezTo>
                      <a:cubicBezTo>
                        <a:pt x="15697" y="12277"/>
                        <a:pt x="16465" y="12090"/>
                        <a:pt x="17087" y="11641"/>
                      </a:cubicBezTo>
                      <a:cubicBezTo>
                        <a:pt x="17966" y="11002"/>
                        <a:pt x="18452" y="9759"/>
                        <a:pt x="18012" y="8762"/>
                      </a:cubicBezTo>
                      <a:lnTo>
                        <a:pt x="18012" y="8762"/>
                      </a:lnTo>
                      <a:cubicBezTo>
                        <a:pt x="18287" y="8841"/>
                        <a:pt x="18568" y="8878"/>
                        <a:pt x="18849" y="8878"/>
                      </a:cubicBezTo>
                      <a:cubicBezTo>
                        <a:pt x="20472" y="8878"/>
                        <a:pt x="22084" y="7643"/>
                        <a:pt x="22358" y="6017"/>
                      </a:cubicBezTo>
                      <a:cubicBezTo>
                        <a:pt x="22675" y="4105"/>
                        <a:pt x="21075" y="2106"/>
                        <a:pt x="19142" y="2003"/>
                      </a:cubicBezTo>
                      <a:cubicBezTo>
                        <a:pt x="19065" y="1999"/>
                        <a:pt x="18988" y="1997"/>
                        <a:pt x="18910" y="1997"/>
                      </a:cubicBezTo>
                      <a:cubicBezTo>
                        <a:pt x="18540" y="1997"/>
                        <a:pt x="18166" y="2041"/>
                        <a:pt x="17796" y="2041"/>
                      </a:cubicBezTo>
                      <a:cubicBezTo>
                        <a:pt x="17564" y="2041"/>
                        <a:pt x="17334" y="2023"/>
                        <a:pt x="17108" y="1968"/>
                      </a:cubicBezTo>
                      <a:cubicBezTo>
                        <a:pt x="16162" y="1748"/>
                        <a:pt x="15482" y="935"/>
                        <a:pt x="14628" y="459"/>
                      </a:cubicBezTo>
                      <a:cubicBezTo>
                        <a:pt x="14076" y="155"/>
                        <a:pt x="13447" y="1"/>
                        <a:pt x="12818" y="1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" name="Google Shape;147;p3"/>
                <p:cNvSpPr/>
                <p:nvPr/>
              </p:nvSpPr>
              <p:spPr>
                <a:xfrm rot="-456988">
                  <a:off x="9054041" y="1478973"/>
                  <a:ext cx="599462" cy="224995"/>
                </a:xfrm>
                <a:custGeom>
                  <a:rect b="b" l="l" r="r" t="t"/>
                  <a:pathLst>
                    <a:path extrusionOk="0" h="4847" w="12914">
                      <a:moveTo>
                        <a:pt x="9986" y="0"/>
                      </a:moveTo>
                      <a:cubicBezTo>
                        <a:pt x="9357" y="0"/>
                        <a:pt x="8705" y="368"/>
                        <a:pt x="8619" y="976"/>
                      </a:cubicBezTo>
                      <a:cubicBezTo>
                        <a:pt x="8685" y="516"/>
                        <a:pt x="7698" y="107"/>
                        <a:pt x="7376" y="71"/>
                      </a:cubicBezTo>
                      <a:cubicBezTo>
                        <a:pt x="7337" y="68"/>
                        <a:pt x="7297" y="66"/>
                        <a:pt x="7259" y="66"/>
                      </a:cubicBezTo>
                      <a:cubicBezTo>
                        <a:pt x="6806" y="66"/>
                        <a:pt x="6416" y="284"/>
                        <a:pt x="5972" y="284"/>
                      </a:cubicBezTo>
                      <a:cubicBezTo>
                        <a:pt x="5891" y="284"/>
                        <a:pt x="5809" y="277"/>
                        <a:pt x="5725" y="261"/>
                      </a:cubicBezTo>
                      <a:cubicBezTo>
                        <a:pt x="5269" y="171"/>
                        <a:pt x="4818" y="93"/>
                        <a:pt x="4393" y="93"/>
                      </a:cubicBezTo>
                      <a:cubicBezTo>
                        <a:pt x="3630" y="93"/>
                        <a:pt x="2953" y="346"/>
                        <a:pt x="2494" y="1242"/>
                      </a:cubicBezTo>
                      <a:cubicBezTo>
                        <a:pt x="2159" y="967"/>
                        <a:pt x="1725" y="790"/>
                        <a:pt x="1296" y="790"/>
                      </a:cubicBezTo>
                      <a:cubicBezTo>
                        <a:pt x="1207" y="790"/>
                        <a:pt x="1119" y="797"/>
                        <a:pt x="1031" y="813"/>
                      </a:cubicBezTo>
                      <a:cubicBezTo>
                        <a:pt x="520" y="910"/>
                        <a:pt x="65" y="1350"/>
                        <a:pt x="29" y="1871"/>
                      </a:cubicBezTo>
                      <a:cubicBezTo>
                        <a:pt x="1" y="2356"/>
                        <a:pt x="422" y="2836"/>
                        <a:pt x="901" y="2836"/>
                      </a:cubicBezTo>
                      <a:cubicBezTo>
                        <a:pt x="937" y="2836"/>
                        <a:pt x="974" y="2833"/>
                        <a:pt x="1011" y="2827"/>
                      </a:cubicBezTo>
                      <a:lnTo>
                        <a:pt x="1011" y="2827"/>
                      </a:lnTo>
                      <a:cubicBezTo>
                        <a:pt x="566" y="2909"/>
                        <a:pt x="377" y="3507"/>
                        <a:pt x="576" y="3916"/>
                      </a:cubicBezTo>
                      <a:cubicBezTo>
                        <a:pt x="771" y="4325"/>
                        <a:pt x="1215" y="4545"/>
                        <a:pt x="1640" y="4668"/>
                      </a:cubicBezTo>
                      <a:cubicBezTo>
                        <a:pt x="2184" y="4819"/>
                        <a:pt x="2751" y="4847"/>
                        <a:pt x="3318" y="4847"/>
                      </a:cubicBezTo>
                      <a:cubicBezTo>
                        <a:pt x="3497" y="4847"/>
                        <a:pt x="3675" y="4844"/>
                        <a:pt x="3854" y="4842"/>
                      </a:cubicBezTo>
                      <a:lnTo>
                        <a:pt x="4927" y="4821"/>
                      </a:lnTo>
                      <a:cubicBezTo>
                        <a:pt x="5960" y="4806"/>
                        <a:pt x="6998" y="4785"/>
                        <a:pt x="8026" y="4765"/>
                      </a:cubicBezTo>
                      <a:cubicBezTo>
                        <a:pt x="8399" y="4760"/>
                        <a:pt x="8792" y="4744"/>
                        <a:pt x="9099" y="4530"/>
                      </a:cubicBezTo>
                      <a:cubicBezTo>
                        <a:pt x="9406" y="4320"/>
                        <a:pt x="9549" y="3834"/>
                        <a:pt x="9283" y="3569"/>
                      </a:cubicBezTo>
                      <a:lnTo>
                        <a:pt x="9283" y="3569"/>
                      </a:lnTo>
                      <a:cubicBezTo>
                        <a:pt x="9891" y="3816"/>
                        <a:pt x="10526" y="4064"/>
                        <a:pt x="11175" y="4064"/>
                      </a:cubicBezTo>
                      <a:cubicBezTo>
                        <a:pt x="11263" y="4064"/>
                        <a:pt x="11352" y="4059"/>
                        <a:pt x="11441" y="4049"/>
                      </a:cubicBezTo>
                      <a:cubicBezTo>
                        <a:pt x="12182" y="3967"/>
                        <a:pt x="12913" y="3379"/>
                        <a:pt x="12888" y="2628"/>
                      </a:cubicBezTo>
                      <a:cubicBezTo>
                        <a:pt x="12867" y="2086"/>
                        <a:pt x="12468" y="1641"/>
                        <a:pt x="12085" y="1247"/>
                      </a:cubicBezTo>
                      <a:cubicBezTo>
                        <a:pt x="11574" y="731"/>
                        <a:pt x="11016" y="199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" name="Google Shape;148;p3"/>
                <p:cNvSpPr/>
                <p:nvPr/>
              </p:nvSpPr>
              <p:spPr>
                <a:xfrm rot="-456988">
                  <a:off x="7722585" y="1567735"/>
                  <a:ext cx="599415" cy="225228"/>
                </a:xfrm>
                <a:custGeom>
                  <a:rect b="b" l="l" r="r" t="t"/>
                  <a:pathLst>
                    <a:path extrusionOk="0" h="4852" w="12913">
                      <a:moveTo>
                        <a:pt x="9986" y="0"/>
                      </a:moveTo>
                      <a:cubicBezTo>
                        <a:pt x="9356" y="0"/>
                        <a:pt x="8705" y="368"/>
                        <a:pt x="8618" y="976"/>
                      </a:cubicBezTo>
                      <a:cubicBezTo>
                        <a:pt x="8685" y="516"/>
                        <a:pt x="7698" y="107"/>
                        <a:pt x="7376" y="77"/>
                      </a:cubicBezTo>
                      <a:cubicBezTo>
                        <a:pt x="7336" y="73"/>
                        <a:pt x="7297" y="71"/>
                        <a:pt x="7258" y="71"/>
                      </a:cubicBezTo>
                      <a:cubicBezTo>
                        <a:pt x="6809" y="71"/>
                        <a:pt x="6421" y="286"/>
                        <a:pt x="5980" y="286"/>
                      </a:cubicBezTo>
                      <a:cubicBezTo>
                        <a:pt x="5897" y="286"/>
                        <a:pt x="5812" y="279"/>
                        <a:pt x="5724" y="261"/>
                      </a:cubicBezTo>
                      <a:cubicBezTo>
                        <a:pt x="5272" y="171"/>
                        <a:pt x="4823" y="94"/>
                        <a:pt x="4400" y="94"/>
                      </a:cubicBezTo>
                      <a:cubicBezTo>
                        <a:pt x="3634" y="94"/>
                        <a:pt x="2954" y="348"/>
                        <a:pt x="2493" y="1247"/>
                      </a:cubicBezTo>
                      <a:cubicBezTo>
                        <a:pt x="2160" y="973"/>
                        <a:pt x="1732" y="793"/>
                        <a:pt x="1306" y="793"/>
                      </a:cubicBezTo>
                      <a:cubicBezTo>
                        <a:pt x="1216" y="793"/>
                        <a:pt x="1125" y="801"/>
                        <a:pt x="1036" y="818"/>
                      </a:cubicBezTo>
                      <a:cubicBezTo>
                        <a:pt x="525" y="915"/>
                        <a:pt x="65" y="1355"/>
                        <a:pt x="29" y="1871"/>
                      </a:cubicBezTo>
                      <a:cubicBezTo>
                        <a:pt x="0" y="2360"/>
                        <a:pt x="422" y="2841"/>
                        <a:pt x="900" y="2841"/>
                      </a:cubicBezTo>
                      <a:cubicBezTo>
                        <a:pt x="937" y="2841"/>
                        <a:pt x="974" y="2838"/>
                        <a:pt x="1010" y="2832"/>
                      </a:cubicBezTo>
                      <a:lnTo>
                        <a:pt x="1010" y="2832"/>
                      </a:lnTo>
                      <a:cubicBezTo>
                        <a:pt x="566" y="2914"/>
                        <a:pt x="377" y="3507"/>
                        <a:pt x="576" y="3916"/>
                      </a:cubicBezTo>
                      <a:cubicBezTo>
                        <a:pt x="770" y="4325"/>
                        <a:pt x="1215" y="4550"/>
                        <a:pt x="1639" y="4673"/>
                      </a:cubicBezTo>
                      <a:cubicBezTo>
                        <a:pt x="2195" y="4824"/>
                        <a:pt x="2775" y="4851"/>
                        <a:pt x="3354" y="4851"/>
                      </a:cubicBezTo>
                      <a:cubicBezTo>
                        <a:pt x="3521" y="4851"/>
                        <a:pt x="3687" y="4849"/>
                        <a:pt x="3853" y="4847"/>
                      </a:cubicBezTo>
                      <a:lnTo>
                        <a:pt x="4927" y="4826"/>
                      </a:lnTo>
                      <a:cubicBezTo>
                        <a:pt x="5960" y="4806"/>
                        <a:pt x="6997" y="4785"/>
                        <a:pt x="8025" y="4770"/>
                      </a:cubicBezTo>
                      <a:cubicBezTo>
                        <a:pt x="8398" y="4760"/>
                        <a:pt x="8792" y="4750"/>
                        <a:pt x="9099" y="4530"/>
                      </a:cubicBezTo>
                      <a:cubicBezTo>
                        <a:pt x="9406" y="4320"/>
                        <a:pt x="9549" y="3834"/>
                        <a:pt x="9283" y="3574"/>
                      </a:cubicBezTo>
                      <a:lnTo>
                        <a:pt x="9283" y="3574"/>
                      </a:lnTo>
                      <a:cubicBezTo>
                        <a:pt x="9890" y="3821"/>
                        <a:pt x="10526" y="4069"/>
                        <a:pt x="11175" y="4069"/>
                      </a:cubicBezTo>
                      <a:cubicBezTo>
                        <a:pt x="11263" y="4069"/>
                        <a:pt x="11352" y="4064"/>
                        <a:pt x="11440" y="4054"/>
                      </a:cubicBezTo>
                      <a:cubicBezTo>
                        <a:pt x="12182" y="3967"/>
                        <a:pt x="12913" y="3379"/>
                        <a:pt x="12887" y="2633"/>
                      </a:cubicBezTo>
                      <a:cubicBezTo>
                        <a:pt x="12872" y="2091"/>
                        <a:pt x="12468" y="1641"/>
                        <a:pt x="12085" y="1252"/>
                      </a:cubicBezTo>
                      <a:cubicBezTo>
                        <a:pt x="11573" y="736"/>
                        <a:pt x="11016" y="204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" name="Google Shape;149;p3"/>
                <p:cNvSpPr/>
                <p:nvPr/>
              </p:nvSpPr>
              <p:spPr>
                <a:xfrm rot="-456988">
                  <a:off x="8069270" y="1888869"/>
                  <a:ext cx="605218" cy="256468"/>
                </a:xfrm>
                <a:custGeom>
                  <a:rect b="b" l="l" r="r" t="t"/>
                  <a:pathLst>
                    <a:path extrusionOk="0" h="5525" w="13038">
                      <a:moveTo>
                        <a:pt x="4297" y="1"/>
                      </a:moveTo>
                      <a:cubicBezTo>
                        <a:pt x="3892" y="1"/>
                        <a:pt x="3543" y="177"/>
                        <a:pt x="3150" y="277"/>
                      </a:cubicBezTo>
                      <a:cubicBezTo>
                        <a:pt x="2531" y="435"/>
                        <a:pt x="1923" y="522"/>
                        <a:pt x="1345" y="809"/>
                      </a:cubicBezTo>
                      <a:cubicBezTo>
                        <a:pt x="946" y="998"/>
                        <a:pt x="568" y="1264"/>
                        <a:pt x="327" y="1627"/>
                      </a:cubicBezTo>
                      <a:cubicBezTo>
                        <a:pt x="82" y="1995"/>
                        <a:pt x="0" y="2491"/>
                        <a:pt x="210" y="2879"/>
                      </a:cubicBezTo>
                      <a:cubicBezTo>
                        <a:pt x="465" y="3360"/>
                        <a:pt x="1064" y="3549"/>
                        <a:pt x="1595" y="3605"/>
                      </a:cubicBezTo>
                      <a:cubicBezTo>
                        <a:pt x="2142" y="3667"/>
                        <a:pt x="2710" y="3646"/>
                        <a:pt x="3196" y="3897"/>
                      </a:cubicBezTo>
                      <a:cubicBezTo>
                        <a:pt x="3630" y="4117"/>
                        <a:pt x="3932" y="4521"/>
                        <a:pt x="4269" y="4873"/>
                      </a:cubicBezTo>
                      <a:cubicBezTo>
                        <a:pt x="4594" y="5213"/>
                        <a:pt x="5004" y="5524"/>
                        <a:pt x="5468" y="5524"/>
                      </a:cubicBezTo>
                      <a:cubicBezTo>
                        <a:pt x="5486" y="5524"/>
                        <a:pt x="5504" y="5524"/>
                        <a:pt x="5522" y="5523"/>
                      </a:cubicBezTo>
                      <a:cubicBezTo>
                        <a:pt x="6156" y="5492"/>
                        <a:pt x="6596" y="4909"/>
                        <a:pt x="7158" y="4618"/>
                      </a:cubicBezTo>
                      <a:cubicBezTo>
                        <a:pt x="7517" y="4427"/>
                        <a:pt x="7917" y="4360"/>
                        <a:pt x="8327" y="4360"/>
                      </a:cubicBezTo>
                      <a:cubicBezTo>
                        <a:pt x="8676" y="4360"/>
                        <a:pt x="9032" y="4408"/>
                        <a:pt x="9377" y="4469"/>
                      </a:cubicBezTo>
                      <a:cubicBezTo>
                        <a:pt x="9894" y="4559"/>
                        <a:pt x="10424" y="4673"/>
                        <a:pt x="10945" y="4673"/>
                      </a:cubicBezTo>
                      <a:cubicBezTo>
                        <a:pt x="11171" y="4673"/>
                        <a:pt x="11395" y="4651"/>
                        <a:pt x="11616" y="4597"/>
                      </a:cubicBezTo>
                      <a:cubicBezTo>
                        <a:pt x="12353" y="4418"/>
                        <a:pt x="13038" y="3754"/>
                        <a:pt x="12930" y="3007"/>
                      </a:cubicBezTo>
                      <a:cubicBezTo>
                        <a:pt x="12843" y="2419"/>
                        <a:pt x="12291" y="1980"/>
                        <a:pt x="11708" y="1852"/>
                      </a:cubicBezTo>
                      <a:cubicBezTo>
                        <a:pt x="11534" y="1813"/>
                        <a:pt x="11357" y="1797"/>
                        <a:pt x="11179" y="1797"/>
                      </a:cubicBezTo>
                      <a:cubicBezTo>
                        <a:pt x="10764" y="1797"/>
                        <a:pt x="10344" y="1886"/>
                        <a:pt x="9939" y="1990"/>
                      </a:cubicBezTo>
                      <a:cubicBezTo>
                        <a:pt x="9515" y="1300"/>
                        <a:pt x="8789" y="814"/>
                        <a:pt x="7986" y="686"/>
                      </a:cubicBezTo>
                      <a:cubicBezTo>
                        <a:pt x="7735" y="645"/>
                        <a:pt x="7479" y="641"/>
                        <a:pt x="7223" y="641"/>
                      </a:cubicBezTo>
                      <a:cubicBezTo>
                        <a:pt x="7159" y="641"/>
                        <a:pt x="7095" y="641"/>
                        <a:pt x="7031" y="641"/>
                      </a:cubicBezTo>
                      <a:cubicBezTo>
                        <a:pt x="6711" y="641"/>
                        <a:pt x="6391" y="635"/>
                        <a:pt x="6079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19" y="1"/>
                        <a:pt x="4308" y="1"/>
                        <a:pt x="4297" y="1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" name="Google Shape;150;p3"/>
                <p:cNvSpPr/>
                <p:nvPr/>
              </p:nvSpPr>
              <p:spPr>
                <a:xfrm rot="-456988">
                  <a:off x="9397032" y="200357"/>
                  <a:ext cx="604986" cy="256422"/>
                </a:xfrm>
                <a:custGeom>
                  <a:rect b="b" l="l" r="r" t="t"/>
                  <a:pathLst>
                    <a:path extrusionOk="0" h="5524" w="13033">
                      <a:moveTo>
                        <a:pt x="4297" y="0"/>
                      </a:moveTo>
                      <a:cubicBezTo>
                        <a:pt x="3887" y="0"/>
                        <a:pt x="3538" y="177"/>
                        <a:pt x="3150" y="277"/>
                      </a:cubicBezTo>
                      <a:cubicBezTo>
                        <a:pt x="2531" y="435"/>
                        <a:pt x="1928" y="522"/>
                        <a:pt x="1340" y="809"/>
                      </a:cubicBezTo>
                      <a:cubicBezTo>
                        <a:pt x="946" y="998"/>
                        <a:pt x="568" y="1264"/>
                        <a:pt x="323" y="1627"/>
                      </a:cubicBezTo>
                      <a:cubicBezTo>
                        <a:pt x="82" y="1995"/>
                        <a:pt x="1" y="2491"/>
                        <a:pt x="210" y="2879"/>
                      </a:cubicBezTo>
                      <a:cubicBezTo>
                        <a:pt x="466" y="3360"/>
                        <a:pt x="1059" y="3549"/>
                        <a:pt x="1596" y="3605"/>
                      </a:cubicBezTo>
                      <a:cubicBezTo>
                        <a:pt x="2138" y="3667"/>
                        <a:pt x="2705" y="3646"/>
                        <a:pt x="3191" y="3897"/>
                      </a:cubicBezTo>
                      <a:cubicBezTo>
                        <a:pt x="3625" y="4117"/>
                        <a:pt x="3927" y="4520"/>
                        <a:pt x="4265" y="4873"/>
                      </a:cubicBezTo>
                      <a:cubicBezTo>
                        <a:pt x="4594" y="5213"/>
                        <a:pt x="5000" y="5524"/>
                        <a:pt x="5463" y="5524"/>
                      </a:cubicBezTo>
                      <a:cubicBezTo>
                        <a:pt x="5481" y="5524"/>
                        <a:pt x="5499" y="5524"/>
                        <a:pt x="5517" y="5523"/>
                      </a:cubicBezTo>
                      <a:cubicBezTo>
                        <a:pt x="6151" y="5492"/>
                        <a:pt x="6591" y="4909"/>
                        <a:pt x="7153" y="4618"/>
                      </a:cubicBezTo>
                      <a:cubicBezTo>
                        <a:pt x="7513" y="4427"/>
                        <a:pt x="7914" y="4360"/>
                        <a:pt x="8325" y="4360"/>
                      </a:cubicBezTo>
                      <a:cubicBezTo>
                        <a:pt x="8674" y="4360"/>
                        <a:pt x="9029" y="4408"/>
                        <a:pt x="9372" y="4469"/>
                      </a:cubicBezTo>
                      <a:cubicBezTo>
                        <a:pt x="9890" y="4562"/>
                        <a:pt x="10416" y="4674"/>
                        <a:pt x="10935" y="4674"/>
                      </a:cubicBezTo>
                      <a:cubicBezTo>
                        <a:pt x="11164" y="4674"/>
                        <a:pt x="11392" y="4652"/>
                        <a:pt x="11617" y="4597"/>
                      </a:cubicBezTo>
                      <a:cubicBezTo>
                        <a:pt x="12353" y="4418"/>
                        <a:pt x="13033" y="3754"/>
                        <a:pt x="12925" y="3007"/>
                      </a:cubicBezTo>
                      <a:cubicBezTo>
                        <a:pt x="12844" y="2419"/>
                        <a:pt x="12286" y="1979"/>
                        <a:pt x="11704" y="1852"/>
                      </a:cubicBezTo>
                      <a:cubicBezTo>
                        <a:pt x="11530" y="1813"/>
                        <a:pt x="11354" y="1797"/>
                        <a:pt x="11177" y="1797"/>
                      </a:cubicBezTo>
                      <a:cubicBezTo>
                        <a:pt x="10763" y="1797"/>
                        <a:pt x="10343" y="1886"/>
                        <a:pt x="9935" y="1990"/>
                      </a:cubicBezTo>
                      <a:cubicBezTo>
                        <a:pt x="9515" y="1299"/>
                        <a:pt x="8784" y="814"/>
                        <a:pt x="7987" y="686"/>
                      </a:cubicBezTo>
                      <a:cubicBezTo>
                        <a:pt x="7733" y="645"/>
                        <a:pt x="7477" y="641"/>
                        <a:pt x="7221" y="641"/>
                      </a:cubicBezTo>
                      <a:cubicBezTo>
                        <a:pt x="7157" y="641"/>
                        <a:pt x="7093" y="641"/>
                        <a:pt x="7029" y="641"/>
                      </a:cubicBezTo>
                      <a:cubicBezTo>
                        <a:pt x="6708" y="641"/>
                        <a:pt x="6389" y="635"/>
                        <a:pt x="6074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20" y="1"/>
                        <a:pt x="4308" y="0"/>
                        <a:pt x="4297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51" name="Google Shape;151;p3"/>
            <p:cNvSpPr/>
            <p:nvPr/>
          </p:nvSpPr>
          <p:spPr>
            <a:xfrm rot="-456988">
              <a:off x="6778404" y="1600210"/>
              <a:ext cx="430727" cy="161401"/>
            </a:xfrm>
            <a:custGeom>
              <a:rect b="b" l="l" r="r" t="t"/>
              <a:pathLst>
                <a:path extrusionOk="0" h="3477" w="9279">
                  <a:moveTo>
                    <a:pt x="7173" y="1"/>
                  </a:moveTo>
                  <a:cubicBezTo>
                    <a:pt x="6720" y="1"/>
                    <a:pt x="6252" y="266"/>
                    <a:pt x="6196" y="706"/>
                  </a:cubicBezTo>
                  <a:cubicBezTo>
                    <a:pt x="6237" y="373"/>
                    <a:pt x="5526" y="77"/>
                    <a:pt x="5301" y="62"/>
                  </a:cubicBezTo>
                  <a:cubicBezTo>
                    <a:pt x="5270" y="59"/>
                    <a:pt x="5239" y="57"/>
                    <a:pt x="5209" y="57"/>
                  </a:cubicBezTo>
                  <a:cubicBezTo>
                    <a:pt x="4887" y="57"/>
                    <a:pt x="4613" y="212"/>
                    <a:pt x="4296" y="212"/>
                  </a:cubicBezTo>
                  <a:cubicBezTo>
                    <a:pt x="4237" y="212"/>
                    <a:pt x="4177" y="207"/>
                    <a:pt x="4115" y="195"/>
                  </a:cubicBezTo>
                  <a:cubicBezTo>
                    <a:pt x="3781" y="121"/>
                    <a:pt x="3449" y="59"/>
                    <a:pt x="3136" y="59"/>
                  </a:cubicBezTo>
                  <a:cubicBezTo>
                    <a:pt x="2594" y="59"/>
                    <a:pt x="2113" y="245"/>
                    <a:pt x="1789" y="880"/>
                  </a:cubicBezTo>
                  <a:cubicBezTo>
                    <a:pt x="1554" y="682"/>
                    <a:pt x="1250" y="554"/>
                    <a:pt x="942" y="554"/>
                  </a:cubicBezTo>
                  <a:cubicBezTo>
                    <a:pt x="875" y="554"/>
                    <a:pt x="807" y="560"/>
                    <a:pt x="741" y="573"/>
                  </a:cubicBezTo>
                  <a:cubicBezTo>
                    <a:pt x="373" y="644"/>
                    <a:pt x="45" y="956"/>
                    <a:pt x="20" y="1335"/>
                  </a:cubicBezTo>
                  <a:cubicBezTo>
                    <a:pt x="1" y="1681"/>
                    <a:pt x="302" y="2026"/>
                    <a:pt x="644" y="2026"/>
                  </a:cubicBezTo>
                  <a:cubicBezTo>
                    <a:pt x="671" y="2026"/>
                    <a:pt x="698" y="2024"/>
                    <a:pt x="725" y="2020"/>
                  </a:cubicBezTo>
                  <a:lnTo>
                    <a:pt x="725" y="2020"/>
                  </a:lnTo>
                  <a:cubicBezTo>
                    <a:pt x="403" y="2081"/>
                    <a:pt x="270" y="2505"/>
                    <a:pt x="408" y="2802"/>
                  </a:cubicBezTo>
                  <a:cubicBezTo>
                    <a:pt x="551" y="3099"/>
                    <a:pt x="868" y="3257"/>
                    <a:pt x="1175" y="3344"/>
                  </a:cubicBezTo>
                  <a:cubicBezTo>
                    <a:pt x="1557" y="3455"/>
                    <a:pt x="1958" y="3477"/>
                    <a:pt x="2356" y="3477"/>
                  </a:cubicBezTo>
                  <a:cubicBezTo>
                    <a:pt x="2491" y="3477"/>
                    <a:pt x="2626" y="3474"/>
                    <a:pt x="2760" y="3472"/>
                  </a:cubicBezTo>
                  <a:cubicBezTo>
                    <a:pt x="3016" y="3467"/>
                    <a:pt x="3282" y="3462"/>
                    <a:pt x="3537" y="3462"/>
                  </a:cubicBezTo>
                  <a:cubicBezTo>
                    <a:pt x="4279" y="3446"/>
                    <a:pt x="5015" y="3436"/>
                    <a:pt x="5766" y="3416"/>
                  </a:cubicBezTo>
                  <a:cubicBezTo>
                    <a:pt x="6032" y="3410"/>
                    <a:pt x="6314" y="3400"/>
                    <a:pt x="6538" y="3247"/>
                  </a:cubicBezTo>
                  <a:cubicBezTo>
                    <a:pt x="6758" y="3093"/>
                    <a:pt x="6861" y="2746"/>
                    <a:pt x="6671" y="2557"/>
                  </a:cubicBezTo>
                  <a:lnTo>
                    <a:pt x="6671" y="2557"/>
                  </a:lnTo>
                  <a:cubicBezTo>
                    <a:pt x="7103" y="2732"/>
                    <a:pt x="7562" y="2915"/>
                    <a:pt x="8028" y="2915"/>
                  </a:cubicBezTo>
                  <a:cubicBezTo>
                    <a:pt x="8092" y="2915"/>
                    <a:pt x="8156" y="2912"/>
                    <a:pt x="8221" y="2904"/>
                  </a:cubicBezTo>
                  <a:cubicBezTo>
                    <a:pt x="8752" y="2848"/>
                    <a:pt x="9279" y="2419"/>
                    <a:pt x="9264" y="1887"/>
                  </a:cubicBezTo>
                  <a:cubicBezTo>
                    <a:pt x="9248" y="1498"/>
                    <a:pt x="8952" y="1176"/>
                    <a:pt x="8681" y="895"/>
                  </a:cubicBezTo>
                  <a:cubicBezTo>
                    <a:pt x="8318" y="527"/>
                    <a:pt x="7914" y="143"/>
                    <a:pt x="7408" y="26"/>
                  </a:cubicBezTo>
                  <a:cubicBezTo>
                    <a:pt x="7331" y="9"/>
                    <a:pt x="7253" y="1"/>
                    <a:pt x="7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>
                <a:srgbClr val="000000">
                  <a:alpha val="19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" name="Google Shape;152;p3"/>
          <p:cNvGrpSpPr/>
          <p:nvPr/>
        </p:nvGrpSpPr>
        <p:grpSpPr>
          <a:xfrm flipH="1">
            <a:off x="-340304" y="2734203"/>
            <a:ext cx="2470720" cy="2587183"/>
            <a:chOff x="6684953" y="128597"/>
            <a:chExt cx="2769555" cy="2900104"/>
          </a:xfrm>
        </p:grpSpPr>
        <p:grpSp>
          <p:nvGrpSpPr>
            <p:cNvPr id="153" name="Google Shape;153;p3"/>
            <p:cNvGrpSpPr/>
            <p:nvPr/>
          </p:nvGrpSpPr>
          <p:grpSpPr>
            <a:xfrm>
              <a:off x="6684953" y="128597"/>
              <a:ext cx="2769555" cy="2900104"/>
              <a:chOff x="6684953" y="128597"/>
              <a:chExt cx="2769555" cy="2900104"/>
            </a:xfrm>
          </p:grpSpPr>
          <p:sp>
            <p:nvSpPr>
              <p:cNvPr id="154" name="Google Shape;154;p3"/>
              <p:cNvSpPr/>
              <p:nvPr/>
            </p:nvSpPr>
            <p:spPr>
              <a:xfrm rot="-456988">
                <a:off x="6947819" y="407003"/>
                <a:ext cx="2280081" cy="2481542"/>
              </a:xfrm>
              <a:custGeom>
                <a:rect b="b" l="l" r="r" t="t"/>
                <a:pathLst>
                  <a:path extrusionOk="0" h="53459" w="49119">
                    <a:moveTo>
                      <a:pt x="24961" y="1"/>
                    </a:moveTo>
                    <a:cubicBezTo>
                      <a:pt x="24680" y="123"/>
                      <a:pt x="24399" y="246"/>
                      <a:pt x="24117" y="374"/>
                    </a:cubicBezTo>
                    <a:cubicBezTo>
                      <a:pt x="24163" y="2501"/>
                      <a:pt x="25109" y="4500"/>
                      <a:pt x="26224" y="6315"/>
                    </a:cubicBezTo>
                    <a:cubicBezTo>
                      <a:pt x="27333" y="8130"/>
                      <a:pt x="28637" y="9837"/>
                      <a:pt x="29532" y="11765"/>
                    </a:cubicBezTo>
                    <a:cubicBezTo>
                      <a:pt x="30774" y="14459"/>
                      <a:pt x="31137" y="17435"/>
                      <a:pt x="31158" y="20369"/>
                    </a:cubicBezTo>
                    <a:cubicBezTo>
                      <a:pt x="31163" y="21873"/>
                      <a:pt x="30989" y="23360"/>
                      <a:pt x="30979" y="24864"/>
                    </a:cubicBezTo>
                    <a:cubicBezTo>
                      <a:pt x="28872" y="24056"/>
                      <a:pt x="26720" y="23345"/>
                      <a:pt x="24792" y="22195"/>
                    </a:cubicBezTo>
                    <a:cubicBezTo>
                      <a:pt x="22783" y="20998"/>
                      <a:pt x="20994" y="19245"/>
                      <a:pt x="20324" y="17005"/>
                    </a:cubicBezTo>
                    <a:cubicBezTo>
                      <a:pt x="20170" y="16504"/>
                      <a:pt x="20073" y="15967"/>
                      <a:pt x="19782" y="15533"/>
                    </a:cubicBezTo>
                    <a:cubicBezTo>
                      <a:pt x="19548" y="15182"/>
                      <a:pt x="19146" y="14914"/>
                      <a:pt x="18745" y="14914"/>
                    </a:cubicBezTo>
                    <a:cubicBezTo>
                      <a:pt x="18638" y="14914"/>
                      <a:pt x="18531" y="14933"/>
                      <a:pt x="18427" y="14976"/>
                    </a:cubicBezTo>
                    <a:cubicBezTo>
                      <a:pt x="19731" y="18079"/>
                      <a:pt x="21137" y="21336"/>
                      <a:pt x="23800" y="23396"/>
                    </a:cubicBezTo>
                    <a:cubicBezTo>
                      <a:pt x="24552" y="23979"/>
                      <a:pt x="25385" y="24444"/>
                      <a:pt x="26239" y="24858"/>
                    </a:cubicBezTo>
                    <a:cubicBezTo>
                      <a:pt x="26013" y="24839"/>
                      <a:pt x="25784" y="24830"/>
                      <a:pt x="25553" y="24830"/>
                    </a:cubicBezTo>
                    <a:cubicBezTo>
                      <a:pt x="23981" y="24830"/>
                      <a:pt x="22317" y="25227"/>
                      <a:pt x="20886" y="25227"/>
                    </a:cubicBezTo>
                    <a:cubicBezTo>
                      <a:pt x="18130" y="25666"/>
                      <a:pt x="15410" y="26402"/>
                      <a:pt x="12619" y="26551"/>
                    </a:cubicBezTo>
                    <a:cubicBezTo>
                      <a:pt x="12274" y="26569"/>
                      <a:pt x="11929" y="26579"/>
                      <a:pt x="11583" y="26579"/>
                    </a:cubicBezTo>
                    <a:cubicBezTo>
                      <a:pt x="7466" y="26579"/>
                      <a:pt x="3355" y="25266"/>
                      <a:pt x="1" y="22875"/>
                    </a:cubicBezTo>
                    <a:lnTo>
                      <a:pt x="1" y="22875"/>
                    </a:lnTo>
                    <a:cubicBezTo>
                      <a:pt x="1054" y="25385"/>
                      <a:pt x="3835" y="26735"/>
                      <a:pt x="6499" y="27302"/>
                    </a:cubicBezTo>
                    <a:cubicBezTo>
                      <a:pt x="8115" y="27650"/>
                      <a:pt x="9757" y="27787"/>
                      <a:pt x="11401" y="27787"/>
                    </a:cubicBezTo>
                    <a:cubicBezTo>
                      <a:pt x="11572" y="27787"/>
                      <a:pt x="11743" y="27786"/>
                      <a:pt x="11913" y="27783"/>
                    </a:cubicBezTo>
                    <a:lnTo>
                      <a:pt x="11913" y="27783"/>
                    </a:lnTo>
                    <a:cubicBezTo>
                      <a:pt x="11648" y="28192"/>
                      <a:pt x="11361" y="28601"/>
                      <a:pt x="11029" y="28933"/>
                    </a:cubicBezTo>
                    <a:cubicBezTo>
                      <a:pt x="10620" y="29404"/>
                      <a:pt x="10175" y="29838"/>
                      <a:pt x="9654" y="30191"/>
                    </a:cubicBezTo>
                    <a:cubicBezTo>
                      <a:pt x="8462" y="31009"/>
                      <a:pt x="6995" y="31316"/>
                      <a:pt x="5574" y="31602"/>
                    </a:cubicBezTo>
                    <a:cubicBezTo>
                      <a:pt x="5916" y="31655"/>
                      <a:pt x="6263" y="31681"/>
                      <a:pt x="6609" y="31681"/>
                    </a:cubicBezTo>
                    <a:cubicBezTo>
                      <a:pt x="8207" y="31681"/>
                      <a:pt x="9807" y="31130"/>
                      <a:pt x="11054" y="30135"/>
                    </a:cubicBezTo>
                    <a:cubicBezTo>
                      <a:pt x="11515" y="29761"/>
                      <a:pt x="11929" y="29337"/>
                      <a:pt x="12281" y="28857"/>
                    </a:cubicBezTo>
                    <a:cubicBezTo>
                      <a:pt x="12517" y="28529"/>
                      <a:pt x="12767" y="28146"/>
                      <a:pt x="12951" y="27742"/>
                    </a:cubicBezTo>
                    <a:cubicBezTo>
                      <a:pt x="15932" y="27599"/>
                      <a:pt x="18923" y="27072"/>
                      <a:pt x="21868" y="26540"/>
                    </a:cubicBezTo>
                    <a:cubicBezTo>
                      <a:pt x="22998" y="26336"/>
                      <a:pt x="24138" y="26131"/>
                      <a:pt x="25268" y="25927"/>
                    </a:cubicBezTo>
                    <a:cubicBezTo>
                      <a:pt x="26009" y="25794"/>
                      <a:pt x="26950" y="25758"/>
                      <a:pt x="27696" y="25518"/>
                    </a:cubicBezTo>
                    <a:cubicBezTo>
                      <a:pt x="28765" y="25988"/>
                      <a:pt x="29839" y="26438"/>
                      <a:pt x="30856" y="27011"/>
                    </a:cubicBezTo>
                    <a:cubicBezTo>
                      <a:pt x="34593" y="29112"/>
                      <a:pt x="37359" y="32850"/>
                      <a:pt x="38300" y="37032"/>
                    </a:cubicBezTo>
                    <a:cubicBezTo>
                      <a:pt x="38295" y="37328"/>
                      <a:pt x="38295" y="37635"/>
                      <a:pt x="38300" y="37942"/>
                    </a:cubicBezTo>
                    <a:cubicBezTo>
                      <a:pt x="38474" y="43704"/>
                      <a:pt x="41935" y="48765"/>
                      <a:pt x="45274" y="53459"/>
                    </a:cubicBezTo>
                    <a:lnTo>
                      <a:pt x="49119" y="53280"/>
                    </a:lnTo>
                    <a:cubicBezTo>
                      <a:pt x="45489" y="48806"/>
                      <a:pt x="41695" y="43985"/>
                      <a:pt x="41143" y="38249"/>
                    </a:cubicBezTo>
                    <a:cubicBezTo>
                      <a:pt x="40862" y="35334"/>
                      <a:pt x="41460" y="32415"/>
                      <a:pt x="42109" y="29557"/>
                    </a:cubicBezTo>
                    <a:cubicBezTo>
                      <a:pt x="42764" y="26704"/>
                      <a:pt x="43484" y="23831"/>
                      <a:pt x="43469" y="20901"/>
                    </a:cubicBezTo>
                    <a:cubicBezTo>
                      <a:pt x="43454" y="17972"/>
                      <a:pt x="42610" y="14924"/>
                      <a:pt x="40529" y="12859"/>
                    </a:cubicBezTo>
                    <a:lnTo>
                      <a:pt x="39374" y="12557"/>
                    </a:lnTo>
                    <a:lnTo>
                      <a:pt x="39374" y="12557"/>
                    </a:lnTo>
                    <a:cubicBezTo>
                      <a:pt x="41312" y="14756"/>
                      <a:pt x="41956" y="17849"/>
                      <a:pt x="41777" y="20778"/>
                    </a:cubicBezTo>
                    <a:cubicBezTo>
                      <a:pt x="41598" y="23698"/>
                      <a:pt x="40693" y="26525"/>
                      <a:pt x="39849" y="29327"/>
                    </a:cubicBezTo>
                    <a:cubicBezTo>
                      <a:pt x="39645" y="30017"/>
                      <a:pt x="39440" y="30707"/>
                      <a:pt x="39251" y="31408"/>
                    </a:cubicBezTo>
                    <a:cubicBezTo>
                      <a:pt x="38827" y="30288"/>
                      <a:pt x="38116" y="29260"/>
                      <a:pt x="37252" y="28422"/>
                    </a:cubicBezTo>
                    <a:cubicBezTo>
                      <a:pt x="36040" y="27241"/>
                      <a:pt x="34563" y="26387"/>
                      <a:pt x="33008" y="25687"/>
                    </a:cubicBezTo>
                    <a:cubicBezTo>
                      <a:pt x="33642" y="21571"/>
                      <a:pt x="32190" y="16785"/>
                      <a:pt x="30779" y="13094"/>
                    </a:cubicBezTo>
                    <a:cubicBezTo>
                      <a:pt x="30150" y="11453"/>
                      <a:pt x="29435" y="9848"/>
                      <a:pt x="28704" y="8252"/>
                    </a:cubicBezTo>
                    <a:cubicBezTo>
                      <a:pt x="29496" y="8068"/>
                      <a:pt x="30299" y="7736"/>
                      <a:pt x="31030" y="7429"/>
                    </a:cubicBezTo>
                    <a:cubicBezTo>
                      <a:pt x="34389" y="6008"/>
                      <a:pt x="37329" y="3585"/>
                      <a:pt x="39312" y="517"/>
                    </a:cubicBezTo>
                    <a:cubicBezTo>
                      <a:pt x="39149" y="440"/>
                      <a:pt x="38990" y="364"/>
                      <a:pt x="38832" y="297"/>
                    </a:cubicBezTo>
                    <a:cubicBezTo>
                      <a:pt x="38831" y="297"/>
                      <a:pt x="38830" y="297"/>
                      <a:pt x="38829" y="297"/>
                    </a:cubicBezTo>
                    <a:cubicBezTo>
                      <a:pt x="38708" y="297"/>
                      <a:pt x="36862" y="2334"/>
                      <a:pt x="36638" y="2531"/>
                    </a:cubicBezTo>
                    <a:cubicBezTo>
                      <a:pt x="35238" y="3789"/>
                      <a:pt x="33704" y="4888"/>
                      <a:pt x="32063" y="5809"/>
                    </a:cubicBezTo>
                    <a:cubicBezTo>
                      <a:pt x="31245" y="6269"/>
                      <a:pt x="30396" y="6688"/>
                      <a:pt x="29532" y="7051"/>
                    </a:cubicBezTo>
                    <a:cubicBezTo>
                      <a:pt x="29138" y="7215"/>
                      <a:pt x="28658" y="7307"/>
                      <a:pt x="28351" y="7506"/>
                    </a:cubicBezTo>
                    <a:cubicBezTo>
                      <a:pt x="27185" y="5016"/>
                      <a:pt x="25984" y="2547"/>
                      <a:pt x="249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5" name="Google Shape;155;p3"/>
              <p:cNvGrpSpPr/>
              <p:nvPr/>
            </p:nvGrpSpPr>
            <p:grpSpPr>
              <a:xfrm>
                <a:off x="6684953" y="128597"/>
                <a:ext cx="2769555" cy="2055717"/>
                <a:chOff x="6636028" y="128597"/>
                <a:chExt cx="2769555" cy="2055717"/>
              </a:xfrm>
            </p:grpSpPr>
            <p:sp>
              <p:nvSpPr>
                <p:cNvPr id="156" name="Google Shape;156;p3"/>
                <p:cNvSpPr/>
                <p:nvPr/>
              </p:nvSpPr>
              <p:spPr>
                <a:xfrm rot="-456988">
                  <a:off x="7058636" y="939468"/>
                  <a:ext cx="1181981" cy="508665"/>
                </a:xfrm>
                <a:custGeom>
                  <a:rect b="b" l="l" r="r" t="t"/>
                  <a:pathLst>
                    <a:path extrusionOk="0" h="10958" w="25463">
                      <a:moveTo>
                        <a:pt x="17085" y="1"/>
                      </a:moveTo>
                      <a:cubicBezTo>
                        <a:pt x="15665" y="1"/>
                        <a:pt x="14166" y="825"/>
                        <a:pt x="13596" y="2363"/>
                      </a:cubicBezTo>
                      <a:cubicBezTo>
                        <a:pt x="12834" y="1800"/>
                        <a:pt x="12067" y="1238"/>
                        <a:pt x="11203" y="911"/>
                      </a:cubicBezTo>
                      <a:cubicBezTo>
                        <a:pt x="10778" y="754"/>
                        <a:pt x="10325" y="661"/>
                        <a:pt x="9873" y="661"/>
                      </a:cubicBezTo>
                      <a:cubicBezTo>
                        <a:pt x="9411" y="661"/>
                        <a:pt x="8950" y="758"/>
                        <a:pt x="8519" y="982"/>
                      </a:cubicBezTo>
                      <a:cubicBezTo>
                        <a:pt x="7675" y="1432"/>
                        <a:pt x="7005" y="2460"/>
                        <a:pt x="7046" y="3534"/>
                      </a:cubicBezTo>
                      <a:cubicBezTo>
                        <a:pt x="5988" y="2900"/>
                        <a:pt x="4853" y="2342"/>
                        <a:pt x="3651" y="2342"/>
                      </a:cubicBezTo>
                      <a:cubicBezTo>
                        <a:pt x="2445" y="2342"/>
                        <a:pt x="1151" y="3007"/>
                        <a:pt x="579" y="4280"/>
                      </a:cubicBezTo>
                      <a:cubicBezTo>
                        <a:pt x="1" y="5553"/>
                        <a:pt x="451" y="7378"/>
                        <a:pt x="1606" y="7746"/>
                      </a:cubicBezTo>
                      <a:cubicBezTo>
                        <a:pt x="1678" y="8984"/>
                        <a:pt x="2470" y="10083"/>
                        <a:pt x="3493" y="10359"/>
                      </a:cubicBezTo>
                      <a:cubicBezTo>
                        <a:pt x="3665" y="10406"/>
                        <a:pt x="3842" y="10428"/>
                        <a:pt x="4020" y="10428"/>
                      </a:cubicBezTo>
                      <a:cubicBezTo>
                        <a:pt x="4896" y="10428"/>
                        <a:pt x="5791" y="9884"/>
                        <a:pt x="6284" y="9004"/>
                      </a:cubicBezTo>
                      <a:cubicBezTo>
                        <a:pt x="6903" y="10180"/>
                        <a:pt x="8048" y="10932"/>
                        <a:pt x="9250" y="10957"/>
                      </a:cubicBezTo>
                      <a:cubicBezTo>
                        <a:pt x="9271" y="10958"/>
                        <a:pt x="9292" y="10958"/>
                        <a:pt x="9313" y="10958"/>
                      </a:cubicBezTo>
                      <a:cubicBezTo>
                        <a:pt x="10489" y="10958"/>
                        <a:pt x="11676" y="10262"/>
                        <a:pt x="12404" y="9137"/>
                      </a:cubicBezTo>
                      <a:cubicBezTo>
                        <a:pt x="13148" y="10136"/>
                        <a:pt x="14271" y="10719"/>
                        <a:pt x="15421" y="10719"/>
                      </a:cubicBezTo>
                      <a:cubicBezTo>
                        <a:pt x="15496" y="10719"/>
                        <a:pt x="15571" y="10717"/>
                        <a:pt x="15646" y="10712"/>
                      </a:cubicBezTo>
                      <a:cubicBezTo>
                        <a:pt x="16873" y="10625"/>
                        <a:pt x="18074" y="9868"/>
                        <a:pt x="18836" y="8703"/>
                      </a:cubicBezTo>
                      <a:cubicBezTo>
                        <a:pt x="19992" y="9372"/>
                        <a:pt x="21285" y="9746"/>
                        <a:pt x="22594" y="9776"/>
                      </a:cubicBezTo>
                      <a:cubicBezTo>
                        <a:pt x="22637" y="9778"/>
                        <a:pt x="22680" y="9778"/>
                        <a:pt x="22724" y="9778"/>
                      </a:cubicBezTo>
                      <a:cubicBezTo>
                        <a:pt x="23178" y="9778"/>
                        <a:pt x="23655" y="9697"/>
                        <a:pt x="24005" y="9347"/>
                      </a:cubicBezTo>
                      <a:cubicBezTo>
                        <a:pt x="24640" y="8711"/>
                        <a:pt x="24381" y="7288"/>
                        <a:pt x="23585" y="7075"/>
                      </a:cubicBezTo>
                      <a:lnTo>
                        <a:pt x="23585" y="7075"/>
                      </a:lnTo>
                      <a:cubicBezTo>
                        <a:pt x="23662" y="7094"/>
                        <a:pt x="23739" y="7104"/>
                        <a:pt x="23816" y="7104"/>
                      </a:cubicBezTo>
                      <a:cubicBezTo>
                        <a:pt x="24596" y="7104"/>
                        <a:pt x="25311" y="6154"/>
                        <a:pt x="25385" y="5195"/>
                      </a:cubicBezTo>
                      <a:cubicBezTo>
                        <a:pt x="25462" y="4142"/>
                        <a:pt x="24992" y="3160"/>
                        <a:pt x="24455" y="2342"/>
                      </a:cubicBezTo>
                      <a:cubicBezTo>
                        <a:pt x="23820" y="1380"/>
                        <a:pt x="23279" y="1038"/>
                        <a:pt x="22579" y="1038"/>
                      </a:cubicBezTo>
                      <a:cubicBezTo>
                        <a:pt x="22208" y="1038"/>
                        <a:pt x="21793" y="1134"/>
                        <a:pt x="21295" y="1284"/>
                      </a:cubicBezTo>
                      <a:cubicBezTo>
                        <a:pt x="21161" y="1325"/>
                        <a:pt x="21026" y="1343"/>
                        <a:pt x="20890" y="1343"/>
                      </a:cubicBezTo>
                      <a:cubicBezTo>
                        <a:pt x="19804" y="1343"/>
                        <a:pt x="18652" y="177"/>
                        <a:pt x="17553" y="31"/>
                      </a:cubicBezTo>
                      <a:cubicBezTo>
                        <a:pt x="17399" y="11"/>
                        <a:pt x="17242" y="1"/>
                        <a:pt x="1708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" name="Google Shape;157;p3"/>
                <p:cNvSpPr/>
                <p:nvPr/>
              </p:nvSpPr>
              <p:spPr>
                <a:xfrm rot="-456988">
                  <a:off x="7087172" y="204037"/>
                  <a:ext cx="1173161" cy="522777"/>
                </a:xfrm>
                <a:custGeom>
                  <a:rect b="b" l="l" r="r" t="t"/>
                  <a:pathLst>
                    <a:path extrusionOk="0" h="11262" w="25273">
                      <a:moveTo>
                        <a:pt x="15959" y="0"/>
                      </a:moveTo>
                      <a:cubicBezTo>
                        <a:pt x="15794" y="0"/>
                        <a:pt x="15627" y="7"/>
                        <a:pt x="15461" y="22"/>
                      </a:cubicBezTo>
                      <a:cubicBezTo>
                        <a:pt x="13891" y="155"/>
                        <a:pt x="12271" y="1182"/>
                        <a:pt x="11989" y="2736"/>
                      </a:cubicBezTo>
                      <a:cubicBezTo>
                        <a:pt x="11021" y="1764"/>
                        <a:pt x="9646" y="1224"/>
                        <a:pt x="8276" y="1224"/>
                      </a:cubicBezTo>
                      <a:cubicBezTo>
                        <a:pt x="7888" y="1224"/>
                        <a:pt x="7500" y="1267"/>
                        <a:pt x="7122" y="1356"/>
                      </a:cubicBezTo>
                      <a:cubicBezTo>
                        <a:pt x="5409" y="1760"/>
                        <a:pt x="3947" y="3099"/>
                        <a:pt x="3385" y="4766"/>
                      </a:cubicBezTo>
                      <a:cubicBezTo>
                        <a:pt x="3188" y="4704"/>
                        <a:pt x="2985" y="4675"/>
                        <a:pt x="2782" y="4675"/>
                      </a:cubicBezTo>
                      <a:cubicBezTo>
                        <a:pt x="1775" y="4675"/>
                        <a:pt x="766" y="5391"/>
                        <a:pt x="532" y="6387"/>
                      </a:cubicBezTo>
                      <a:cubicBezTo>
                        <a:pt x="0" y="8616"/>
                        <a:pt x="3129" y="9766"/>
                        <a:pt x="4714" y="10405"/>
                      </a:cubicBezTo>
                      <a:cubicBezTo>
                        <a:pt x="5636" y="10777"/>
                        <a:pt x="6636" y="10968"/>
                        <a:pt x="7634" y="10968"/>
                      </a:cubicBezTo>
                      <a:cubicBezTo>
                        <a:pt x="9104" y="10968"/>
                        <a:pt x="10569" y="10554"/>
                        <a:pt x="11770" y="9695"/>
                      </a:cubicBezTo>
                      <a:cubicBezTo>
                        <a:pt x="12545" y="10715"/>
                        <a:pt x="13829" y="11262"/>
                        <a:pt x="15102" y="11262"/>
                      </a:cubicBezTo>
                      <a:cubicBezTo>
                        <a:pt x="15953" y="11262"/>
                        <a:pt x="16799" y="11018"/>
                        <a:pt x="17486" y="10508"/>
                      </a:cubicBezTo>
                      <a:cubicBezTo>
                        <a:pt x="17905" y="10201"/>
                        <a:pt x="18273" y="9802"/>
                        <a:pt x="18754" y="9613"/>
                      </a:cubicBezTo>
                      <a:cubicBezTo>
                        <a:pt x="19032" y="9500"/>
                        <a:pt x="19322" y="9463"/>
                        <a:pt x="19619" y="9463"/>
                      </a:cubicBezTo>
                      <a:cubicBezTo>
                        <a:pt x="20169" y="9463"/>
                        <a:pt x="20740" y="9589"/>
                        <a:pt x="21295" y="9593"/>
                      </a:cubicBezTo>
                      <a:cubicBezTo>
                        <a:pt x="21309" y="9593"/>
                        <a:pt x="21322" y="9593"/>
                        <a:pt x="21336" y="9593"/>
                      </a:cubicBezTo>
                      <a:cubicBezTo>
                        <a:pt x="22600" y="9593"/>
                        <a:pt x="23843" y="8906"/>
                        <a:pt x="24510" y="7834"/>
                      </a:cubicBezTo>
                      <a:cubicBezTo>
                        <a:pt x="25196" y="6755"/>
                        <a:pt x="25272" y="5323"/>
                        <a:pt x="24710" y="4173"/>
                      </a:cubicBezTo>
                      <a:cubicBezTo>
                        <a:pt x="23866" y="2435"/>
                        <a:pt x="21877" y="1632"/>
                        <a:pt x="20062" y="973"/>
                      </a:cubicBezTo>
                      <a:cubicBezTo>
                        <a:pt x="18736" y="492"/>
                        <a:pt x="17361" y="0"/>
                        <a:pt x="159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" name="Google Shape;158;p3"/>
                <p:cNvSpPr/>
                <p:nvPr/>
              </p:nvSpPr>
              <p:spPr>
                <a:xfrm rot="-456988">
                  <a:off x="8318648" y="547511"/>
                  <a:ext cx="1052609" cy="588043"/>
                </a:xfrm>
                <a:custGeom>
                  <a:rect b="b" l="l" r="r" t="t"/>
                  <a:pathLst>
                    <a:path extrusionOk="0" h="12668" w="22676">
                      <a:moveTo>
                        <a:pt x="12818" y="1"/>
                      </a:moveTo>
                      <a:cubicBezTo>
                        <a:pt x="12368" y="1"/>
                        <a:pt x="11919" y="80"/>
                        <a:pt x="11499" y="240"/>
                      </a:cubicBezTo>
                      <a:cubicBezTo>
                        <a:pt x="10487" y="628"/>
                        <a:pt x="9669" y="1477"/>
                        <a:pt x="9321" y="2499"/>
                      </a:cubicBezTo>
                      <a:cubicBezTo>
                        <a:pt x="8717" y="1829"/>
                        <a:pt x="7809" y="1453"/>
                        <a:pt x="6908" y="1453"/>
                      </a:cubicBezTo>
                      <a:cubicBezTo>
                        <a:pt x="6565" y="1453"/>
                        <a:pt x="6224" y="1507"/>
                        <a:pt x="5900" y="1620"/>
                      </a:cubicBezTo>
                      <a:cubicBezTo>
                        <a:pt x="4725" y="2029"/>
                        <a:pt x="3840" y="3185"/>
                        <a:pt x="3763" y="4432"/>
                      </a:cubicBezTo>
                      <a:cubicBezTo>
                        <a:pt x="3490" y="4162"/>
                        <a:pt x="3109" y="4027"/>
                        <a:pt x="2726" y="4027"/>
                      </a:cubicBezTo>
                      <a:cubicBezTo>
                        <a:pt x="2334" y="4027"/>
                        <a:pt x="1941" y="4168"/>
                        <a:pt x="1662" y="4447"/>
                      </a:cubicBezTo>
                      <a:cubicBezTo>
                        <a:pt x="1105" y="5010"/>
                        <a:pt x="1146" y="5945"/>
                        <a:pt x="1636" y="6533"/>
                      </a:cubicBezTo>
                      <a:cubicBezTo>
                        <a:pt x="1553" y="6519"/>
                        <a:pt x="1472" y="6512"/>
                        <a:pt x="1393" y="6512"/>
                      </a:cubicBezTo>
                      <a:cubicBezTo>
                        <a:pt x="560" y="6512"/>
                        <a:pt x="25" y="7296"/>
                        <a:pt x="16" y="8118"/>
                      </a:cubicBezTo>
                      <a:cubicBezTo>
                        <a:pt x="0" y="8916"/>
                        <a:pt x="568" y="9565"/>
                        <a:pt x="992" y="10194"/>
                      </a:cubicBezTo>
                      <a:cubicBezTo>
                        <a:pt x="1611" y="11107"/>
                        <a:pt x="2614" y="11705"/>
                        <a:pt x="3608" y="11705"/>
                      </a:cubicBezTo>
                      <a:cubicBezTo>
                        <a:pt x="4323" y="11705"/>
                        <a:pt x="5032" y="11395"/>
                        <a:pt x="5589" y="10670"/>
                      </a:cubicBezTo>
                      <a:cubicBezTo>
                        <a:pt x="5931" y="11764"/>
                        <a:pt x="6995" y="12592"/>
                        <a:pt x="8140" y="12663"/>
                      </a:cubicBezTo>
                      <a:cubicBezTo>
                        <a:pt x="8191" y="12666"/>
                        <a:pt x="8242" y="12668"/>
                        <a:pt x="8293" y="12668"/>
                      </a:cubicBezTo>
                      <a:cubicBezTo>
                        <a:pt x="9382" y="12668"/>
                        <a:pt x="10462" y="11998"/>
                        <a:pt x="10916" y="11002"/>
                      </a:cubicBezTo>
                      <a:cubicBezTo>
                        <a:pt x="11898" y="11488"/>
                        <a:pt x="12884" y="11978"/>
                        <a:pt x="13953" y="12183"/>
                      </a:cubicBezTo>
                      <a:cubicBezTo>
                        <a:pt x="14270" y="12244"/>
                        <a:pt x="14597" y="12277"/>
                        <a:pt x="14924" y="12277"/>
                      </a:cubicBezTo>
                      <a:cubicBezTo>
                        <a:pt x="15697" y="12277"/>
                        <a:pt x="16465" y="12090"/>
                        <a:pt x="17087" y="11641"/>
                      </a:cubicBezTo>
                      <a:cubicBezTo>
                        <a:pt x="17966" y="11002"/>
                        <a:pt x="18452" y="9759"/>
                        <a:pt x="18012" y="8762"/>
                      </a:cubicBezTo>
                      <a:lnTo>
                        <a:pt x="18012" y="8762"/>
                      </a:lnTo>
                      <a:cubicBezTo>
                        <a:pt x="18287" y="8841"/>
                        <a:pt x="18568" y="8878"/>
                        <a:pt x="18849" y="8878"/>
                      </a:cubicBezTo>
                      <a:cubicBezTo>
                        <a:pt x="20472" y="8878"/>
                        <a:pt x="22084" y="7643"/>
                        <a:pt x="22358" y="6017"/>
                      </a:cubicBezTo>
                      <a:cubicBezTo>
                        <a:pt x="22675" y="4105"/>
                        <a:pt x="21075" y="2106"/>
                        <a:pt x="19142" y="2003"/>
                      </a:cubicBezTo>
                      <a:cubicBezTo>
                        <a:pt x="19065" y="1999"/>
                        <a:pt x="18988" y="1997"/>
                        <a:pt x="18910" y="1997"/>
                      </a:cubicBezTo>
                      <a:cubicBezTo>
                        <a:pt x="18540" y="1997"/>
                        <a:pt x="18166" y="2041"/>
                        <a:pt x="17796" y="2041"/>
                      </a:cubicBezTo>
                      <a:cubicBezTo>
                        <a:pt x="17564" y="2041"/>
                        <a:pt x="17334" y="2023"/>
                        <a:pt x="17108" y="1968"/>
                      </a:cubicBezTo>
                      <a:cubicBezTo>
                        <a:pt x="16162" y="1748"/>
                        <a:pt x="15482" y="935"/>
                        <a:pt x="14628" y="459"/>
                      </a:cubicBezTo>
                      <a:cubicBezTo>
                        <a:pt x="14076" y="155"/>
                        <a:pt x="13447" y="1"/>
                        <a:pt x="1281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" name="Google Shape;159;p3"/>
                <p:cNvSpPr/>
                <p:nvPr/>
              </p:nvSpPr>
              <p:spPr>
                <a:xfrm rot="-456988">
                  <a:off x="7979766" y="1478973"/>
                  <a:ext cx="599462" cy="224995"/>
                </a:xfrm>
                <a:custGeom>
                  <a:rect b="b" l="l" r="r" t="t"/>
                  <a:pathLst>
                    <a:path extrusionOk="0" h="4847" w="12914">
                      <a:moveTo>
                        <a:pt x="9986" y="0"/>
                      </a:moveTo>
                      <a:cubicBezTo>
                        <a:pt x="9357" y="0"/>
                        <a:pt x="8705" y="368"/>
                        <a:pt x="8619" y="976"/>
                      </a:cubicBezTo>
                      <a:cubicBezTo>
                        <a:pt x="8685" y="516"/>
                        <a:pt x="7698" y="107"/>
                        <a:pt x="7376" y="71"/>
                      </a:cubicBezTo>
                      <a:cubicBezTo>
                        <a:pt x="7337" y="68"/>
                        <a:pt x="7297" y="66"/>
                        <a:pt x="7259" y="66"/>
                      </a:cubicBezTo>
                      <a:cubicBezTo>
                        <a:pt x="6806" y="66"/>
                        <a:pt x="6416" y="284"/>
                        <a:pt x="5972" y="284"/>
                      </a:cubicBezTo>
                      <a:cubicBezTo>
                        <a:pt x="5891" y="284"/>
                        <a:pt x="5809" y="277"/>
                        <a:pt x="5725" y="261"/>
                      </a:cubicBezTo>
                      <a:cubicBezTo>
                        <a:pt x="5269" y="171"/>
                        <a:pt x="4818" y="93"/>
                        <a:pt x="4393" y="93"/>
                      </a:cubicBezTo>
                      <a:cubicBezTo>
                        <a:pt x="3630" y="93"/>
                        <a:pt x="2953" y="346"/>
                        <a:pt x="2494" y="1242"/>
                      </a:cubicBezTo>
                      <a:cubicBezTo>
                        <a:pt x="2159" y="967"/>
                        <a:pt x="1725" y="790"/>
                        <a:pt x="1296" y="790"/>
                      </a:cubicBezTo>
                      <a:cubicBezTo>
                        <a:pt x="1207" y="790"/>
                        <a:pt x="1119" y="797"/>
                        <a:pt x="1031" y="813"/>
                      </a:cubicBezTo>
                      <a:cubicBezTo>
                        <a:pt x="520" y="910"/>
                        <a:pt x="65" y="1350"/>
                        <a:pt x="29" y="1871"/>
                      </a:cubicBezTo>
                      <a:cubicBezTo>
                        <a:pt x="1" y="2356"/>
                        <a:pt x="422" y="2836"/>
                        <a:pt x="901" y="2836"/>
                      </a:cubicBezTo>
                      <a:cubicBezTo>
                        <a:pt x="937" y="2836"/>
                        <a:pt x="974" y="2833"/>
                        <a:pt x="1011" y="2827"/>
                      </a:cubicBezTo>
                      <a:lnTo>
                        <a:pt x="1011" y="2827"/>
                      </a:lnTo>
                      <a:cubicBezTo>
                        <a:pt x="566" y="2909"/>
                        <a:pt x="377" y="3507"/>
                        <a:pt x="576" y="3916"/>
                      </a:cubicBezTo>
                      <a:cubicBezTo>
                        <a:pt x="771" y="4325"/>
                        <a:pt x="1215" y="4545"/>
                        <a:pt x="1640" y="4668"/>
                      </a:cubicBezTo>
                      <a:cubicBezTo>
                        <a:pt x="2184" y="4819"/>
                        <a:pt x="2751" y="4847"/>
                        <a:pt x="3318" y="4847"/>
                      </a:cubicBezTo>
                      <a:cubicBezTo>
                        <a:pt x="3497" y="4847"/>
                        <a:pt x="3675" y="4844"/>
                        <a:pt x="3854" y="4842"/>
                      </a:cubicBezTo>
                      <a:lnTo>
                        <a:pt x="4927" y="4821"/>
                      </a:lnTo>
                      <a:cubicBezTo>
                        <a:pt x="5960" y="4806"/>
                        <a:pt x="6998" y="4785"/>
                        <a:pt x="8026" y="4765"/>
                      </a:cubicBezTo>
                      <a:cubicBezTo>
                        <a:pt x="8399" y="4760"/>
                        <a:pt x="8792" y="4744"/>
                        <a:pt x="9099" y="4530"/>
                      </a:cubicBezTo>
                      <a:cubicBezTo>
                        <a:pt x="9406" y="4320"/>
                        <a:pt x="9549" y="3834"/>
                        <a:pt x="9283" y="3569"/>
                      </a:cubicBezTo>
                      <a:lnTo>
                        <a:pt x="9283" y="3569"/>
                      </a:lnTo>
                      <a:cubicBezTo>
                        <a:pt x="9891" y="3816"/>
                        <a:pt x="10526" y="4064"/>
                        <a:pt x="11175" y="4064"/>
                      </a:cubicBezTo>
                      <a:cubicBezTo>
                        <a:pt x="11263" y="4064"/>
                        <a:pt x="11352" y="4059"/>
                        <a:pt x="11441" y="4049"/>
                      </a:cubicBezTo>
                      <a:cubicBezTo>
                        <a:pt x="12182" y="3967"/>
                        <a:pt x="12913" y="3379"/>
                        <a:pt x="12888" y="2628"/>
                      </a:cubicBezTo>
                      <a:cubicBezTo>
                        <a:pt x="12867" y="2086"/>
                        <a:pt x="12468" y="1641"/>
                        <a:pt x="12085" y="1247"/>
                      </a:cubicBezTo>
                      <a:cubicBezTo>
                        <a:pt x="11574" y="731"/>
                        <a:pt x="11016" y="199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" name="Google Shape;160;p3"/>
                <p:cNvSpPr/>
                <p:nvPr/>
              </p:nvSpPr>
              <p:spPr>
                <a:xfrm rot="-456988">
                  <a:off x="6648310" y="1567735"/>
                  <a:ext cx="599415" cy="225228"/>
                </a:xfrm>
                <a:custGeom>
                  <a:rect b="b" l="l" r="r" t="t"/>
                  <a:pathLst>
                    <a:path extrusionOk="0" h="4852" w="12913">
                      <a:moveTo>
                        <a:pt x="9986" y="0"/>
                      </a:moveTo>
                      <a:cubicBezTo>
                        <a:pt x="9356" y="0"/>
                        <a:pt x="8705" y="368"/>
                        <a:pt x="8618" y="976"/>
                      </a:cubicBezTo>
                      <a:cubicBezTo>
                        <a:pt x="8685" y="516"/>
                        <a:pt x="7698" y="107"/>
                        <a:pt x="7376" y="77"/>
                      </a:cubicBezTo>
                      <a:cubicBezTo>
                        <a:pt x="7336" y="73"/>
                        <a:pt x="7297" y="71"/>
                        <a:pt x="7258" y="71"/>
                      </a:cubicBezTo>
                      <a:cubicBezTo>
                        <a:pt x="6809" y="71"/>
                        <a:pt x="6421" y="286"/>
                        <a:pt x="5980" y="286"/>
                      </a:cubicBezTo>
                      <a:cubicBezTo>
                        <a:pt x="5897" y="286"/>
                        <a:pt x="5812" y="279"/>
                        <a:pt x="5724" y="261"/>
                      </a:cubicBezTo>
                      <a:cubicBezTo>
                        <a:pt x="5272" y="171"/>
                        <a:pt x="4823" y="94"/>
                        <a:pt x="4400" y="94"/>
                      </a:cubicBezTo>
                      <a:cubicBezTo>
                        <a:pt x="3634" y="94"/>
                        <a:pt x="2954" y="348"/>
                        <a:pt x="2493" y="1247"/>
                      </a:cubicBezTo>
                      <a:cubicBezTo>
                        <a:pt x="2160" y="973"/>
                        <a:pt x="1732" y="793"/>
                        <a:pt x="1306" y="793"/>
                      </a:cubicBezTo>
                      <a:cubicBezTo>
                        <a:pt x="1216" y="793"/>
                        <a:pt x="1125" y="801"/>
                        <a:pt x="1036" y="818"/>
                      </a:cubicBezTo>
                      <a:cubicBezTo>
                        <a:pt x="525" y="915"/>
                        <a:pt x="65" y="1355"/>
                        <a:pt x="29" y="1871"/>
                      </a:cubicBezTo>
                      <a:cubicBezTo>
                        <a:pt x="0" y="2360"/>
                        <a:pt x="422" y="2841"/>
                        <a:pt x="900" y="2841"/>
                      </a:cubicBezTo>
                      <a:cubicBezTo>
                        <a:pt x="937" y="2841"/>
                        <a:pt x="974" y="2838"/>
                        <a:pt x="1010" y="2832"/>
                      </a:cubicBezTo>
                      <a:lnTo>
                        <a:pt x="1010" y="2832"/>
                      </a:lnTo>
                      <a:cubicBezTo>
                        <a:pt x="566" y="2914"/>
                        <a:pt x="377" y="3507"/>
                        <a:pt x="576" y="3916"/>
                      </a:cubicBezTo>
                      <a:cubicBezTo>
                        <a:pt x="770" y="4325"/>
                        <a:pt x="1215" y="4550"/>
                        <a:pt x="1639" y="4673"/>
                      </a:cubicBezTo>
                      <a:cubicBezTo>
                        <a:pt x="2195" y="4824"/>
                        <a:pt x="2775" y="4851"/>
                        <a:pt x="3354" y="4851"/>
                      </a:cubicBezTo>
                      <a:cubicBezTo>
                        <a:pt x="3521" y="4851"/>
                        <a:pt x="3687" y="4849"/>
                        <a:pt x="3853" y="4847"/>
                      </a:cubicBezTo>
                      <a:lnTo>
                        <a:pt x="4927" y="4826"/>
                      </a:lnTo>
                      <a:cubicBezTo>
                        <a:pt x="5960" y="4806"/>
                        <a:pt x="6997" y="4785"/>
                        <a:pt x="8025" y="4770"/>
                      </a:cubicBezTo>
                      <a:cubicBezTo>
                        <a:pt x="8398" y="4760"/>
                        <a:pt x="8792" y="4750"/>
                        <a:pt x="9099" y="4530"/>
                      </a:cubicBezTo>
                      <a:cubicBezTo>
                        <a:pt x="9406" y="4320"/>
                        <a:pt x="9549" y="3834"/>
                        <a:pt x="9283" y="3574"/>
                      </a:cubicBezTo>
                      <a:lnTo>
                        <a:pt x="9283" y="3574"/>
                      </a:lnTo>
                      <a:cubicBezTo>
                        <a:pt x="9890" y="3821"/>
                        <a:pt x="10526" y="4069"/>
                        <a:pt x="11175" y="4069"/>
                      </a:cubicBezTo>
                      <a:cubicBezTo>
                        <a:pt x="11263" y="4069"/>
                        <a:pt x="11352" y="4064"/>
                        <a:pt x="11440" y="4054"/>
                      </a:cubicBezTo>
                      <a:cubicBezTo>
                        <a:pt x="12182" y="3967"/>
                        <a:pt x="12913" y="3379"/>
                        <a:pt x="12887" y="2633"/>
                      </a:cubicBezTo>
                      <a:cubicBezTo>
                        <a:pt x="12872" y="2091"/>
                        <a:pt x="12468" y="1641"/>
                        <a:pt x="12085" y="1252"/>
                      </a:cubicBezTo>
                      <a:cubicBezTo>
                        <a:pt x="11573" y="736"/>
                        <a:pt x="11016" y="204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" name="Google Shape;161;p3"/>
                <p:cNvSpPr/>
                <p:nvPr/>
              </p:nvSpPr>
              <p:spPr>
                <a:xfrm rot="-456988">
                  <a:off x="6994995" y="1888869"/>
                  <a:ext cx="605218" cy="256468"/>
                </a:xfrm>
                <a:custGeom>
                  <a:rect b="b" l="l" r="r" t="t"/>
                  <a:pathLst>
                    <a:path extrusionOk="0" h="5525" w="13038">
                      <a:moveTo>
                        <a:pt x="4297" y="1"/>
                      </a:moveTo>
                      <a:cubicBezTo>
                        <a:pt x="3892" y="1"/>
                        <a:pt x="3543" y="177"/>
                        <a:pt x="3150" y="277"/>
                      </a:cubicBezTo>
                      <a:cubicBezTo>
                        <a:pt x="2531" y="435"/>
                        <a:pt x="1923" y="522"/>
                        <a:pt x="1345" y="809"/>
                      </a:cubicBezTo>
                      <a:cubicBezTo>
                        <a:pt x="946" y="998"/>
                        <a:pt x="568" y="1264"/>
                        <a:pt x="327" y="1627"/>
                      </a:cubicBezTo>
                      <a:cubicBezTo>
                        <a:pt x="82" y="1995"/>
                        <a:pt x="0" y="2491"/>
                        <a:pt x="210" y="2879"/>
                      </a:cubicBezTo>
                      <a:cubicBezTo>
                        <a:pt x="465" y="3360"/>
                        <a:pt x="1064" y="3549"/>
                        <a:pt x="1595" y="3605"/>
                      </a:cubicBezTo>
                      <a:cubicBezTo>
                        <a:pt x="2142" y="3667"/>
                        <a:pt x="2710" y="3646"/>
                        <a:pt x="3196" y="3897"/>
                      </a:cubicBezTo>
                      <a:cubicBezTo>
                        <a:pt x="3630" y="4117"/>
                        <a:pt x="3932" y="4521"/>
                        <a:pt x="4269" y="4873"/>
                      </a:cubicBezTo>
                      <a:cubicBezTo>
                        <a:pt x="4594" y="5213"/>
                        <a:pt x="5004" y="5524"/>
                        <a:pt x="5468" y="5524"/>
                      </a:cubicBezTo>
                      <a:cubicBezTo>
                        <a:pt x="5486" y="5524"/>
                        <a:pt x="5504" y="5524"/>
                        <a:pt x="5522" y="5523"/>
                      </a:cubicBezTo>
                      <a:cubicBezTo>
                        <a:pt x="6156" y="5492"/>
                        <a:pt x="6596" y="4909"/>
                        <a:pt x="7158" y="4618"/>
                      </a:cubicBezTo>
                      <a:cubicBezTo>
                        <a:pt x="7517" y="4427"/>
                        <a:pt x="7917" y="4360"/>
                        <a:pt x="8327" y="4360"/>
                      </a:cubicBezTo>
                      <a:cubicBezTo>
                        <a:pt x="8676" y="4360"/>
                        <a:pt x="9032" y="4408"/>
                        <a:pt x="9377" y="4469"/>
                      </a:cubicBezTo>
                      <a:cubicBezTo>
                        <a:pt x="9894" y="4559"/>
                        <a:pt x="10424" y="4673"/>
                        <a:pt x="10945" y="4673"/>
                      </a:cubicBezTo>
                      <a:cubicBezTo>
                        <a:pt x="11171" y="4673"/>
                        <a:pt x="11395" y="4651"/>
                        <a:pt x="11616" y="4597"/>
                      </a:cubicBezTo>
                      <a:cubicBezTo>
                        <a:pt x="12353" y="4418"/>
                        <a:pt x="13038" y="3754"/>
                        <a:pt x="12930" y="3007"/>
                      </a:cubicBezTo>
                      <a:cubicBezTo>
                        <a:pt x="12843" y="2419"/>
                        <a:pt x="12291" y="1980"/>
                        <a:pt x="11708" y="1852"/>
                      </a:cubicBezTo>
                      <a:cubicBezTo>
                        <a:pt x="11534" y="1813"/>
                        <a:pt x="11357" y="1797"/>
                        <a:pt x="11179" y="1797"/>
                      </a:cubicBezTo>
                      <a:cubicBezTo>
                        <a:pt x="10764" y="1797"/>
                        <a:pt x="10344" y="1886"/>
                        <a:pt x="9939" y="1990"/>
                      </a:cubicBezTo>
                      <a:cubicBezTo>
                        <a:pt x="9515" y="1300"/>
                        <a:pt x="8789" y="814"/>
                        <a:pt x="7986" y="686"/>
                      </a:cubicBezTo>
                      <a:cubicBezTo>
                        <a:pt x="7735" y="645"/>
                        <a:pt x="7479" y="641"/>
                        <a:pt x="7223" y="641"/>
                      </a:cubicBezTo>
                      <a:cubicBezTo>
                        <a:pt x="7159" y="641"/>
                        <a:pt x="7095" y="641"/>
                        <a:pt x="7031" y="641"/>
                      </a:cubicBezTo>
                      <a:cubicBezTo>
                        <a:pt x="6711" y="641"/>
                        <a:pt x="6391" y="635"/>
                        <a:pt x="6079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19" y="1"/>
                        <a:pt x="4308" y="1"/>
                        <a:pt x="429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" name="Google Shape;162;p3"/>
                <p:cNvSpPr/>
                <p:nvPr/>
              </p:nvSpPr>
              <p:spPr>
                <a:xfrm rot="-456988">
                  <a:off x="8322757" y="200357"/>
                  <a:ext cx="604986" cy="256422"/>
                </a:xfrm>
                <a:custGeom>
                  <a:rect b="b" l="l" r="r" t="t"/>
                  <a:pathLst>
                    <a:path extrusionOk="0" h="5524" w="13033">
                      <a:moveTo>
                        <a:pt x="4297" y="0"/>
                      </a:moveTo>
                      <a:cubicBezTo>
                        <a:pt x="3887" y="0"/>
                        <a:pt x="3538" y="177"/>
                        <a:pt x="3150" y="277"/>
                      </a:cubicBezTo>
                      <a:cubicBezTo>
                        <a:pt x="2531" y="435"/>
                        <a:pt x="1928" y="522"/>
                        <a:pt x="1340" y="809"/>
                      </a:cubicBezTo>
                      <a:cubicBezTo>
                        <a:pt x="946" y="998"/>
                        <a:pt x="568" y="1264"/>
                        <a:pt x="323" y="1627"/>
                      </a:cubicBezTo>
                      <a:cubicBezTo>
                        <a:pt x="82" y="1995"/>
                        <a:pt x="1" y="2491"/>
                        <a:pt x="210" y="2879"/>
                      </a:cubicBezTo>
                      <a:cubicBezTo>
                        <a:pt x="466" y="3360"/>
                        <a:pt x="1059" y="3549"/>
                        <a:pt x="1596" y="3605"/>
                      </a:cubicBezTo>
                      <a:cubicBezTo>
                        <a:pt x="2138" y="3667"/>
                        <a:pt x="2705" y="3646"/>
                        <a:pt x="3191" y="3897"/>
                      </a:cubicBezTo>
                      <a:cubicBezTo>
                        <a:pt x="3625" y="4117"/>
                        <a:pt x="3927" y="4520"/>
                        <a:pt x="4265" y="4873"/>
                      </a:cubicBezTo>
                      <a:cubicBezTo>
                        <a:pt x="4594" y="5213"/>
                        <a:pt x="5000" y="5524"/>
                        <a:pt x="5463" y="5524"/>
                      </a:cubicBezTo>
                      <a:cubicBezTo>
                        <a:pt x="5481" y="5524"/>
                        <a:pt x="5499" y="5524"/>
                        <a:pt x="5517" y="5523"/>
                      </a:cubicBezTo>
                      <a:cubicBezTo>
                        <a:pt x="6151" y="5492"/>
                        <a:pt x="6591" y="4909"/>
                        <a:pt x="7153" y="4618"/>
                      </a:cubicBezTo>
                      <a:cubicBezTo>
                        <a:pt x="7513" y="4427"/>
                        <a:pt x="7914" y="4360"/>
                        <a:pt x="8325" y="4360"/>
                      </a:cubicBezTo>
                      <a:cubicBezTo>
                        <a:pt x="8674" y="4360"/>
                        <a:pt x="9029" y="4408"/>
                        <a:pt x="9372" y="4469"/>
                      </a:cubicBezTo>
                      <a:cubicBezTo>
                        <a:pt x="9890" y="4562"/>
                        <a:pt x="10416" y="4674"/>
                        <a:pt x="10935" y="4674"/>
                      </a:cubicBezTo>
                      <a:cubicBezTo>
                        <a:pt x="11164" y="4674"/>
                        <a:pt x="11392" y="4652"/>
                        <a:pt x="11617" y="4597"/>
                      </a:cubicBezTo>
                      <a:cubicBezTo>
                        <a:pt x="12353" y="4418"/>
                        <a:pt x="13033" y="3754"/>
                        <a:pt x="12925" y="3007"/>
                      </a:cubicBezTo>
                      <a:cubicBezTo>
                        <a:pt x="12844" y="2419"/>
                        <a:pt x="12286" y="1979"/>
                        <a:pt x="11704" y="1852"/>
                      </a:cubicBezTo>
                      <a:cubicBezTo>
                        <a:pt x="11530" y="1813"/>
                        <a:pt x="11354" y="1797"/>
                        <a:pt x="11177" y="1797"/>
                      </a:cubicBezTo>
                      <a:cubicBezTo>
                        <a:pt x="10763" y="1797"/>
                        <a:pt x="10343" y="1886"/>
                        <a:pt x="9935" y="1990"/>
                      </a:cubicBezTo>
                      <a:cubicBezTo>
                        <a:pt x="9515" y="1299"/>
                        <a:pt x="8784" y="814"/>
                        <a:pt x="7987" y="686"/>
                      </a:cubicBezTo>
                      <a:cubicBezTo>
                        <a:pt x="7733" y="645"/>
                        <a:pt x="7477" y="641"/>
                        <a:pt x="7221" y="641"/>
                      </a:cubicBezTo>
                      <a:cubicBezTo>
                        <a:pt x="7157" y="641"/>
                        <a:pt x="7093" y="641"/>
                        <a:pt x="7029" y="641"/>
                      </a:cubicBezTo>
                      <a:cubicBezTo>
                        <a:pt x="6708" y="641"/>
                        <a:pt x="6389" y="635"/>
                        <a:pt x="6074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20" y="1"/>
                        <a:pt x="4308" y="0"/>
                        <a:pt x="42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3" name="Google Shape;163;p3"/>
              <p:cNvSpPr/>
              <p:nvPr/>
            </p:nvSpPr>
            <p:spPr>
              <a:xfrm rot="-456988">
                <a:off x="7299322" y="1021410"/>
                <a:ext cx="801062" cy="344433"/>
              </a:xfrm>
              <a:custGeom>
                <a:rect b="b" l="l" r="r" t="t"/>
                <a:pathLst>
                  <a:path extrusionOk="0" h="7420" w="17257">
                    <a:moveTo>
                      <a:pt x="11575" y="1"/>
                    </a:moveTo>
                    <a:cubicBezTo>
                      <a:pt x="10612" y="1"/>
                      <a:pt x="9600" y="556"/>
                      <a:pt x="9209" y="1596"/>
                    </a:cubicBezTo>
                    <a:cubicBezTo>
                      <a:pt x="8693" y="1223"/>
                      <a:pt x="8171" y="829"/>
                      <a:pt x="7583" y="614"/>
                    </a:cubicBezTo>
                    <a:cubicBezTo>
                      <a:pt x="7297" y="505"/>
                      <a:pt x="6990" y="442"/>
                      <a:pt x="6683" y="442"/>
                    </a:cubicBezTo>
                    <a:cubicBezTo>
                      <a:pt x="6370" y="442"/>
                      <a:pt x="6057" y="508"/>
                      <a:pt x="5768" y="660"/>
                    </a:cubicBezTo>
                    <a:cubicBezTo>
                      <a:pt x="5195" y="967"/>
                      <a:pt x="4740" y="1662"/>
                      <a:pt x="4771" y="2383"/>
                    </a:cubicBezTo>
                    <a:cubicBezTo>
                      <a:pt x="4055" y="1954"/>
                      <a:pt x="3288" y="1581"/>
                      <a:pt x="2470" y="1581"/>
                    </a:cubicBezTo>
                    <a:cubicBezTo>
                      <a:pt x="1652" y="1581"/>
                      <a:pt x="778" y="2030"/>
                      <a:pt x="389" y="2895"/>
                    </a:cubicBezTo>
                    <a:cubicBezTo>
                      <a:pt x="1" y="3759"/>
                      <a:pt x="308" y="4996"/>
                      <a:pt x="1085" y="5241"/>
                    </a:cubicBezTo>
                    <a:cubicBezTo>
                      <a:pt x="1131" y="6080"/>
                      <a:pt x="1673" y="6826"/>
                      <a:pt x="2363" y="7015"/>
                    </a:cubicBezTo>
                    <a:cubicBezTo>
                      <a:pt x="2482" y="7048"/>
                      <a:pt x="2604" y="7063"/>
                      <a:pt x="2726" y="7063"/>
                    </a:cubicBezTo>
                    <a:cubicBezTo>
                      <a:pt x="3318" y="7063"/>
                      <a:pt x="3920" y="6697"/>
                      <a:pt x="4255" y="6095"/>
                    </a:cubicBezTo>
                    <a:cubicBezTo>
                      <a:pt x="4679" y="6898"/>
                      <a:pt x="5451" y="7409"/>
                      <a:pt x="6264" y="7419"/>
                    </a:cubicBezTo>
                    <a:cubicBezTo>
                      <a:pt x="6281" y="7420"/>
                      <a:pt x="6297" y="7420"/>
                      <a:pt x="6314" y="7420"/>
                    </a:cubicBezTo>
                    <a:cubicBezTo>
                      <a:pt x="7106" y="7420"/>
                      <a:pt x="7910" y="6943"/>
                      <a:pt x="8401" y="6187"/>
                    </a:cubicBezTo>
                    <a:cubicBezTo>
                      <a:pt x="8905" y="6863"/>
                      <a:pt x="9670" y="7261"/>
                      <a:pt x="10446" y="7261"/>
                    </a:cubicBezTo>
                    <a:cubicBezTo>
                      <a:pt x="10497" y="7261"/>
                      <a:pt x="10548" y="7259"/>
                      <a:pt x="10600" y="7256"/>
                    </a:cubicBezTo>
                    <a:cubicBezTo>
                      <a:pt x="11433" y="7194"/>
                      <a:pt x="12251" y="6683"/>
                      <a:pt x="12762" y="5891"/>
                    </a:cubicBezTo>
                    <a:cubicBezTo>
                      <a:pt x="13550" y="6346"/>
                      <a:pt x="14424" y="6601"/>
                      <a:pt x="15313" y="6622"/>
                    </a:cubicBezTo>
                    <a:cubicBezTo>
                      <a:pt x="15332" y="6622"/>
                      <a:pt x="15351" y="6622"/>
                      <a:pt x="15369" y="6622"/>
                    </a:cubicBezTo>
                    <a:cubicBezTo>
                      <a:pt x="15686" y="6622"/>
                      <a:pt x="16023" y="6577"/>
                      <a:pt x="16270" y="6335"/>
                    </a:cubicBezTo>
                    <a:cubicBezTo>
                      <a:pt x="16702" y="5903"/>
                      <a:pt x="16522" y="4939"/>
                      <a:pt x="15986" y="4793"/>
                    </a:cubicBezTo>
                    <a:lnTo>
                      <a:pt x="15986" y="4793"/>
                    </a:lnTo>
                    <a:cubicBezTo>
                      <a:pt x="16040" y="4807"/>
                      <a:pt x="16093" y="4814"/>
                      <a:pt x="16147" y="4814"/>
                    </a:cubicBezTo>
                    <a:cubicBezTo>
                      <a:pt x="16674" y="4814"/>
                      <a:pt x="17159" y="4171"/>
                      <a:pt x="17205" y="3523"/>
                    </a:cubicBezTo>
                    <a:cubicBezTo>
                      <a:pt x="17256" y="2808"/>
                      <a:pt x="16934" y="2148"/>
                      <a:pt x="16571" y="1591"/>
                    </a:cubicBezTo>
                    <a:cubicBezTo>
                      <a:pt x="16141" y="937"/>
                      <a:pt x="15774" y="703"/>
                      <a:pt x="15301" y="703"/>
                    </a:cubicBezTo>
                    <a:cubicBezTo>
                      <a:pt x="15049" y="703"/>
                      <a:pt x="14767" y="770"/>
                      <a:pt x="14429" y="875"/>
                    </a:cubicBezTo>
                    <a:cubicBezTo>
                      <a:pt x="14340" y="903"/>
                      <a:pt x="14249" y="915"/>
                      <a:pt x="14158" y="915"/>
                    </a:cubicBezTo>
                    <a:cubicBezTo>
                      <a:pt x="13429" y="915"/>
                      <a:pt x="12643" y="121"/>
                      <a:pt x="11893" y="21"/>
                    </a:cubicBezTo>
                    <a:cubicBezTo>
                      <a:pt x="11788" y="7"/>
                      <a:pt x="11682" y="1"/>
                      <a:pt x="115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3"/>
              <p:cNvSpPr/>
              <p:nvPr/>
            </p:nvSpPr>
            <p:spPr>
              <a:xfrm rot="-456988">
                <a:off x="7294613" y="273307"/>
                <a:ext cx="860108" cy="383704"/>
              </a:xfrm>
              <a:custGeom>
                <a:rect b="b" l="l" r="r" t="t"/>
                <a:pathLst>
                  <a:path extrusionOk="0" h="8266" w="18529">
                    <a:moveTo>
                      <a:pt x="11706" y="0"/>
                    </a:moveTo>
                    <a:cubicBezTo>
                      <a:pt x="11583" y="0"/>
                      <a:pt x="11459" y="6"/>
                      <a:pt x="11335" y="16"/>
                    </a:cubicBezTo>
                    <a:cubicBezTo>
                      <a:pt x="10180" y="119"/>
                      <a:pt x="8999" y="870"/>
                      <a:pt x="8794" y="2010"/>
                    </a:cubicBezTo>
                    <a:cubicBezTo>
                      <a:pt x="8082" y="1302"/>
                      <a:pt x="7076" y="904"/>
                      <a:pt x="6072" y="904"/>
                    </a:cubicBezTo>
                    <a:cubicBezTo>
                      <a:pt x="5786" y="904"/>
                      <a:pt x="5500" y="936"/>
                      <a:pt x="5220" y="1003"/>
                    </a:cubicBezTo>
                    <a:cubicBezTo>
                      <a:pt x="3963" y="1295"/>
                      <a:pt x="2889" y="2281"/>
                      <a:pt x="2480" y="3508"/>
                    </a:cubicBezTo>
                    <a:cubicBezTo>
                      <a:pt x="2336" y="3463"/>
                      <a:pt x="2187" y="3441"/>
                      <a:pt x="2037" y="3441"/>
                    </a:cubicBezTo>
                    <a:cubicBezTo>
                      <a:pt x="1299" y="3441"/>
                      <a:pt x="559" y="3966"/>
                      <a:pt x="389" y="4689"/>
                    </a:cubicBezTo>
                    <a:cubicBezTo>
                      <a:pt x="0" y="6326"/>
                      <a:pt x="2296" y="7169"/>
                      <a:pt x="3457" y="7634"/>
                    </a:cubicBezTo>
                    <a:cubicBezTo>
                      <a:pt x="4130" y="7906"/>
                      <a:pt x="4863" y="8045"/>
                      <a:pt x="5595" y="8045"/>
                    </a:cubicBezTo>
                    <a:cubicBezTo>
                      <a:pt x="6669" y="8045"/>
                      <a:pt x="7742" y="7744"/>
                      <a:pt x="8620" y="7118"/>
                    </a:cubicBezTo>
                    <a:cubicBezTo>
                      <a:pt x="9190" y="7865"/>
                      <a:pt x="10132" y="8266"/>
                      <a:pt x="11066" y="8266"/>
                    </a:cubicBezTo>
                    <a:cubicBezTo>
                      <a:pt x="11692" y="8266"/>
                      <a:pt x="12314" y="8086"/>
                      <a:pt x="12818" y="7711"/>
                    </a:cubicBezTo>
                    <a:cubicBezTo>
                      <a:pt x="13125" y="7491"/>
                      <a:pt x="13396" y="7195"/>
                      <a:pt x="13748" y="7057"/>
                    </a:cubicBezTo>
                    <a:cubicBezTo>
                      <a:pt x="13952" y="6972"/>
                      <a:pt x="14165" y="6945"/>
                      <a:pt x="14384" y="6945"/>
                    </a:cubicBezTo>
                    <a:cubicBezTo>
                      <a:pt x="14787" y="6945"/>
                      <a:pt x="15207" y="7038"/>
                      <a:pt x="15615" y="7041"/>
                    </a:cubicBezTo>
                    <a:cubicBezTo>
                      <a:pt x="15619" y="7041"/>
                      <a:pt x="15624" y="7041"/>
                      <a:pt x="15629" y="7041"/>
                    </a:cubicBezTo>
                    <a:cubicBezTo>
                      <a:pt x="16555" y="7041"/>
                      <a:pt x="17473" y="6541"/>
                      <a:pt x="17972" y="5753"/>
                    </a:cubicBezTo>
                    <a:cubicBezTo>
                      <a:pt x="18468" y="4960"/>
                      <a:pt x="18529" y="3912"/>
                      <a:pt x="18120" y="3069"/>
                    </a:cubicBezTo>
                    <a:cubicBezTo>
                      <a:pt x="17496" y="1796"/>
                      <a:pt x="16039" y="1203"/>
                      <a:pt x="14710" y="717"/>
                    </a:cubicBezTo>
                    <a:cubicBezTo>
                      <a:pt x="13742" y="361"/>
                      <a:pt x="12737" y="0"/>
                      <a:pt x="117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3"/>
              <p:cNvSpPr/>
              <p:nvPr/>
            </p:nvSpPr>
            <p:spPr>
              <a:xfrm rot="-456988">
                <a:off x="8498992" y="621079"/>
                <a:ext cx="787043" cy="440336"/>
              </a:xfrm>
              <a:custGeom>
                <a:rect b="b" l="l" r="r" t="t"/>
                <a:pathLst>
                  <a:path extrusionOk="0" h="9486" w="16955">
                    <a:moveTo>
                      <a:pt x="9578" y="1"/>
                    </a:moveTo>
                    <a:cubicBezTo>
                      <a:pt x="9244" y="1"/>
                      <a:pt x="8910" y="59"/>
                      <a:pt x="8595" y="177"/>
                    </a:cubicBezTo>
                    <a:cubicBezTo>
                      <a:pt x="7844" y="469"/>
                      <a:pt x="7230" y="1108"/>
                      <a:pt x="6969" y="1874"/>
                    </a:cubicBezTo>
                    <a:cubicBezTo>
                      <a:pt x="6515" y="1368"/>
                      <a:pt x="5841" y="1089"/>
                      <a:pt x="5171" y="1089"/>
                    </a:cubicBezTo>
                    <a:cubicBezTo>
                      <a:pt x="4913" y="1089"/>
                      <a:pt x="4657" y="1130"/>
                      <a:pt x="4413" y="1215"/>
                    </a:cubicBezTo>
                    <a:cubicBezTo>
                      <a:pt x="3529" y="1522"/>
                      <a:pt x="2869" y="2386"/>
                      <a:pt x="2813" y="3316"/>
                    </a:cubicBezTo>
                    <a:cubicBezTo>
                      <a:pt x="2608" y="3114"/>
                      <a:pt x="2323" y="3013"/>
                      <a:pt x="2037" y="3013"/>
                    </a:cubicBezTo>
                    <a:cubicBezTo>
                      <a:pt x="1744" y="3013"/>
                      <a:pt x="1450" y="3119"/>
                      <a:pt x="1243" y="3332"/>
                    </a:cubicBezTo>
                    <a:cubicBezTo>
                      <a:pt x="824" y="3751"/>
                      <a:pt x="860" y="4446"/>
                      <a:pt x="1223" y="4891"/>
                    </a:cubicBezTo>
                    <a:cubicBezTo>
                      <a:pt x="1160" y="4880"/>
                      <a:pt x="1099" y="4875"/>
                      <a:pt x="1040" y="4875"/>
                    </a:cubicBezTo>
                    <a:cubicBezTo>
                      <a:pt x="422" y="4875"/>
                      <a:pt x="20" y="5460"/>
                      <a:pt x="6" y="6072"/>
                    </a:cubicBezTo>
                    <a:cubicBezTo>
                      <a:pt x="1" y="6665"/>
                      <a:pt x="425" y="7151"/>
                      <a:pt x="737" y="7626"/>
                    </a:cubicBezTo>
                    <a:cubicBezTo>
                      <a:pt x="1199" y="8317"/>
                      <a:pt x="1953" y="8769"/>
                      <a:pt x="2698" y="8769"/>
                    </a:cubicBezTo>
                    <a:cubicBezTo>
                      <a:pt x="3232" y="8769"/>
                      <a:pt x="3761" y="8537"/>
                      <a:pt x="4173" y="7994"/>
                    </a:cubicBezTo>
                    <a:cubicBezTo>
                      <a:pt x="4439" y="8812"/>
                      <a:pt x="5231" y="9431"/>
                      <a:pt x="6085" y="9482"/>
                    </a:cubicBezTo>
                    <a:cubicBezTo>
                      <a:pt x="6124" y="9485"/>
                      <a:pt x="6163" y="9486"/>
                      <a:pt x="6202" y="9486"/>
                    </a:cubicBezTo>
                    <a:cubicBezTo>
                      <a:pt x="7021" y="9486"/>
                      <a:pt x="7819" y="8981"/>
                      <a:pt x="8161" y="8240"/>
                    </a:cubicBezTo>
                    <a:cubicBezTo>
                      <a:pt x="8892" y="8603"/>
                      <a:pt x="9633" y="8966"/>
                      <a:pt x="10431" y="9119"/>
                    </a:cubicBezTo>
                    <a:cubicBezTo>
                      <a:pt x="10667" y="9165"/>
                      <a:pt x="10910" y="9189"/>
                      <a:pt x="11153" y="9189"/>
                    </a:cubicBezTo>
                    <a:cubicBezTo>
                      <a:pt x="11732" y="9189"/>
                      <a:pt x="12308" y="9049"/>
                      <a:pt x="12772" y="8710"/>
                    </a:cubicBezTo>
                    <a:cubicBezTo>
                      <a:pt x="13427" y="8230"/>
                      <a:pt x="13795" y="7304"/>
                      <a:pt x="13468" y="6558"/>
                    </a:cubicBezTo>
                    <a:lnTo>
                      <a:pt x="13468" y="6558"/>
                    </a:lnTo>
                    <a:cubicBezTo>
                      <a:pt x="13672" y="6615"/>
                      <a:pt x="13881" y="6643"/>
                      <a:pt x="14090" y="6643"/>
                    </a:cubicBezTo>
                    <a:cubicBezTo>
                      <a:pt x="15305" y="6643"/>
                      <a:pt x="16519" y="5719"/>
                      <a:pt x="16719" y="4497"/>
                    </a:cubicBezTo>
                    <a:cubicBezTo>
                      <a:pt x="16955" y="3076"/>
                      <a:pt x="15763" y="1573"/>
                      <a:pt x="14316" y="1496"/>
                    </a:cubicBezTo>
                    <a:cubicBezTo>
                      <a:pt x="14266" y="1494"/>
                      <a:pt x="14216" y="1493"/>
                      <a:pt x="14166" y="1493"/>
                    </a:cubicBezTo>
                    <a:cubicBezTo>
                      <a:pt x="13879" y="1493"/>
                      <a:pt x="13590" y="1528"/>
                      <a:pt x="13303" y="1528"/>
                    </a:cubicBezTo>
                    <a:cubicBezTo>
                      <a:pt x="13133" y="1528"/>
                      <a:pt x="12965" y="1515"/>
                      <a:pt x="12798" y="1476"/>
                    </a:cubicBezTo>
                    <a:cubicBezTo>
                      <a:pt x="12087" y="1312"/>
                      <a:pt x="11576" y="704"/>
                      <a:pt x="10942" y="346"/>
                    </a:cubicBezTo>
                    <a:cubicBezTo>
                      <a:pt x="10525" y="118"/>
                      <a:pt x="10052" y="1"/>
                      <a:pt x="95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3"/>
              <p:cNvSpPr/>
              <p:nvPr/>
            </p:nvSpPr>
            <p:spPr>
              <a:xfrm rot="-456988">
                <a:off x="8113266" y="1511444"/>
                <a:ext cx="430727" cy="161308"/>
              </a:xfrm>
              <a:custGeom>
                <a:rect b="b" l="l" r="r" t="t"/>
                <a:pathLst>
                  <a:path extrusionOk="0" h="3475" w="9279">
                    <a:moveTo>
                      <a:pt x="7170" y="1"/>
                    </a:moveTo>
                    <a:cubicBezTo>
                      <a:pt x="6718" y="1"/>
                      <a:pt x="6251" y="263"/>
                      <a:pt x="6190" y="706"/>
                    </a:cubicBezTo>
                    <a:cubicBezTo>
                      <a:pt x="6236" y="368"/>
                      <a:pt x="5526" y="77"/>
                      <a:pt x="5295" y="57"/>
                    </a:cubicBezTo>
                    <a:cubicBezTo>
                      <a:pt x="5268" y="54"/>
                      <a:pt x="5241" y="53"/>
                      <a:pt x="5215" y="53"/>
                    </a:cubicBezTo>
                    <a:cubicBezTo>
                      <a:pt x="4892" y="53"/>
                      <a:pt x="4615" y="212"/>
                      <a:pt x="4295" y="212"/>
                    </a:cubicBezTo>
                    <a:cubicBezTo>
                      <a:pt x="4236" y="212"/>
                      <a:pt x="4176" y="207"/>
                      <a:pt x="4114" y="195"/>
                    </a:cubicBezTo>
                    <a:cubicBezTo>
                      <a:pt x="3779" y="119"/>
                      <a:pt x="3444" y="56"/>
                      <a:pt x="3129" y="56"/>
                    </a:cubicBezTo>
                    <a:cubicBezTo>
                      <a:pt x="2591" y="56"/>
                      <a:pt x="2111" y="242"/>
                      <a:pt x="1788" y="875"/>
                    </a:cubicBezTo>
                    <a:cubicBezTo>
                      <a:pt x="1551" y="679"/>
                      <a:pt x="1242" y="551"/>
                      <a:pt x="931" y="551"/>
                    </a:cubicBezTo>
                    <a:cubicBezTo>
                      <a:pt x="867" y="551"/>
                      <a:pt x="803" y="557"/>
                      <a:pt x="740" y="568"/>
                    </a:cubicBezTo>
                    <a:cubicBezTo>
                      <a:pt x="372" y="639"/>
                      <a:pt x="45" y="951"/>
                      <a:pt x="19" y="1330"/>
                    </a:cubicBezTo>
                    <a:cubicBezTo>
                      <a:pt x="0" y="1682"/>
                      <a:pt x="305" y="2026"/>
                      <a:pt x="644" y="2026"/>
                    </a:cubicBezTo>
                    <a:cubicBezTo>
                      <a:pt x="669" y="2026"/>
                      <a:pt x="694" y="2024"/>
                      <a:pt x="720" y="2020"/>
                    </a:cubicBezTo>
                    <a:lnTo>
                      <a:pt x="720" y="2020"/>
                    </a:lnTo>
                    <a:cubicBezTo>
                      <a:pt x="403" y="2076"/>
                      <a:pt x="270" y="2506"/>
                      <a:pt x="408" y="2802"/>
                    </a:cubicBezTo>
                    <a:cubicBezTo>
                      <a:pt x="551" y="3093"/>
                      <a:pt x="868" y="3252"/>
                      <a:pt x="1175" y="3344"/>
                    </a:cubicBezTo>
                    <a:cubicBezTo>
                      <a:pt x="1563" y="3457"/>
                      <a:pt x="1969" y="3475"/>
                      <a:pt x="2375" y="3475"/>
                    </a:cubicBezTo>
                    <a:cubicBezTo>
                      <a:pt x="2504" y="3475"/>
                      <a:pt x="2632" y="3473"/>
                      <a:pt x="2760" y="3472"/>
                    </a:cubicBezTo>
                    <a:cubicBezTo>
                      <a:pt x="3015" y="3467"/>
                      <a:pt x="3276" y="3456"/>
                      <a:pt x="3532" y="3456"/>
                    </a:cubicBezTo>
                    <a:cubicBezTo>
                      <a:pt x="4273" y="3446"/>
                      <a:pt x="5014" y="3431"/>
                      <a:pt x="5766" y="3410"/>
                    </a:cubicBezTo>
                    <a:cubicBezTo>
                      <a:pt x="6032" y="3405"/>
                      <a:pt x="6313" y="3400"/>
                      <a:pt x="6538" y="3247"/>
                    </a:cubicBezTo>
                    <a:cubicBezTo>
                      <a:pt x="6753" y="3093"/>
                      <a:pt x="6855" y="2741"/>
                      <a:pt x="6671" y="2557"/>
                    </a:cubicBezTo>
                    <a:lnTo>
                      <a:pt x="6671" y="2557"/>
                    </a:lnTo>
                    <a:cubicBezTo>
                      <a:pt x="7098" y="2730"/>
                      <a:pt x="7553" y="2912"/>
                      <a:pt x="8014" y="2912"/>
                    </a:cubicBezTo>
                    <a:cubicBezTo>
                      <a:pt x="8083" y="2912"/>
                      <a:pt x="8151" y="2908"/>
                      <a:pt x="8220" y="2899"/>
                    </a:cubicBezTo>
                    <a:cubicBezTo>
                      <a:pt x="8747" y="2843"/>
                      <a:pt x="9278" y="2413"/>
                      <a:pt x="9258" y="1887"/>
                    </a:cubicBezTo>
                    <a:cubicBezTo>
                      <a:pt x="9248" y="1493"/>
                      <a:pt x="8951" y="1176"/>
                      <a:pt x="8680" y="895"/>
                    </a:cubicBezTo>
                    <a:cubicBezTo>
                      <a:pt x="8317" y="527"/>
                      <a:pt x="7913" y="143"/>
                      <a:pt x="7407" y="26"/>
                    </a:cubicBezTo>
                    <a:cubicBezTo>
                      <a:pt x="7330" y="9"/>
                      <a:pt x="7250" y="1"/>
                      <a:pt x="71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3"/>
              <p:cNvSpPr/>
              <p:nvPr/>
            </p:nvSpPr>
            <p:spPr>
              <a:xfrm rot="-456988">
                <a:off x="7139722" y="1929074"/>
                <a:ext cx="412066" cy="175234"/>
              </a:xfrm>
              <a:custGeom>
                <a:rect b="b" l="l" r="r" t="t"/>
                <a:pathLst>
                  <a:path extrusionOk="0" h="3775" w="8877">
                    <a:moveTo>
                      <a:pt x="2928" y="1"/>
                    </a:moveTo>
                    <a:cubicBezTo>
                      <a:pt x="2649" y="1"/>
                      <a:pt x="2408" y="120"/>
                      <a:pt x="2143" y="185"/>
                    </a:cubicBezTo>
                    <a:cubicBezTo>
                      <a:pt x="1734" y="313"/>
                      <a:pt x="1315" y="374"/>
                      <a:pt x="921" y="563"/>
                    </a:cubicBezTo>
                    <a:cubicBezTo>
                      <a:pt x="650" y="696"/>
                      <a:pt x="389" y="870"/>
                      <a:pt x="226" y="1121"/>
                    </a:cubicBezTo>
                    <a:cubicBezTo>
                      <a:pt x="57" y="1371"/>
                      <a:pt x="1" y="1709"/>
                      <a:pt x="139" y="1974"/>
                    </a:cubicBezTo>
                    <a:cubicBezTo>
                      <a:pt x="313" y="2302"/>
                      <a:pt x="717" y="2429"/>
                      <a:pt x="1085" y="2470"/>
                    </a:cubicBezTo>
                    <a:cubicBezTo>
                      <a:pt x="1458" y="2506"/>
                      <a:pt x="1846" y="2496"/>
                      <a:pt x="2174" y="2660"/>
                    </a:cubicBezTo>
                    <a:cubicBezTo>
                      <a:pt x="2465" y="2813"/>
                      <a:pt x="2680" y="3089"/>
                      <a:pt x="2910" y="3324"/>
                    </a:cubicBezTo>
                    <a:cubicBezTo>
                      <a:pt x="3135" y="3564"/>
                      <a:pt x="3418" y="3774"/>
                      <a:pt x="3741" y="3774"/>
                    </a:cubicBezTo>
                    <a:cubicBezTo>
                      <a:pt x="3748" y="3774"/>
                      <a:pt x="3756" y="3774"/>
                      <a:pt x="3764" y="3774"/>
                    </a:cubicBezTo>
                    <a:cubicBezTo>
                      <a:pt x="4193" y="3754"/>
                      <a:pt x="4500" y="3355"/>
                      <a:pt x="4878" y="3150"/>
                    </a:cubicBezTo>
                    <a:cubicBezTo>
                      <a:pt x="5121" y="3021"/>
                      <a:pt x="5394" y="2976"/>
                      <a:pt x="5674" y="2976"/>
                    </a:cubicBezTo>
                    <a:cubicBezTo>
                      <a:pt x="5911" y="2976"/>
                      <a:pt x="6154" y="3008"/>
                      <a:pt x="6387" y="3048"/>
                    </a:cubicBezTo>
                    <a:cubicBezTo>
                      <a:pt x="6730" y="3111"/>
                      <a:pt x="7085" y="3184"/>
                      <a:pt x="7435" y="3184"/>
                    </a:cubicBezTo>
                    <a:cubicBezTo>
                      <a:pt x="7595" y="3184"/>
                      <a:pt x="7754" y="3169"/>
                      <a:pt x="7910" y="3130"/>
                    </a:cubicBezTo>
                    <a:cubicBezTo>
                      <a:pt x="8411" y="3012"/>
                      <a:pt x="8876" y="2557"/>
                      <a:pt x="8805" y="2046"/>
                    </a:cubicBezTo>
                    <a:cubicBezTo>
                      <a:pt x="8749" y="1642"/>
                      <a:pt x="8370" y="1340"/>
                      <a:pt x="7977" y="1259"/>
                    </a:cubicBezTo>
                    <a:cubicBezTo>
                      <a:pt x="7859" y="1233"/>
                      <a:pt x="7739" y="1222"/>
                      <a:pt x="7619" y="1222"/>
                    </a:cubicBezTo>
                    <a:cubicBezTo>
                      <a:pt x="7334" y="1222"/>
                      <a:pt x="7047" y="1284"/>
                      <a:pt x="6770" y="1356"/>
                    </a:cubicBezTo>
                    <a:cubicBezTo>
                      <a:pt x="6479" y="891"/>
                      <a:pt x="5983" y="548"/>
                      <a:pt x="5441" y="466"/>
                    </a:cubicBezTo>
                    <a:cubicBezTo>
                      <a:pt x="5283" y="442"/>
                      <a:pt x="5122" y="438"/>
                      <a:pt x="4961" y="438"/>
                    </a:cubicBezTo>
                    <a:cubicBezTo>
                      <a:pt x="4891" y="438"/>
                      <a:pt x="4820" y="439"/>
                      <a:pt x="4750" y="439"/>
                    </a:cubicBezTo>
                    <a:cubicBezTo>
                      <a:pt x="4543" y="439"/>
                      <a:pt x="4337" y="433"/>
                      <a:pt x="4137" y="384"/>
                    </a:cubicBezTo>
                    <a:cubicBezTo>
                      <a:pt x="3728" y="287"/>
                      <a:pt x="3380" y="16"/>
                      <a:pt x="2946" y="1"/>
                    </a:cubicBezTo>
                    <a:cubicBezTo>
                      <a:pt x="2940" y="1"/>
                      <a:pt x="2934" y="1"/>
                      <a:pt x="29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3"/>
              <p:cNvSpPr/>
              <p:nvPr/>
            </p:nvSpPr>
            <p:spPr>
              <a:xfrm rot="-456988">
                <a:off x="8467285" y="240793"/>
                <a:ext cx="412298" cy="175234"/>
              </a:xfrm>
              <a:custGeom>
                <a:rect b="b" l="l" r="r" t="t"/>
                <a:pathLst>
                  <a:path extrusionOk="0" h="3775" w="8882">
                    <a:moveTo>
                      <a:pt x="2933" y="1"/>
                    </a:moveTo>
                    <a:cubicBezTo>
                      <a:pt x="2650" y="1"/>
                      <a:pt x="2414" y="120"/>
                      <a:pt x="2143" y="190"/>
                    </a:cubicBezTo>
                    <a:cubicBezTo>
                      <a:pt x="1734" y="308"/>
                      <a:pt x="1325" y="369"/>
                      <a:pt x="921" y="563"/>
                    </a:cubicBezTo>
                    <a:cubicBezTo>
                      <a:pt x="655" y="701"/>
                      <a:pt x="395" y="870"/>
                      <a:pt x="226" y="1121"/>
                    </a:cubicBezTo>
                    <a:cubicBezTo>
                      <a:pt x="62" y="1371"/>
                      <a:pt x="1" y="1709"/>
                      <a:pt x="144" y="1980"/>
                    </a:cubicBezTo>
                    <a:cubicBezTo>
                      <a:pt x="313" y="2302"/>
                      <a:pt x="717" y="2430"/>
                      <a:pt x="1090" y="2470"/>
                    </a:cubicBezTo>
                    <a:cubicBezTo>
                      <a:pt x="1458" y="2506"/>
                      <a:pt x="1852" y="2496"/>
                      <a:pt x="2174" y="2660"/>
                    </a:cubicBezTo>
                    <a:cubicBezTo>
                      <a:pt x="2470" y="2813"/>
                      <a:pt x="2680" y="3089"/>
                      <a:pt x="2910" y="3324"/>
                    </a:cubicBezTo>
                    <a:cubicBezTo>
                      <a:pt x="3135" y="3564"/>
                      <a:pt x="3423" y="3775"/>
                      <a:pt x="3746" y="3775"/>
                    </a:cubicBezTo>
                    <a:cubicBezTo>
                      <a:pt x="3754" y="3775"/>
                      <a:pt x="3761" y="3774"/>
                      <a:pt x="3769" y="3774"/>
                    </a:cubicBezTo>
                    <a:cubicBezTo>
                      <a:pt x="4193" y="3754"/>
                      <a:pt x="4500" y="3360"/>
                      <a:pt x="4879" y="3156"/>
                    </a:cubicBezTo>
                    <a:cubicBezTo>
                      <a:pt x="5124" y="3023"/>
                      <a:pt x="5396" y="2977"/>
                      <a:pt x="5674" y="2977"/>
                    </a:cubicBezTo>
                    <a:cubicBezTo>
                      <a:pt x="5911" y="2977"/>
                      <a:pt x="6153" y="3011"/>
                      <a:pt x="6387" y="3053"/>
                    </a:cubicBezTo>
                    <a:cubicBezTo>
                      <a:pt x="6736" y="3113"/>
                      <a:pt x="7093" y="3188"/>
                      <a:pt x="7446" y="3188"/>
                    </a:cubicBezTo>
                    <a:cubicBezTo>
                      <a:pt x="7604" y="3188"/>
                      <a:pt x="7761" y="3173"/>
                      <a:pt x="7915" y="3135"/>
                    </a:cubicBezTo>
                    <a:cubicBezTo>
                      <a:pt x="8411" y="3012"/>
                      <a:pt x="8882" y="2557"/>
                      <a:pt x="8810" y="2046"/>
                    </a:cubicBezTo>
                    <a:cubicBezTo>
                      <a:pt x="8754" y="1647"/>
                      <a:pt x="8376" y="1346"/>
                      <a:pt x="7977" y="1264"/>
                    </a:cubicBezTo>
                    <a:cubicBezTo>
                      <a:pt x="7856" y="1236"/>
                      <a:pt x="7734" y="1224"/>
                      <a:pt x="7611" y="1224"/>
                    </a:cubicBezTo>
                    <a:cubicBezTo>
                      <a:pt x="7331" y="1224"/>
                      <a:pt x="7047" y="1285"/>
                      <a:pt x="6770" y="1356"/>
                    </a:cubicBezTo>
                    <a:cubicBezTo>
                      <a:pt x="6484" y="891"/>
                      <a:pt x="5983" y="553"/>
                      <a:pt x="5441" y="471"/>
                    </a:cubicBezTo>
                    <a:cubicBezTo>
                      <a:pt x="5264" y="442"/>
                      <a:pt x="5085" y="439"/>
                      <a:pt x="4905" y="439"/>
                    </a:cubicBezTo>
                    <a:cubicBezTo>
                      <a:pt x="4866" y="439"/>
                      <a:pt x="4828" y="439"/>
                      <a:pt x="4789" y="439"/>
                    </a:cubicBezTo>
                    <a:cubicBezTo>
                      <a:pt x="4570" y="439"/>
                      <a:pt x="4352" y="436"/>
                      <a:pt x="4137" y="384"/>
                    </a:cubicBezTo>
                    <a:cubicBezTo>
                      <a:pt x="3728" y="292"/>
                      <a:pt x="3380" y="21"/>
                      <a:pt x="2951" y="1"/>
                    </a:cubicBezTo>
                    <a:cubicBezTo>
                      <a:pt x="2945" y="1"/>
                      <a:pt x="2939" y="1"/>
                      <a:pt x="29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9" name="Google Shape;169;p3"/>
              <p:cNvGrpSpPr/>
              <p:nvPr/>
            </p:nvGrpSpPr>
            <p:grpSpPr>
              <a:xfrm>
                <a:off x="6684953" y="128609"/>
                <a:ext cx="2769555" cy="2055717"/>
                <a:chOff x="7710303" y="128597"/>
                <a:chExt cx="2769555" cy="2055717"/>
              </a:xfrm>
            </p:grpSpPr>
            <p:sp>
              <p:nvSpPr>
                <p:cNvPr id="170" name="Google Shape;170;p3"/>
                <p:cNvSpPr/>
                <p:nvPr/>
              </p:nvSpPr>
              <p:spPr>
                <a:xfrm rot="-456988">
                  <a:off x="8132911" y="939468"/>
                  <a:ext cx="1181981" cy="508665"/>
                </a:xfrm>
                <a:custGeom>
                  <a:rect b="b" l="l" r="r" t="t"/>
                  <a:pathLst>
                    <a:path extrusionOk="0" h="10958" w="25463">
                      <a:moveTo>
                        <a:pt x="17085" y="1"/>
                      </a:moveTo>
                      <a:cubicBezTo>
                        <a:pt x="15665" y="1"/>
                        <a:pt x="14166" y="825"/>
                        <a:pt x="13596" y="2363"/>
                      </a:cubicBezTo>
                      <a:cubicBezTo>
                        <a:pt x="12834" y="1800"/>
                        <a:pt x="12067" y="1238"/>
                        <a:pt x="11203" y="911"/>
                      </a:cubicBezTo>
                      <a:cubicBezTo>
                        <a:pt x="10778" y="754"/>
                        <a:pt x="10325" y="661"/>
                        <a:pt x="9873" y="661"/>
                      </a:cubicBezTo>
                      <a:cubicBezTo>
                        <a:pt x="9411" y="661"/>
                        <a:pt x="8950" y="758"/>
                        <a:pt x="8519" y="982"/>
                      </a:cubicBezTo>
                      <a:cubicBezTo>
                        <a:pt x="7675" y="1432"/>
                        <a:pt x="7005" y="2460"/>
                        <a:pt x="7046" y="3534"/>
                      </a:cubicBezTo>
                      <a:cubicBezTo>
                        <a:pt x="5988" y="2900"/>
                        <a:pt x="4853" y="2342"/>
                        <a:pt x="3651" y="2342"/>
                      </a:cubicBezTo>
                      <a:cubicBezTo>
                        <a:pt x="2445" y="2342"/>
                        <a:pt x="1151" y="3007"/>
                        <a:pt x="579" y="4280"/>
                      </a:cubicBezTo>
                      <a:cubicBezTo>
                        <a:pt x="1" y="5553"/>
                        <a:pt x="451" y="7378"/>
                        <a:pt x="1606" y="7746"/>
                      </a:cubicBezTo>
                      <a:cubicBezTo>
                        <a:pt x="1678" y="8984"/>
                        <a:pt x="2470" y="10083"/>
                        <a:pt x="3493" y="10359"/>
                      </a:cubicBezTo>
                      <a:cubicBezTo>
                        <a:pt x="3665" y="10406"/>
                        <a:pt x="3842" y="10428"/>
                        <a:pt x="4020" y="10428"/>
                      </a:cubicBezTo>
                      <a:cubicBezTo>
                        <a:pt x="4896" y="10428"/>
                        <a:pt x="5791" y="9884"/>
                        <a:pt x="6284" y="9004"/>
                      </a:cubicBezTo>
                      <a:cubicBezTo>
                        <a:pt x="6903" y="10180"/>
                        <a:pt x="8048" y="10932"/>
                        <a:pt x="9250" y="10957"/>
                      </a:cubicBezTo>
                      <a:cubicBezTo>
                        <a:pt x="9271" y="10958"/>
                        <a:pt x="9292" y="10958"/>
                        <a:pt x="9313" y="10958"/>
                      </a:cubicBezTo>
                      <a:cubicBezTo>
                        <a:pt x="10489" y="10958"/>
                        <a:pt x="11676" y="10262"/>
                        <a:pt x="12404" y="9137"/>
                      </a:cubicBezTo>
                      <a:cubicBezTo>
                        <a:pt x="13148" y="10136"/>
                        <a:pt x="14271" y="10719"/>
                        <a:pt x="15421" y="10719"/>
                      </a:cubicBezTo>
                      <a:cubicBezTo>
                        <a:pt x="15496" y="10719"/>
                        <a:pt x="15571" y="10717"/>
                        <a:pt x="15646" y="10712"/>
                      </a:cubicBezTo>
                      <a:cubicBezTo>
                        <a:pt x="16873" y="10625"/>
                        <a:pt x="18074" y="9868"/>
                        <a:pt x="18836" y="8703"/>
                      </a:cubicBezTo>
                      <a:cubicBezTo>
                        <a:pt x="19992" y="9372"/>
                        <a:pt x="21285" y="9746"/>
                        <a:pt x="22594" y="9776"/>
                      </a:cubicBezTo>
                      <a:cubicBezTo>
                        <a:pt x="22637" y="9778"/>
                        <a:pt x="22680" y="9778"/>
                        <a:pt x="22724" y="9778"/>
                      </a:cubicBezTo>
                      <a:cubicBezTo>
                        <a:pt x="23178" y="9778"/>
                        <a:pt x="23655" y="9697"/>
                        <a:pt x="24005" y="9347"/>
                      </a:cubicBezTo>
                      <a:cubicBezTo>
                        <a:pt x="24640" y="8711"/>
                        <a:pt x="24381" y="7288"/>
                        <a:pt x="23585" y="7075"/>
                      </a:cubicBezTo>
                      <a:lnTo>
                        <a:pt x="23585" y="7075"/>
                      </a:lnTo>
                      <a:cubicBezTo>
                        <a:pt x="23662" y="7094"/>
                        <a:pt x="23739" y="7104"/>
                        <a:pt x="23816" y="7104"/>
                      </a:cubicBezTo>
                      <a:cubicBezTo>
                        <a:pt x="24596" y="7104"/>
                        <a:pt x="25311" y="6154"/>
                        <a:pt x="25385" y="5195"/>
                      </a:cubicBezTo>
                      <a:cubicBezTo>
                        <a:pt x="25462" y="4142"/>
                        <a:pt x="24992" y="3160"/>
                        <a:pt x="24455" y="2342"/>
                      </a:cubicBezTo>
                      <a:cubicBezTo>
                        <a:pt x="23820" y="1380"/>
                        <a:pt x="23279" y="1038"/>
                        <a:pt x="22579" y="1038"/>
                      </a:cubicBezTo>
                      <a:cubicBezTo>
                        <a:pt x="22208" y="1038"/>
                        <a:pt x="21793" y="1134"/>
                        <a:pt x="21295" y="1284"/>
                      </a:cubicBezTo>
                      <a:cubicBezTo>
                        <a:pt x="21161" y="1325"/>
                        <a:pt x="21026" y="1343"/>
                        <a:pt x="20890" y="1343"/>
                      </a:cubicBezTo>
                      <a:cubicBezTo>
                        <a:pt x="19804" y="1343"/>
                        <a:pt x="18652" y="177"/>
                        <a:pt x="17553" y="31"/>
                      </a:cubicBezTo>
                      <a:cubicBezTo>
                        <a:pt x="17399" y="11"/>
                        <a:pt x="17242" y="1"/>
                        <a:pt x="17085" y="1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" name="Google Shape;171;p3"/>
                <p:cNvSpPr/>
                <p:nvPr/>
              </p:nvSpPr>
              <p:spPr>
                <a:xfrm rot="-456988">
                  <a:off x="8161447" y="204037"/>
                  <a:ext cx="1173161" cy="522777"/>
                </a:xfrm>
                <a:custGeom>
                  <a:rect b="b" l="l" r="r" t="t"/>
                  <a:pathLst>
                    <a:path extrusionOk="0" h="11262" w="25273">
                      <a:moveTo>
                        <a:pt x="15959" y="0"/>
                      </a:moveTo>
                      <a:cubicBezTo>
                        <a:pt x="15794" y="0"/>
                        <a:pt x="15627" y="7"/>
                        <a:pt x="15461" y="22"/>
                      </a:cubicBezTo>
                      <a:cubicBezTo>
                        <a:pt x="13891" y="155"/>
                        <a:pt x="12271" y="1182"/>
                        <a:pt x="11989" y="2736"/>
                      </a:cubicBezTo>
                      <a:cubicBezTo>
                        <a:pt x="11021" y="1764"/>
                        <a:pt x="9646" y="1224"/>
                        <a:pt x="8276" y="1224"/>
                      </a:cubicBezTo>
                      <a:cubicBezTo>
                        <a:pt x="7888" y="1224"/>
                        <a:pt x="7500" y="1267"/>
                        <a:pt x="7122" y="1356"/>
                      </a:cubicBezTo>
                      <a:cubicBezTo>
                        <a:pt x="5409" y="1760"/>
                        <a:pt x="3947" y="3099"/>
                        <a:pt x="3385" y="4766"/>
                      </a:cubicBezTo>
                      <a:cubicBezTo>
                        <a:pt x="3188" y="4704"/>
                        <a:pt x="2985" y="4675"/>
                        <a:pt x="2782" y="4675"/>
                      </a:cubicBezTo>
                      <a:cubicBezTo>
                        <a:pt x="1775" y="4675"/>
                        <a:pt x="766" y="5391"/>
                        <a:pt x="532" y="6387"/>
                      </a:cubicBezTo>
                      <a:cubicBezTo>
                        <a:pt x="0" y="8616"/>
                        <a:pt x="3129" y="9766"/>
                        <a:pt x="4714" y="10405"/>
                      </a:cubicBezTo>
                      <a:cubicBezTo>
                        <a:pt x="5636" y="10777"/>
                        <a:pt x="6636" y="10968"/>
                        <a:pt x="7634" y="10968"/>
                      </a:cubicBezTo>
                      <a:cubicBezTo>
                        <a:pt x="9104" y="10968"/>
                        <a:pt x="10569" y="10554"/>
                        <a:pt x="11770" y="9695"/>
                      </a:cubicBezTo>
                      <a:cubicBezTo>
                        <a:pt x="12545" y="10715"/>
                        <a:pt x="13829" y="11262"/>
                        <a:pt x="15102" y="11262"/>
                      </a:cubicBezTo>
                      <a:cubicBezTo>
                        <a:pt x="15953" y="11262"/>
                        <a:pt x="16799" y="11018"/>
                        <a:pt x="17486" y="10508"/>
                      </a:cubicBezTo>
                      <a:cubicBezTo>
                        <a:pt x="17905" y="10201"/>
                        <a:pt x="18273" y="9802"/>
                        <a:pt x="18754" y="9613"/>
                      </a:cubicBezTo>
                      <a:cubicBezTo>
                        <a:pt x="19032" y="9500"/>
                        <a:pt x="19322" y="9463"/>
                        <a:pt x="19619" y="9463"/>
                      </a:cubicBezTo>
                      <a:cubicBezTo>
                        <a:pt x="20169" y="9463"/>
                        <a:pt x="20740" y="9589"/>
                        <a:pt x="21295" y="9593"/>
                      </a:cubicBezTo>
                      <a:cubicBezTo>
                        <a:pt x="21309" y="9593"/>
                        <a:pt x="21322" y="9593"/>
                        <a:pt x="21336" y="9593"/>
                      </a:cubicBezTo>
                      <a:cubicBezTo>
                        <a:pt x="22600" y="9593"/>
                        <a:pt x="23843" y="8906"/>
                        <a:pt x="24510" y="7834"/>
                      </a:cubicBezTo>
                      <a:cubicBezTo>
                        <a:pt x="25196" y="6755"/>
                        <a:pt x="25272" y="5323"/>
                        <a:pt x="24710" y="4173"/>
                      </a:cubicBezTo>
                      <a:cubicBezTo>
                        <a:pt x="23866" y="2435"/>
                        <a:pt x="21877" y="1632"/>
                        <a:pt x="20062" y="973"/>
                      </a:cubicBezTo>
                      <a:cubicBezTo>
                        <a:pt x="18736" y="492"/>
                        <a:pt x="17361" y="0"/>
                        <a:pt x="15959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" name="Google Shape;172;p3"/>
                <p:cNvSpPr/>
                <p:nvPr/>
              </p:nvSpPr>
              <p:spPr>
                <a:xfrm rot="-456988">
                  <a:off x="9392923" y="547511"/>
                  <a:ext cx="1052609" cy="588043"/>
                </a:xfrm>
                <a:custGeom>
                  <a:rect b="b" l="l" r="r" t="t"/>
                  <a:pathLst>
                    <a:path extrusionOk="0" h="12668" w="22676">
                      <a:moveTo>
                        <a:pt x="12818" y="1"/>
                      </a:moveTo>
                      <a:cubicBezTo>
                        <a:pt x="12368" y="1"/>
                        <a:pt x="11919" y="80"/>
                        <a:pt x="11499" y="240"/>
                      </a:cubicBezTo>
                      <a:cubicBezTo>
                        <a:pt x="10487" y="628"/>
                        <a:pt x="9669" y="1477"/>
                        <a:pt x="9321" y="2499"/>
                      </a:cubicBezTo>
                      <a:cubicBezTo>
                        <a:pt x="8717" y="1829"/>
                        <a:pt x="7809" y="1453"/>
                        <a:pt x="6908" y="1453"/>
                      </a:cubicBezTo>
                      <a:cubicBezTo>
                        <a:pt x="6565" y="1453"/>
                        <a:pt x="6224" y="1507"/>
                        <a:pt x="5900" y="1620"/>
                      </a:cubicBezTo>
                      <a:cubicBezTo>
                        <a:pt x="4725" y="2029"/>
                        <a:pt x="3840" y="3185"/>
                        <a:pt x="3763" y="4432"/>
                      </a:cubicBezTo>
                      <a:cubicBezTo>
                        <a:pt x="3490" y="4162"/>
                        <a:pt x="3109" y="4027"/>
                        <a:pt x="2726" y="4027"/>
                      </a:cubicBezTo>
                      <a:cubicBezTo>
                        <a:pt x="2334" y="4027"/>
                        <a:pt x="1941" y="4168"/>
                        <a:pt x="1662" y="4447"/>
                      </a:cubicBezTo>
                      <a:cubicBezTo>
                        <a:pt x="1105" y="5010"/>
                        <a:pt x="1146" y="5945"/>
                        <a:pt x="1636" y="6533"/>
                      </a:cubicBezTo>
                      <a:cubicBezTo>
                        <a:pt x="1553" y="6519"/>
                        <a:pt x="1472" y="6512"/>
                        <a:pt x="1393" y="6512"/>
                      </a:cubicBezTo>
                      <a:cubicBezTo>
                        <a:pt x="560" y="6512"/>
                        <a:pt x="25" y="7296"/>
                        <a:pt x="16" y="8118"/>
                      </a:cubicBezTo>
                      <a:cubicBezTo>
                        <a:pt x="0" y="8916"/>
                        <a:pt x="568" y="9565"/>
                        <a:pt x="992" y="10194"/>
                      </a:cubicBezTo>
                      <a:cubicBezTo>
                        <a:pt x="1611" y="11107"/>
                        <a:pt x="2614" y="11705"/>
                        <a:pt x="3608" y="11705"/>
                      </a:cubicBezTo>
                      <a:cubicBezTo>
                        <a:pt x="4323" y="11705"/>
                        <a:pt x="5032" y="11395"/>
                        <a:pt x="5589" y="10670"/>
                      </a:cubicBezTo>
                      <a:cubicBezTo>
                        <a:pt x="5931" y="11764"/>
                        <a:pt x="6995" y="12592"/>
                        <a:pt x="8140" y="12663"/>
                      </a:cubicBezTo>
                      <a:cubicBezTo>
                        <a:pt x="8191" y="12666"/>
                        <a:pt x="8242" y="12668"/>
                        <a:pt x="8293" y="12668"/>
                      </a:cubicBezTo>
                      <a:cubicBezTo>
                        <a:pt x="9382" y="12668"/>
                        <a:pt x="10462" y="11998"/>
                        <a:pt x="10916" y="11002"/>
                      </a:cubicBezTo>
                      <a:cubicBezTo>
                        <a:pt x="11898" y="11488"/>
                        <a:pt x="12884" y="11978"/>
                        <a:pt x="13953" y="12183"/>
                      </a:cubicBezTo>
                      <a:cubicBezTo>
                        <a:pt x="14270" y="12244"/>
                        <a:pt x="14597" y="12277"/>
                        <a:pt x="14924" y="12277"/>
                      </a:cubicBezTo>
                      <a:cubicBezTo>
                        <a:pt x="15697" y="12277"/>
                        <a:pt x="16465" y="12090"/>
                        <a:pt x="17087" y="11641"/>
                      </a:cubicBezTo>
                      <a:cubicBezTo>
                        <a:pt x="17966" y="11002"/>
                        <a:pt x="18452" y="9759"/>
                        <a:pt x="18012" y="8762"/>
                      </a:cubicBezTo>
                      <a:lnTo>
                        <a:pt x="18012" y="8762"/>
                      </a:lnTo>
                      <a:cubicBezTo>
                        <a:pt x="18287" y="8841"/>
                        <a:pt x="18568" y="8878"/>
                        <a:pt x="18849" y="8878"/>
                      </a:cubicBezTo>
                      <a:cubicBezTo>
                        <a:pt x="20472" y="8878"/>
                        <a:pt x="22084" y="7643"/>
                        <a:pt x="22358" y="6017"/>
                      </a:cubicBezTo>
                      <a:cubicBezTo>
                        <a:pt x="22675" y="4105"/>
                        <a:pt x="21075" y="2106"/>
                        <a:pt x="19142" y="2003"/>
                      </a:cubicBezTo>
                      <a:cubicBezTo>
                        <a:pt x="19065" y="1999"/>
                        <a:pt x="18988" y="1997"/>
                        <a:pt x="18910" y="1997"/>
                      </a:cubicBezTo>
                      <a:cubicBezTo>
                        <a:pt x="18540" y="1997"/>
                        <a:pt x="18166" y="2041"/>
                        <a:pt x="17796" y="2041"/>
                      </a:cubicBezTo>
                      <a:cubicBezTo>
                        <a:pt x="17564" y="2041"/>
                        <a:pt x="17334" y="2023"/>
                        <a:pt x="17108" y="1968"/>
                      </a:cubicBezTo>
                      <a:cubicBezTo>
                        <a:pt x="16162" y="1748"/>
                        <a:pt x="15482" y="935"/>
                        <a:pt x="14628" y="459"/>
                      </a:cubicBezTo>
                      <a:cubicBezTo>
                        <a:pt x="14076" y="155"/>
                        <a:pt x="13447" y="1"/>
                        <a:pt x="12818" y="1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" name="Google Shape;173;p3"/>
                <p:cNvSpPr/>
                <p:nvPr/>
              </p:nvSpPr>
              <p:spPr>
                <a:xfrm rot="-456988">
                  <a:off x="9054041" y="1478973"/>
                  <a:ext cx="599462" cy="224995"/>
                </a:xfrm>
                <a:custGeom>
                  <a:rect b="b" l="l" r="r" t="t"/>
                  <a:pathLst>
                    <a:path extrusionOk="0" h="4847" w="12914">
                      <a:moveTo>
                        <a:pt x="9986" y="0"/>
                      </a:moveTo>
                      <a:cubicBezTo>
                        <a:pt x="9357" y="0"/>
                        <a:pt x="8705" y="368"/>
                        <a:pt x="8619" y="976"/>
                      </a:cubicBezTo>
                      <a:cubicBezTo>
                        <a:pt x="8685" y="516"/>
                        <a:pt x="7698" y="107"/>
                        <a:pt x="7376" y="71"/>
                      </a:cubicBezTo>
                      <a:cubicBezTo>
                        <a:pt x="7337" y="68"/>
                        <a:pt x="7297" y="66"/>
                        <a:pt x="7259" y="66"/>
                      </a:cubicBezTo>
                      <a:cubicBezTo>
                        <a:pt x="6806" y="66"/>
                        <a:pt x="6416" y="284"/>
                        <a:pt x="5972" y="284"/>
                      </a:cubicBezTo>
                      <a:cubicBezTo>
                        <a:pt x="5891" y="284"/>
                        <a:pt x="5809" y="277"/>
                        <a:pt x="5725" y="261"/>
                      </a:cubicBezTo>
                      <a:cubicBezTo>
                        <a:pt x="5269" y="171"/>
                        <a:pt x="4818" y="93"/>
                        <a:pt x="4393" y="93"/>
                      </a:cubicBezTo>
                      <a:cubicBezTo>
                        <a:pt x="3630" y="93"/>
                        <a:pt x="2953" y="346"/>
                        <a:pt x="2494" y="1242"/>
                      </a:cubicBezTo>
                      <a:cubicBezTo>
                        <a:pt x="2159" y="967"/>
                        <a:pt x="1725" y="790"/>
                        <a:pt x="1296" y="790"/>
                      </a:cubicBezTo>
                      <a:cubicBezTo>
                        <a:pt x="1207" y="790"/>
                        <a:pt x="1119" y="797"/>
                        <a:pt x="1031" y="813"/>
                      </a:cubicBezTo>
                      <a:cubicBezTo>
                        <a:pt x="520" y="910"/>
                        <a:pt x="65" y="1350"/>
                        <a:pt x="29" y="1871"/>
                      </a:cubicBezTo>
                      <a:cubicBezTo>
                        <a:pt x="1" y="2356"/>
                        <a:pt x="422" y="2836"/>
                        <a:pt x="901" y="2836"/>
                      </a:cubicBezTo>
                      <a:cubicBezTo>
                        <a:pt x="937" y="2836"/>
                        <a:pt x="974" y="2833"/>
                        <a:pt x="1011" y="2827"/>
                      </a:cubicBezTo>
                      <a:lnTo>
                        <a:pt x="1011" y="2827"/>
                      </a:lnTo>
                      <a:cubicBezTo>
                        <a:pt x="566" y="2909"/>
                        <a:pt x="377" y="3507"/>
                        <a:pt x="576" y="3916"/>
                      </a:cubicBezTo>
                      <a:cubicBezTo>
                        <a:pt x="771" y="4325"/>
                        <a:pt x="1215" y="4545"/>
                        <a:pt x="1640" y="4668"/>
                      </a:cubicBezTo>
                      <a:cubicBezTo>
                        <a:pt x="2184" y="4819"/>
                        <a:pt x="2751" y="4847"/>
                        <a:pt x="3318" y="4847"/>
                      </a:cubicBezTo>
                      <a:cubicBezTo>
                        <a:pt x="3497" y="4847"/>
                        <a:pt x="3675" y="4844"/>
                        <a:pt x="3854" y="4842"/>
                      </a:cubicBezTo>
                      <a:lnTo>
                        <a:pt x="4927" y="4821"/>
                      </a:lnTo>
                      <a:cubicBezTo>
                        <a:pt x="5960" y="4806"/>
                        <a:pt x="6998" y="4785"/>
                        <a:pt x="8026" y="4765"/>
                      </a:cubicBezTo>
                      <a:cubicBezTo>
                        <a:pt x="8399" y="4760"/>
                        <a:pt x="8792" y="4744"/>
                        <a:pt x="9099" y="4530"/>
                      </a:cubicBezTo>
                      <a:cubicBezTo>
                        <a:pt x="9406" y="4320"/>
                        <a:pt x="9549" y="3834"/>
                        <a:pt x="9283" y="3569"/>
                      </a:cubicBezTo>
                      <a:lnTo>
                        <a:pt x="9283" y="3569"/>
                      </a:lnTo>
                      <a:cubicBezTo>
                        <a:pt x="9891" y="3816"/>
                        <a:pt x="10526" y="4064"/>
                        <a:pt x="11175" y="4064"/>
                      </a:cubicBezTo>
                      <a:cubicBezTo>
                        <a:pt x="11263" y="4064"/>
                        <a:pt x="11352" y="4059"/>
                        <a:pt x="11441" y="4049"/>
                      </a:cubicBezTo>
                      <a:cubicBezTo>
                        <a:pt x="12182" y="3967"/>
                        <a:pt x="12913" y="3379"/>
                        <a:pt x="12888" y="2628"/>
                      </a:cubicBezTo>
                      <a:cubicBezTo>
                        <a:pt x="12867" y="2086"/>
                        <a:pt x="12468" y="1641"/>
                        <a:pt x="12085" y="1247"/>
                      </a:cubicBezTo>
                      <a:cubicBezTo>
                        <a:pt x="11574" y="731"/>
                        <a:pt x="11016" y="199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" name="Google Shape;174;p3"/>
                <p:cNvSpPr/>
                <p:nvPr/>
              </p:nvSpPr>
              <p:spPr>
                <a:xfrm rot="-456988">
                  <a:off x="7722585" y="1567735"/>
                  <a:ext cx="599415" cy="225228"/>
                </a:xfrm>
                <a:custGeom>
                  <a:rect b="b" l="l" r="r" t="t"/>
                  <a:pathLst>
                    <a:path extrusionOk="0" h="4852" w="12913">
                      <a:moveTo>
                        <a:pt x="9986" y="0"/>
                      </a:moveTo>
                      <a:cubicBezTo>
                        <a:pt x="9356" y="0"/>
                        <a:pt x="8705" y="368"/>
                        <a:pt x="8618" y="976"/>
                      </a:cubicBezTo>
                      <a:cubicBezTo>
                        <a:pt x="8685" y="516"/>
                        <a:pt x="7698" y="107"/>
                        <a:pt x="7376" y="77"/>
                      </a:cubicBezTo>
                      <a:cubicBezTo>
                        <a:pt x="7336" y="73"/>
                        <a:pt x="7297" y="71"/>
                        <a:pt x="7258" y="71"/>
                      </a:cubicBezTo>
                      <a:cubicBezTo>
                        <a:pt x="6809" y="71"/>
                        <a:pt x="6421" y="286"/>
                        <a:pt x="5980" y="286"/>
                      </a:cubicBezTo>
                      <a:cubicBezTo>
                        <a:pt x="5897" y="286"/>
                        <a:pt x="5812" y="279"/>
                        <a:pt x="5724" y="261"/>
                      </a:cubicBezTo>
                      <a:cubicBezTo>
                        <a:pt x="5272" y="171"/>
                        <a:pt x="4823" y="94"/>
                        <a:pt x="4400" y="94"/>
                      </a:cubicBezTo>
                      <a:cubicBezTo>
                        <a:pt x="3634" y="94"/>
                        <a:pt x="2954" y="348"/>
                        <a:pt x="2493" y="1247"/>
                      </a:cubicBezTo>
                      <a:cubicBezTo>
                        <a:pt x="2160" y="973"/>
                        <a:pt x="1732" y="793"/>
                        <a:pt x="1306" y="793"/>
                      </a:cubicBezTo>
                      <a:cubicBezTo>
                        <a:pt x="1216" y="793"/>
                        <a:pt x="1125" y="801"/>
                        <a:pt x="1036" y="818"/>
                      </a:cubicBezTo>
                      <a:cubicBezTo>
                        <a:pt x="525" y="915"/>
                        <a:pt x="65" y="1355"/>
                        <a:pt x="29" y="1871"/>
                      </a:cubicBezTo>
                      <a:cubicBezTo>
                        <a:pt x="0" y="2360"/>
                        <a:pt x="422" y="2841"/>
                        <a:pt x="900" y="2841"/>
                      </a:cubicBezTo>
                      <a:cubicBezTo>
                        <a:pt x="937" y="2841"/>
                        <a:pt x="974" y="2838"/>
                        <a:pt x="1010" y="2832"/>
                      </a:cubicBezTo>
                      <a:lnTo>
                        <a:pt x="1010" y="2832"/>
                      </a:lnTo>
                      <a:cubicBezTo>
                        <a:pt x="566" y="2914"/>
                        <a:pt x="377" y="3507"/>
                        <a:pt x="576" y="3916"/>
                      </a:cubicBezTo>
                      <a:cubicBezTo>
                        <a:pt x="770" y="4325"/>
                        <a:pt x="1215" y="4550"/>
                        <a:pt x="1639" y="4673"/>
                      </a:cubicBezTo>
                      <a:cubicBezTo>
                        <a:pt x="2195" y="4824"/>
                        <a:pt x="2775" y="4851"/>
                        <a:pt x="3354" y="4851"/>
                      </a:cubicBezTo>
                      <a:cubicBezTo>
                        <a:pt x="3521" y="4851"/>
                        <a:pt x="3687" y="4849"/>
                        <a:pt x="3853" y="4847"/>
                      </a:cubicBezTo>
                      <a:lnTo>
                        <a:pt x="4927" y="4826"/>
                      </a:lnTo>
                      <a:cubicBezTo>
                        <a:pt x="5960" y="4806"/>
                        <a:pt x="6997" y="4785"/>
                        <a:pt x="8025" y="4770"/>
                      </a:cubicBezTo>
                      <a:cubicBezTo>
                        <a:pt x="8398" y="4760"/>
                        <a:pt x="8792" y="4750"/>
                        <a:pt x="9099" y="4530"/>
                      </a:cubicBezTo>
                      <a:cubicBezTo>
                        <a:pt x="9406" y="4320"/>
                        <a:pt x="9549" y="3834"/>
                        <a:pt x="9283" y="3574"/>
                      </a:cubicBezTo>
                      <a:lnTo>
                        <a:pt x="9283" y="3574"/>
                      </a:lnTo>
                      <a:cubicBezTo>
                        <a:pt x="9890" y="3821"/>
                        <a:pt x="10526" y="4069"/>
                        <a:pt x="11175" y="4069"/>
                      </a:cubicBezTo>
                      <a:cubicBezTo>
                        <a:pt x="11263" y="4069"/>
                        <a:pt x="11352" y="4064"/>
                        <a:pt x="11440" y="4054"/>
                      </a:cubicBezTo>
                      <a:cubicBezTo>
                        <a:pt x="12182" y="3967"/>
                        <a:pt x="12913" y="3379"/>
                        <a:pt x="12887" y="2633"/>
                      </a:cubicBezTo>
                      <a:cubicBezTo>
                        <a:pt x="12872" y="2091"/>
                        <a:pt x="12468" y="1641"/>
                        <a:pt x="12085" y="1252"/>
                      </a:cubicBezTo>
                      <a:cubicBezTo>
                        <a:pt x="11573" y="736"/>
                        <a:pt x="11016" y="204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" name="Google Shape;175;p3"/>
                <p:cNvSpPr/>
                <p:nvPr/>
              </p:nvSpPr>
              <p:spPr>
                <a:xfrm rot="-456988">
                  <a:off x="8069270" y="1888869"/>
                  <a:ext cx="605218" cy="256468"/>
                </a:xfrm>
                <a:custGeom>
                  <a:rect b="b" l="l" r="r" t="t"/>
                  <a:pathLst>
                    <a:path extrusionOk="0" h="5525" w="13038">
                      <a:moveTo>
                        <a:pt x="4297" y="1"/>
                      </a:moveTo>
                      <a:cubicBezTo>
                        <a:pt x="3892" y="1"/>
                        <a:pt x="3543" y="177"/>
                        <a:pt x="3150" y="277"/>
                      </a:cubicBezTo>
                      <a:cubicBezTo>
                        <a:pt x="2531" y="435"/>
                        <a:pt x="1923" y="522"/>
                        <a:pt x="1345" y="809"/>
                      </a:cubicBezTo>
                      <a:cubicBezTo>
                        <a:pt x="946" y="998"/>
                        <a:pt x="568" y="1264"/>
                        <a:pt x="327" y="1627"/>
                      </a:cubicBezTo>
                      <a:cubicBezTo>
                        <a:pt x="82" y="1995"/>
                        <a:pt x="0" y="2491"/>
                        <a:pt x="210" y="2879"/>
                      </a:cubicBezTo>
                      <a:cubicBezTo>
                        <a:pt x="465" y="3360"/>
                        <a:pt x="1064" y="3549"/>
                        <a:pt x="1595" y="3605"/>
                      </a:cubicBezTo>
                      <a:cubicBezTo>
                        <a:pt x="2142" y="3667"/>
                        <a:pt x="2710" y="3646"/>
                        <a:pt x="3196" y="3897"/>
                      </a:cubicBezTo>
                      <a:cubicBezTo>
                        <a:pt x="3630" y="4117"/>
                        <a:pt x="3932" y="4521"/>
                        <a:pt x="4269" y="4873"/>
                      </a:cubicBezTo>
                      <a:cubicBezTo>
                        <a:pt x="4594" y="5213"/>
                        <a:pt x="5004" y="5524"/>
                        <a:pt x="5468" y="5524"/>
                      </a:cubicBezTo>
                      <a:cubicBezTo>
                        <a:pt x="5486" y="5524"/>
                        <a:pt x="5504" y="5524"/>
                        <a:pt x="5522" y="5523"/>
                      </a:cubicBezTo>
                      <a:cubicBezTo>
                        <a:pt x="6156" y="5492"/>
                        <a:pt x="6596" y="4909"/>
                        <a:pt x="7158" y="4618"/>
                      </a:cubicBezTo>
                      <a:cubicBezTo>
                        <a:pt x="7517" y="4427"/>
                        <a:pt x="7917" y="4360"/>
                        <a:pt x="8327" y="4360"/>
                      </a:cubicBezTo>
                      <a:cubicBezTo>
                        <a:pt x="8676" y="4360"/>
                        <a:pt x="9032" y="4408"/>
                        <a:pt x="9377" y="4469"/>
                      </a:cubicBezTo>
                      <a:cubicBezTo>
                        <a:pt x="9894" y="4559"/>
                        <a:pt x="10424" y="4673"/>
                        <a:pt x="10945" y="4673"/>
                      </a:cubicBezTo>
                      <a:cubicBezTo>
                        <a:pt x="11171" y="4673"/>
                        <a:pt x="11395" y="4651"/>
                        <a:pt x="11616" y="4597"/>
                      </a:cubicBezTo>
                      <a:cubicBezTo>
                        <a:pt x="12353" y="4418"/>
                        <a:pt x="13038" y="3754"/>
                        <a:pt x="12930" y="3007"/>
                      </a:cubicBezTo>
                      <a:cubicBezTo>
                        <a:pt x="12843" y="2419"/>
                        <a:pt x="12291" y="1980"/>
                        <a:pt x="11708" y="1852"/>
                      </a:cubicBezTo>
                      <a:cubicBezTo>
                        <a:pt x="11534" y="1813"/>
                        <a:pt x="11357" y="1797"/>
                        <a:pt x="11179" y="1797"/>
                      </a:cubicBezTo>
                      <a:cubicBezTo>
                        <a:pt x="10764" y="1797"/>
                        <a:pt x="10344" y="1886"/>
                        <a:pt x="9939" y="1990"/>
                      </a:cubicBezTo>
                      <a:cubicBezTo>
                        <a:pt x="9515" y="1300"/>
                        <a:pt x="8789" y="814"/>
                        <a:pt x="7986" y="686"/>
                      </a:cubicBezTo>
                      <a:cubicBezTo>
                        <a:pt x="7735" y="645"/>
                        <a:pt x="7479" y="641"/>
                        <a:pt x="7223" y="641"/>
                      </a:cubicBezTo>
                      <a:cubicBezTo>
                        <a:pt x="7159" y="641"/>
                        <a:pt x="7095" y="641"/>
                        <a:pt x="7031" y="641"/>
                      </a:cubicBezTo>
                      <a:cubicBezTo>
                        <a:pt x="6711" y="641"/>
                        <a:pt x="6391" y="635"/>
                        <a:pt x="6079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19" y="1"/>
                        <a:pt x="4308" y="1"/>
                        <a:pt x="4297" y="1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" name="Google Shape;176;p3"/>
                <p:cNvSpPr/>
                <p:nvPr/>
              </p:nvSpPr>
              <p:spPr>
                <a:xfrm rot="-456988">
                  <a:off x="9397032" y="200357"/>
                  <a:ext cx="604986" cy="256422"/>
                </a:xfrm>
                <a:custGeom>
                  <a:rect b="b" l="l" r="r" t="t"/>
                  <a:pathLst>
                    <a:path extrusionOk="0" h="5524" w="13033">
                      <a:moveTo>
                        <a:pt x="4297" y="0"/>
                      </a:moveTo>
                      <a:cubicBezTo>
                        <a:pt x="3887" y="0"/>
                        <a:pt x="3538" y="177"/>
                        <a:pt x="3150" y="277"/>
                      </a:cubicBezTo>
                      <a:cubicBezTo>
                        <a:pt x="2531" y="435"/>
                        <a:pt x="1928" y="522"/>
                        <a:pt x="1340" y="809"/>
                      </a:cubicBezTo>
                      <a:cubicBezTo>
                        <a:pt x="946" y="998"/>
                        <a:pt x="568" y="1264"/>
                        <a:pt x="323" y="1627"/>
                      </a:cubicBezTo>
                      <a:cubicBezTo>
                        <a:pt x="82" y="1995"/>
                        <a:pt x="1" y="2491"/>
                        <a:pt x="210" y="2879"/>
                      </a:cubicBezTo>
                      <a:cubicBezTo>
                        <a:pt x="466" y="3360"/>
                        <a:pt x="1059" y="3549"/>
                        <a:pt x="1596" y="3605"/>
                      </a:cubicBezTo>
                      <a:cubicBezTo>
                        <a:pt x="2138" y="3667"/>
                        <a:pt x="2705" y="3646"/>
                        <a:pt x="3191" y="3897"/>
                      </a:cubicBezTo>
                      <a:cubicBezTo>
                        <a:pt x="3625" y="4117"/>
                        <a:pt x="3927" y="4520"/>
                        <a:pt x="4265" y="4873"/>
                      </a:cubicBezTo>
                      <a:cubicBezTo>
                        <a:pt x="4594" y="5213"/>
                        <a:pt x="5000" y="5524"/>
                        <a:pt x="5463" y="5524"/>
                      </a:cubicBezTo>
                      <a:cubicBezTo>
                        <a:pt x="5481" y="5524"/>
                        <a:pt x="5499" y="5524"/>
                        <a:pt x="5517" y="5523"/>
                      </a:cubicBezTo>
                      <a:cubicBezTo>
                        <a:pt x="6151" y="5492"/>
                        <a:pt x="6591" y="4909"/>
                        <a:pt x="7153" y="4618"/>
                      </a:cubicBezTo>
                      <a:cubicBezTo>
                        <a:pt x="7513" y="4427"/>
                        <a:pt x="7914" y="4360"/>
                        <a:pt x="8325" y="4360"/>
                      </a:cubicBezTo>
                      <a:cubicBezTo>
                        <a:pt x="8674" y="4360"/>
                        <a:pt x="9029" y="4408"/>
                        <a:pt x="9372" y="4469"/>
                      </a:cubicBezTo>
                      <a:cubicBezTo>
                        <a:pt x="9890" y="4562"/>
                        <a:pt x="10416" y="4674"/>
                        <a:pt x="10935" y="4674"/>
                      </a:cubicBezTo>
                      <a:cubicBezTo>
                        <a:pt x="11164" y="4674"/>
                        <a:pt x="11392" y="4652"/>
                        <a:pt x="11617" y="4597"/>
                      </a:cubicBezTo>
                      <a:cubicBezTo>
                        <a:pt x="12353" y="4418"/>
                        <a:pt x="13033" y="3754"/>
                        <a:pt x="12925" y="3007"/>
                      </a:cubicBezTo>
                      <a:cubicBezTo>
                        <a:pt x="12844" y="2419"/>
                        <a:pt x="12286" y="1979"/>
                        <a:pt x="11704" y="1852"/>
                      </a:cubicBezTo>
                      <a:cubicBezTo>
                        <a:pt x="11530" y="1813"/>
                        <a:pt x="11354" y="1797"/>
                        <a:pt x="11177" y="1797"/>
                      </a:cubicBezTo>
                      <a:cubicBezTo>
                        <a:pt x="10763" y="1797"/>
                        <a:pt x="10343" y="1886"/>
                        <a:pt x="9935" y="1990"/>
                      </a:cubicBezTo>
                      <a:cubicBezTo>
                        <a:pt x="9515" y="1299"/>
                        <a:pt x="8784" y="814"/>
                        <a:pt x="7987" y="686"/>
                      </a:cubicBezTo>
                      <a:cubicBezTo>
                        <a:pt x="7733" y="645"/>
                        <a:pt x="7477" y="641"/>
                        <a:pt x="7221" y="641"/>
                      </a:cubicBezTo>
                      <a:cubicBezTo>
                        <a:pt x="7157" y="641"/>
                        <a:pt x="7093" y="641"/>
                        <a:pt x="7029" y="641"/>
                      </a:cubicBezTo>
                      <a:cubicBezTo>
                        <a:pt x="6708" y="641"/>
                        <a:pt x="6389" y="635"/>
                        <a:pt x="6074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20" y="1"/>
                        <a:pt x="4308" y="0"/>
                        <a:pt x="4297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77" name="Google Shape;177;p3"/>
            <p:cNvSpPr/>
            <p:nvPr/>
          </p:nvSpPr>
          <p:spPr>
            <a:xfrm rot="-456988">
              <a:off x="6778404" y="1600210"/>
              <a:ext cx="430727" cy="161401"/>
            </a:xfrm>
            <a:custGeom>
              <a:rect b="b" l="l" r="r" t="t"/>
              <a:pathLst>
                <a:path extrusionOk="0" h="3477" w="9279">
                  <a:moveTo>
                    <a:pt x="7173" y="1"/>
                  </a:moveTo>
                  <a:cubicBezTo>
                    <a:pt x="6720" y="1"/>
                    <a:pt x="6252" y="266"/>
                    <a:pt x="6196" y="706"/>
                  </a:cubicBezTo>
                  <a:cubicBezTo>
                    <a:pt x="6237" y="373"/>
                    <a:pt x="5526" y="77"/>
                    <a:pt x="5301" y="62"/>
                  </a:cubicBezTo>
                  <a:cubicBezTo>
                    <a:pt x="5270" y="59"/>
                    <a:pt x="5239" y="57"/>
                    <a:pt x="5209" y="57"/>
                  </a:cubicBezTo>
                  <a:cubicBezTo>
                    <a:pt x="4887" y="57"/>
                    <a:pt x="4613" y="212"/>
                    <a:pt x="4296" y="212"/>
                  </a:cubicBezTo>
                  <a:cubicBezTo>
                    <a:pt x="4237" y="212"/>
                    <a:pt x="4177" y="207"/>
                    <a:pt x="4115" y="195"/>
                  </a:cubicBezTo>
                  <a:cubicBezTo>
                    <a:pt x="3781" y="121"/>
                    <a:pt x="3449" y="59"/>
                    <a:pt x="3136" y="59"/>
                  </a:cubicBezTo>
                  <a:cubicBezTo>
                    <a:pt x="2594" y="59"/>
                    <a:pt x="2113" y="245"/>
                    <a:pt x="1789" y="880"/>
                  </a:cubicBezTo>
                  <a:cubicBezTo>
                    <a:pt x="1554" y="682"/>
                    <a:pt x="1250" y="554"/>
                    <a:pt x="942" y="554"/>
                  </a:cubicBezTo>
                  <a:cubicBezTo>
                    <a:pt x="875" y="554"/>
                    <a:pt x="807" y="560"/>
                    <a:pt x="741" y="573"/>
                  </a:cubicBezTo>
                  <a:cubicBezTo>
                    <a:pt x="373" y="644"/>
                    <a:pt x="45" y="956"/>
                    <a:pt x="20" y="1335"/>
                  </a:cubicBezTo>
                  <a:cubicBezTo>
                    <a:pt x="1" y="1681"/>
                    <a:pt x="302" y="2026"/>
                    <a:pt x="644" y="2026"/>
                  </a:cubicBezTo>
                  <a:cubicBezTo>
                    <a:pt x="671" y="2026"/>
                    <a:pt x="698" y="2024"/>
                    <a:pt x="725" y="2020"/>
                  </a:cubicBezTo>
                  <a:lnTo>
                    <a:pt x="725" y="2020"/>
                  </a:lnTo>
                  <a:cubicBezTo>
                    <a:pt x="403" y="2081"/>
                    <a:pt x="270" y="2505"/>
                    <a:pt x="408" y="2802"/>
                  </a:cubicBezTo>
                  <a:cubicBezTo>
                    <a:pt x="551" y="3099"/>
                    <a:pt x="868" y="3257"/>
                    <a:pt x="1175" y="3344"/>
                  </a:cubicBezTo>
                  <a:cubicBezTo>
                    <a:pt x="1557" y="3455"/>
                    <a:pt x="1958" y="3477"/>
                    <a:pt x="2356" y="3477"/>
                  </a:cubicBezTo>
                  <a:cubicBezTo>
                    <a:pt x="2491" y="3477"/>
                    <a:pt x="2626" y="3474"/>
                    <a:pt x="2760" y="3472"/>
                  </a:cubicBezTo>
                  <a:cubicBezTo>
                    <a:pt x="3016" y="3467"/>
                    <a:pt x="3282" y="3462"/>
                    <a:pt x="3537" y="3462"/>
                  </a:cubicBezTo>
                  <a:cubicBezTo>
                    <a:pt x="4279" y="3446"/>
                    <a:pt x="5015" y="3436"/>
                    <a:pt x="5766" y="3416"/>
                  </a:cubicBezTo>
                  <a:cubicBezTo>
                    <a:pt x="6032" y="3410"/>
                    <a:pt x="6314" y="3400"/>
                    <a:pt x="6538" y="3247"/>
                  </a:cubicBezTo>
                  <a:cubicBezTo>
                    <a:pt x="6758" y="3093"/>
                    <a:pt x="6861" y="2746"/>
                    <a:pt x="6671" y="2557"/>
                  </a:cubicBezTo>
                  <a:lnTo>
                    <a:pt x="6671" y="2557"/>
                  </a:lnTo>
                  <a:cubicBezTo>
                    <a:pt x="7103" y="2732"/>
                    <a:pt x="7562" y="2915"/>
                    <a:pt x="8028" y="2915"/>
                  </a:cubicBezTo>
                  <a:cubicBezTo>
                    <a:pt x="8092" y="2915"/>
                    <a:pt x="8156" y="2912"/>
                    <a:pt x="8221" y="2904"/>
                  </a:cubicBezTo>
                  <a:cubicBezTo>
                    <a:pt x="8752" y="2848"/>
                    <a:pt x="9279" y="2419"/>
                    <a:pt x="9264" y="1887"/>
                  </a:cubicBezTo>
                  <a:cubicBezTo>
                    <a:pt x="9248" y="1498"/>
                    <a:pt x="8952" y="1176"/>
                    <a:pt x="8681" y="895"/>
                  </a:cubicBezTo>
                  <a:cubicBezTo>
                    <a:pt x="8318" y="527"/>
                    <a:pt x="7914" y="143"/>
                    <a:pt x="7408" y="26"/>
                  </a:cubicBezTo>
                  <a:cubicBezTo>
                    <a:pt x="7331" y="9"/>
                    <a:pt x="7253" y="1"/>
                    <a:pt x="7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>
                <a:srgbClr val="000000">
                  <a:alpha val="19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" name="Google Shape;178;p3"/>
          <p:cNvGrpSpPr/>
          <p:nvPr/>
        </p:nvGrpSpPr>
        <p:grpSpPr>
          <a:xfrm rot="3851570">
            <a:off x="1018528" y="2601348"/>
            <a:ext cx="515389" cy="522873"/>
            <a:chOff x="314888" y="1788230"/>
            <a:chExt cx="470479" cy="435151"/>
          </a:xfrm>
        </p:grpSpPr>
        <p:sp>
          <p:nvSpPr>
            <p:cNvPr id="179" name="Google Shape;179;p3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" name="Google Shape;183;p3"/>
          <p:cNvGrpSpPr/>
          <p:nvPr/>
        </p:nvGrpSpPr>
        <p:grpSpPr>
          <a:xfrm rot="3851711">
            <a:off x="187914" y="2669593"/>
            <a:ext cx="280683" cy="284731"/>
            <a:chOff x="314888" y="1788230"/>
            <a:chExt cx="470479" cy="435151"/>
          </a:xfrm>
        </p:grpSpPr>
        <p:sp>
          <p:nvSpPr>
            <p:cNvPr id="184" name="Google Shape;184;p3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" name="Google Shape;188;p3"/>
          <p:cNvGrpSpPr/>
          <p:nvPr/>
        </p:nvGrpSpPr>
        <p:grpSpPr>
          <a:xfrm rot="8419118">
            <a:off x="1379388" y="4375470"/>
            <a:ext cx="280659" cy="284721"/>
            <a:chOff x="314888" y="1788230"/>
            <a:chExt cx="470479" cy="435151"/>
          </a:xfrm>
        </p:grpSpPr>
        <p:sp>
          <p:nvSpPr>
            <p:cNvPr id="189" name="Google Shape;189;p3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" name="Google Shape;193;p3"/>
          <p:cNvGrpSpPr/>
          <p:nvPr/>
        </p:nvGrpSpPr>
        <p:grpSpPr>
          <a:xfrm rot="8419118">
            <a:off x="7532038" y="1912745"/>
            <a:ext cx="280659" cy="284721"/>
            <a:chOff x="314888" y="1788230"/>
            <a:chExt cx="470479" cy="435151"/>
          </a:xfrm>
        </p:grpSpPr>
        <p:sp>
          <p:nvSpPr>
            <p:cNvPr id="194" name="Google Shape;194;p3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" name="Google Shape;198;p3"/>
          <p:cNvGrpSpPr/>
          <p:nvPr/>
        </p:nvGrpSpPr>
        <p:grpSpPr>
          <a:xfrm rot="-3704612">
            <a:off x="7327331" y="127291"/>
            <a:ext cx="515379" cy="522852"/>
            <a:chOff x="314888" y="1788230"/>
            <a:chExt cx="470479" cy="435151"/>
          </a:xfrm>
        </p:grpSpPr>
        <p:sp>
          <p:nvSpPr>
            <p:cNvPr id="199" name="Google Shape;199;p3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" name="Google Shape;203;p3"/>
          <p:cNvGrpSpPr/>
          <p:nvPr/>
        </p:nvGrpSpPr>
        <p:grpSpPr>
          <a:xfrm rot="8419232">
            <a:off x="8644225" y="544057"/>
            <a:ext cx="361282" cy="366524"/>
            <a:chOff x="314888" y="1788230"/>
            <a:chExt cx="470479" cy="435151"/>
          </a:xfrm>
        </p:grpSpPr>
        <p:sp>
          <p:nvSpPr>
            <p:cNvPr id="204" name="Google Shape;204;p3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" name="Google Shape;208;p3"/>
          <p:cNvGrpSpPr/>
          <p:nvPr/>
        </p:nvGrpSpPr>
        <p:grpSpPr>
          <a:xfrm rot="8419232">
            <a:off x="8274813" y="2744707"/>
            <a:ext cx="361282" cy="366524"/>
            <a:chOff x="314888" y="1788230"/>
            <a:chExt cx="470479" cy="435151"/>
          </a:xfrm>
        </p:grpSpPr>
        <p:sp>
          <p:nvSpPr>
            <p:cNvPr id="209" name="Google Shape;209;p3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3"/>
          <p:cNvGrpSpPr/>
          <p:nvPr/>
        </p:nvGrpSpPr>
        <p:grpSpPr>
          <a:xfrm rot="-3704612">
            <a:off x="673331" y="671991"/>
            <a:ext cx="515379" cy="522852"/>
            <a:chOff x="314888" y="1788230"/>
            <a:chExt cx="470479" cy="435151"/>
          </a:xfrm>
        </p:grpSpPr>
        <p:sp>
          <p:nvSpPr>
            <p:cNvPr id="214" name="Google Shape;214;p3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8" name="Google Shape;218;p3"/>
          <p:cNvSpPr/>
          <p:nvPr/>
        </p:nvSpPr>
        <p:spPr>
          <a:xfrm rot="8910369">
            <a:off x="501145" y="185947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"/>
          <p:cNvSpPr/>
          <p:nvPr/>
        </p:nvSpPr>
        <p:spPr>
          <a:xfrm rot="-7746769">
            <a:off x="169958" y="1872281"/>
            <a:ext cx="100197" cy="126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"/>
          <p:cNvSpPr/>
          <p:nvPr/>
        </p:nvSpPr>
        <p:spPr>
          <a:xfrm rot="8910369">
            <a:off x="1214595" y="4873697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"/>
          <p:cNvSpPr/>
          <p:nvPr/>
        </p:nvSpPr>
        <p:spPr>
          <a:xfrm rot="8910369">
            <a:off x="8894720" y="3639247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"/>
          <p:cNvSpPr/>
          <p:nvPr/>
        </p:nvSpPr>
        <p:spPr>
          <a:xfrm rot="-7746769">
            <a:off x="8372796" y="1991993"/>
            <a:ext cx="100197" cy="126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"/>
          <p:cNvSpPr/>
          <p:nvPr/>
        </p:nvSpPr>
        <p:spPr>
          <a:xfrm rot="-7811986">
            <a:off x="8300829" y="4765495"/>
            <a:ext cx="123258" cy="155273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">
    <p:bg>
      <p:bgPr>
        <a:solidFill>
          <a:schemeClr val="lt1"/>
        </a:solidFill>
      </p:bgPr>
    </p:bg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21"/>
          <p:cNvSpPr txBox="1"/>
          <p:nvPr>
            <p:ph type="title"/>
          </p:nvPr>
        </p:nvSpPr>
        <p:spPr>
          <a:xfrm>
            <a:off x="716800" y="445025"/>
            <a:ext cx="771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079" name="Google Shape;1079;p21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flipH="1"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80" name="Google Shape;1080;p21"/>
          <p:cNvSpPr/>
          <p:nvPr/>
        </p:nvSpPr>
        <p:spPr>
          <a:xfrm rot="-6323794">
            <a:off x="415028" y="2030067"/>
            <a:ext cx="123246" cy="155246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1" name="Google Shape;1081;p21"/>
          <p:cNvSpPr/>
          <p:nvPr/>
        </p:nvSpPr>
        <p:spPr>
          <a:xfrm rot="8910369">
            <a:off x="124595" y="460360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21"/>
          <p:cNvSpPr/>
          <p:nvPr/>
        </p:nvSpPr>
        <p:spPr>
          <a:xfrm rot="-7746769">
            <a:off x="217671" y="3686781"/>
            <a:ext cx="100197" cy="126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21"/>
          <p:cNvSpPr/>
          <p:nvPr/>
        </p:nvSpPr>
        <p:spPr>
          <a:xfrm rot="-8651561">
            <a:off x="1804759" y="4981111"/>
            <a:ext cx="584628" cy="237735"/>
          </a:xfrm>
          <a:custGeom>
            <a:rect b="b" l="l" r="r" t="t"/>
            <a:pathLst>
              <a:path extrusionOk="0" h="17741" w="43628">
                <a:moveTo>
                  <a:pt x="22026" y="1"/>
                </a:moveTo>
                <a:cubicBezTo>
                  <a:pt x="20390" y="404"/>
                  <a:pt x="18790" y="931"/>
                  <a:pt x="17256" y="1555"/>
                </a:cubicBezTo>
                <a:cubicBezTo>
                  <a:pt x="9878" y="4587"/>
                  <a:pt x="3774" y="10098"/>
                  <a:pt x="1" y="17062"/>
                </a:cubicBezTo>
                <a:cubicBezTo>
                  <a:pt x="573" y="17276"/>
                  <a:pt x="1166" y="17445"/>
                  <a:pt x="1765" y="17552"/>
                </a:cubicBezTo>
                <a:cubicBezTo>
                  <a:pt x="2392" y="17669"/>
                  <a:pt x="3030" y="17726"/>
                  <a:pt x="3668" y="17726"/>
                </a:cubicBezTo>
                <a:cubicBezTo>
                  <a:pt x="5938" y="17726"/>
                  <a:pt x="8210" y="17002"/>
                  <a:pt x="10042" y="15661"/>
                </a:cubicBezTo>
                <a:cubicBezTo>
                  <a:pt x="12225" y="17015"/>
                  <a:pt x="14793" y="17740"/>
                  <a:pt x="17361" y="17740"/>
                </a:cubicBezTo>
                <a:cubicBezTo>
                  <a:pt x="17836" y="17740"/>
                  <a:pt x="18312" y="17715"/>
                  <a:pt x="18785" y="17665"/>
                </a:cubicBezTo>
                <a:cubicBezTo>
                  <a:pt x="21817" y="17353"/>
                  <a:pt x="24721" y="15998"/>
                  <a:pt x="26919" y="13897"/>
                </a:cubicBezTo>
                <a:cubicBezTo>
                  <a:pt x="28120" y="14917"/>
                  <a:pt x="29691" y="15481"/>
                  <a:pt x="31265" y="15481"/>
                </a:cubicBezTo>
                <a:cubicBezTo>
                  <a:pt x="31561" y="15481"/>
                  <a:pt x="31856" y="15461"/>
                  <a:pt x="32150" y="15420"/>
                </a:cubicBezTo>
                <a:cubicBezTo>
                  <a:pt x="34000" y="15165"/>
                  <a:pt x="35728" y="14086"/>
                  <a:pt x="36761" y="12527"/>
                </a:cubicBezTo>
                <a:cubicBezTo>
                  <a:pt x="37415" y="12968"/>
                  <a:pt x="38186" y="13173"/>
                  <a:pt x="38966" y="13173"/>
                </a:cubicBezTo>
                <a:cubicBezTo>
                  <a:pt x="40291" y="13173"/>
                  <a:pt x="41642" y="12580"/>
                  <a:pt x="42482" y="11540"/>
                </a:cubicBezTo>
                <a:cubicBezTo>
                  <a:pt x="43300" y="10528"/>
                  <a:pt x="43628" y="9198"/>
                  <a:pt x="43495" y="7895"/>
                </a:cubicBezTo>
                <a:cubicBezTo>
                  <a:pt x="43418" y="7071"/>
                  <a:pt x="43162" y="6258"/>
                  <a:pt x="42728" y="5548"/>
                </a:cubicBezTo>
                <a:cubicBezTo>
                  <a:pt x="41818" y="4065"/>
                  <a:pt x="40279" y="3058"/>
                  <a:pt x="38643" y="2465"/>
                </a:cubicBezTo>
                <a:cubicBezTo>
                  <a:pt x="37007" y="1867"/>
                  <a:pt x="35263" y="1652"/>
                  <a:pt x="33535" y="1432"/>
                </a:cubicBezTo>
                <a:cubicBezTo>
                  <a:pt x="29701" y="962"/>
                  <a:pt x="25861" y="481"/>
                  <a:pt x="220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17340000" dist="28575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21"/>
          <p:cNvSpPr/>
          <p:nvPr/>
        </p:nvSpPr>
        <p:spPr>
          <a:xfrm rot="-8100000">
            <a:off x="629017" y="4519694"/>
            <a:ext cx="800086" cy="325349"/>
          </a:xfrm>
          <a:custGeom>
            <a:rect b="b" l="l" r="r" t="t"/>
            <a:pathLst>
              <a:path extrusionOk="0" h="17741" w="43628">
                <a:moveTo>
                  <a:pt x="22026" y="1"/>
                </a:moveTo>
                <a:cubicBezTo>
                  <a:pt x="20390" y="404"/>
                  <a:pt x="18790" y="931"/>
                  <a:pt x="17256" y="1555"/>
                </a:cubicBezTo>
                <a:cubicBezTo>
                  <a:pt x="9878" y="4587"/>
                  <a:pt x="3774" y="10098"/>
                  <a:pt x="1" y="17062"/>
                </a:cubicBezTo>
                <a:cubicBezTo>
                  <a:pt x="573" y="17276"/>
                  <a:pt x="1166" y="17445"/>
                  <a:pt x="1765" y="17552"/>
                </a:cubicBezTo>
                <a:cubicBezTo>
                  <a:pt x="2392" y="17669"/>
                  <a:pt x="3030" y="17726"/>
                  <a:pt x="3668" y="17726"/>
                </a:cubicBezTo>
                <a:cubicBezTo>
                  <a:pt x="5938" y="17726"/>
                  <a:pt x="8210" y="17002"/>
                  <a:pt x="10042" y="15661"/>
                </a:cubicBezTo>
                <a:cubicBezTo>
                  <a:pt x="12225" y="17015"/>
                  <a:pt x="14793" y="17740"/>
                  <a:pt x="17361" y="17740"/>
                </a:cubicBezTo>
                <a:cubicBezTo>
                  <a:pt x="17836" y="17740"/>
                  <a:pt x="18312" y="17715"/>
                  <a:pt x="18785" y="17665"/>
                </a:cubicBezTo>
                <a:cubicBezTo>
                  <a:pt x="21817" y="17353"/>
                  <a:pt x="24721" y="15998"/>
                  <a:pt x="26919" y="13897"/>
                </a:cubicBezTo>
                <a:cubicBezTo>
                  <a:pt x="28120" y="14917"/>
                  <a:pt x="29691" y="15481"/>
                  <a:pt x="31265" y="15481"/>
                </a:cubicBezTo>
                <a:cubicBezTo>
                  <a:pt x="31561" y="15481"/>
                  <a:pt x="31856" y="15461"/>
                  <a:pt x="32150" y="15420"/>
                </a:cubicBezTo>
                <a:cubicBezTo>
                  <a:pt x="34000" y="15165"/>
                  <a:pt x="35728" y="14086"/>
                  <a:pt x="36761" y="12527"/>
                </a:cubicBezTo>
                <a:cubicBezTo>
                  <a:pt x="37415" y="12968"/>
                  <a:pt x="38186" y="13173"/>
                  <a:pt x="38966" y="13173"/>
                </a:cubicBezTo>
                <a:cubicBezTo>
                  <a:pt x="40291" y="13173"/>
                  <a:pt x="41642" y="12580"/>
                  <a:pt x="42482" y="11540"/>
                </a:cubicBezTo>
                <a:cubicBezTo>
                  <a:pt x="43300" y="10528"/>
                  <a:pt x="43628" y="9198"/>
                  <a:pt x="43495" y="7895"/>
                </a:cubicBezTo>
                <a:cubicBezTo>
                  <a:pt x="43418" y="7071"/>
                  <a:pt x="43162" y="6258"/>
                  <a:pt x="42728" y="5548"/>
                </a:cubicBezTo>
                <a:cubicBezTo>
                  <a:pt x="41818" y="4065"/>
                  <a:pt x="40279" y="3058"/>
                  <a:pt x="38643" y="2465"/>
                </a:cubicBezTo>
                <a:cubicBezTo>
                  <a:pt x="37007" y="1867"/>
                  <a:pt x="35263" y="1652"/>
                  <a:pt x="33535" y="1432"/>
                </a:cubicBezTo>
                <a:cubicBezTo>
                  <a:pt x="29701" y="962"/>
                  <a:pt x="25861" y="481"/>
                  <a:pt x="220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17340000" dist="28575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21"/>
          <p:cNvSpPr/>
          <p:nvPr/>
        </p:nvSpPr>
        <p:spPr>
          <a:xfrm>
            <a:off x="-51719" y="4215450"/>
            <a:ext cx="2088514" cy="955712"/>
          </a:xfrm>
          <a:custGeom>
            <a:rect b="b" l="l" r="r" t="t"/>
            <a:pathLst>
              <a:path extrusionOk="0" h="36415" w="79570">
                <a:moveTo>
                  <a:pt x="13656" y="0"/>
                </a:moveTo>
                <a:cubicBezTo>
                  <a:pt x="7235" y="0"/>
                  <a:pt x="256" y="4936"/>
                  <a:pt x="256" y="4936"/>
                </a:cubicBezTo>
                <a:lnTo>
                  <a:pt x="0" y="36414"/>
                </a:lnTo>
                <a:lnTo>
                  <a:pt x="79569" y="36414"/>
                </a:lnTo>
                <a:lnTo>
                  <a:pt x="71865" y="29231"/>
                </a:lnTo>
                <a:cubicBezTo>
                  <a:pt x="67867" y="25503"/>
                  <a:pt x="62620" y="23417"/>
                  <a:pt x="57186" y="23417"/>
                </a:cubicBezTo>
                <a:cubicBezTo>
                  <a:pt x="56740" y="23417"/>
                  <a:pt x="56294" y="23431"/>
                  <a:pt x="55846" y="23459"/>
                </a:cubicBezTo>
                <a:cubicBezTo>
                  <a:pt x="54987" y="23510"/>
                  <a:pt x="54210" y="23612"/>
                  <a:pt x="53576" y="23781"/>
                </a:cubicBezTo>
                <a:cubicBezTo>
                  <a:pt x="51815" y="24240"/>
                  <a:pt x="50149" y="24445"/>
                  <a:pt x="48578" y="24445"/>
                </a:cubicBezTo>
                <a:cubicBezTo>
                  <a:pt x="38332" y="24445"/>
                  <a:pt x="32153" y="15743"/>
                  <a:pt x="30308" y="12303"/>
                </a:cubicBezTo>
                <a:cubicBezTo>
                  <a:pt x="28176" y="8335"/>
                  <a:pt x="22082" y="1106"/>
                  <a:pt x="15282" y="114"/>
                </a:cubicBezTo>
                <a:cubicBezTo>
                  <a:pt x="14747" y="36"/>
                  <a:pt x="14204" y="0"/>
                  <a:pt x="1365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21"/>
          <p:cNvSpPr/>
          <p:nvPr/>
        </p:nvSpPr>
        <p:spPr>
          <a:xfrm>
            <a:off x="-51719" y="4542448"/>
            <a:ext cx="1783469" cy="628679"/>
          </a:xfrm>
          <a:custGeom>
            <a:rect b="b" l="l" r="r" t="t"/>
            <a:pathLst>
              <a:path extrusionOk="0" h="23639" w="67054">
                <a:moveTo>
                  <a:pt x="9948" y="1"/>
                </a:moveTo>
                <a:cubicBezTo>
                  <a:pt x="4490" y="1"/>
                  <a:pt x="0" y="1224"/>
                  <a:pt x="0" y="1224"/>
                </a:cubicBezTo>
                <a:lnTo>
                  <a:pt x="16" y="23638"/>
                </a:lnTo>
                <a:lnTo>
                  <a:pt x="67054" y="23638"/>
                </a:lnTo>
                <a:lnTo>
                  <a:pt x="53536" y="16920"/>
                </a:lnTo>
                <a:cubicBezTo>
                  <a:pt x="50647" y="15485"/>
                  <a:pt x="47462" y="14708"/>
                  <a:pt x="44236" y="14708"/>
                </a:cubicBezTo>
                <a:cubicBezTo>
                  <a:pt x="43990" y="14708"/>
                  <a:pt x="43745" y="14713"/>
                  <a:pt x="43499" y="14722"/>
                </a:cubicBezTo>
                <a:cubicBezTo>
                  <a:pt x="43256" y="14731"/>
                  <a:pt x="43016" y="14735"/>
                  <a:pt x="42780" y="14735"/>
                </a:cubicBezTo>
                <a:cubicBezTo>
                  <a:pt x="32500" y="14735"/>
                  <a:pt x="28628" y="6298"/>
                  <a:pt x="21116" y="2359"/>
                </a:cubicBezTo>
                <a:cubicBezTo>
                  <a:pt x="17659" y="545"/>
                  <a:pt x="13588" y="1"/>
                  <a:pt x="994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21"/>
          <p:cNvSpPr/>
          <p:nvPr/>
        </p:nvSpPr>
        <p:spPr>
          <a:xfrm>
            <a:off x="-51725" y="4729932"/>
            <a:ext cx="1168764" cy="441210"/>
          </a:xfrm>
          <a:custGeom>
            <a:rect b="b" l="l" r="r" t="t"/>
            <a:pathLst>
              <a:path extrusionOk="0" h="18336" w="48572">
                <a:moveTo>
                  <a:pt x="12395" y="1"/>
                </a:moveTo>
                <a:cubicBezTo>
                  <a:pt x="5264" y="1"/>
                  <a:pt x="31" y="2184"/>
                  <a:pt x="31" y="2184"/>
                </a:cubicBezTo>
                <a:cubicBezTo>
                  <a:pt x="31" y="6259"/>
                  <a:pt x="1" y="18335"/>
                  <a:pt x="1" y="18335"/>
                </a:cubicBezTo>
                <a:lnTo>
                  <a:pt x="48572" y="18335"/>
                </a:lnTo>
                <a:cubicBezTo>
                  <a:pt x="46281" y="15196"/>
                  <a:pt x="35340" y="6259"/>
                  <a:pt x="23228" y="1852"/>
                </a:cubicBezTo>
                <a:cubicBezTo>
                  <a:pt x="19430" y="472"/>
                  <a:pt x="15708" y="1"/>
                  <a:pt x="123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8" name="Google Shape;1088;p21"/>
          <p:cNvGrpSpPr/>
          <p:nvPr/>
        </p:nvGrpSpPr>
        <p:grpSpPr>
          <a:xfrm>
            <a:off x="7628080" y="-722768"/>
            <a:ext cx="1783385" cy="1740486"/>
            <a:chOff x="6620927" y="-522346"/>
            <a:chExt cx="2725221" cy="2659667"/>
          </a:xfrm>
        </p:grpSpPr>
        <p:grpSp>
          <p:nvGrpSpPr>
            <p:cNvPr id="1089" name="Google Shape;1089;p21"/>
            <p:cNvGrpSpPr/>
            <p:nvPr/>
          </p:nvGrpSpPr>
          <p:grpSpPr>
            <a:xfrm rot="1562873">
              <a:off x="6941372" y="-163316"/>
              <a:ext cx="2084330" cy="1941606"/>
              <a:chOff x="5650096" y="236970"/>
              <a:chExt cx="1383845" cy="1289086"/>
            </a:xfrm>
          </p:grpSpPr>
          <p:sp>
            <p:nvSpPr>
              <p:cNvPr id="1090" name="Google Shape;1090;p21"/>
              <p:cNvSpPr/>
              <p:nvPr/>
            </p:nvSpPr>
            <p:spPr>
              <a:xfrm>
                <a:off x="5650096" y="236970"/>
                <a:ext cx="1383845" cy="1289086"/>
              </a:xfrm>
              <a:custGeom>
                <a:rect b="b" l="l" r="r" t="t"/>
                <a:pathLst>
                  <a:path extrusionOk="0" h="21018" w="22563">
                    <a:moveTo>
                      <a:pt x="20851" y="1"/>
                    </a:moveTo>
                    <a:cubicBezTo>
                      <a:pt x="20679" y="1"/>
                      <a:pt x="20526" y="102"/>
                      <a:pt x="20385" y="337"/>
                    </a:cubicBezTo>
                    <a:cubicBezTo>
                      <a:pt x="20063" y="859"/>
                      <a:pt x="20104" y="2024"/>
                      <a:pt x="19909" y="2658"/>
                    </a:cubicBezTo>
                    <a:cubicBezTo>
                      <a:pt x="19695" y="3384"/>
                      <a:pt x="19413" y="4095"/>
                      <a:pt x="19081" y="4780"/>
                    </a:cubicBezTo>
                    <a:cubicBezTo>
                      <a:pt x="17716" y="7582"/>
                      <a:pt x="15533" y="9959"/>
                      <a:pt x="13022" y="11789"/>
                    </a:cubicBezTo>
                    <a:cubicBezTo>
                      <a:pt x="9137" y="14607"/>
                      <a:pt x="4535" y="16243"/>
                      <a:pt x="0" y="17833"/>
                    </a:cubicBezTo>
                    <a:cubicBezTo>
                      <a:pt x="4085" y="16800"/>
                      <a:pt x="8170" y="15634"/>
                      <a:pt x="11928" y="13737"/>
                    </a:cubicBezTo>
                    <a:cubicBezTo>
                      <a:pt x="12133" y="13635"/>
                      <a:pt x="12332" y="13533"/>
                      <a:pt x="12537" y="13425"/>
                    </a:cubicBezTo>
                    <a:lnTo>
                      <a:pt x="12537" y="13425"/>
                    </a:lnTo>
                    <a:cubicBezTo>
                      <a:pt x="12527" y="14847"/>
                      <a:pt x="12440" y="16299"/>
                      <a:pt x="11801" y="17562"/>
                    </a:cubicBezTo>
                    <a:cubicBezTo>
                      <a:pt x="11034" y="19060"/>
                      <a:pt x="9582" y="20072"/>
                      <a:pt x="8191" y="21018"/>
                    </a:cubicBezTo>
                    <a:cubicBezTo>
                      <a:pt x="9863" y="20435"/>
                      <a:pt x="11325" y="19274"/>
                      <a:pt x="12261" y="17771"/>
                    </a:cubicBezTo>
                    <a:cubicBezTo>
                      <a:pt x="13155" y="16340"/>
                      <a:pt x="13564" y="14612"/>
                      <a:pt x="13416" y="12940"/>
                    </a:cubicBezTo>
                    <a:cubicBezTo>
                      <a:pt x="16601" y="11104"/>
                      <a:pt x="19449" y="8676"/>
                      <a:pt x="21392" y="5588"/>
                    </a:cubicBezTo>
                    <a:cubicBezTo>
                      <a:pt x="22021" y="4601"/>
                      <a:pt x="22563" y="3476"/>
                      <a:pt x="22491" y="2305"/>
                    </a:cubicBezTo>
                    <a:cubicBezTo>
                      <a:pt x="22455" y="1646"/>
                      <a:pt x="22159" y="961"/>
                      <a:pt x="21683" y="501"/>
                    </a:cubicBezTo>
                    <a:cubicBezTo>
                      <a:pt x="21362" y="197"/>
                      <a:pt x="21089" y="1"/>
                      <a:pt x="208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21"/>
              <p:cNvSpPr/>
              <p:nvPr/>
            </p:nvSpPr>
            <p:spPr>
              <a:xfrm>
                <a:off x="5926963" y="1223497"/>
                <a:ext cx="154681" cy="119844"/>
              </a:xfrm>
              <a:custGeom>
                <a:rect b="b" l="l" r="r" t="t"/>
                <a:pathLst>
                  <a:path extrusionOk="0" h="1954" w="2522">
                    <a:moveTo>
                      <a:pt x="972" y="0"/>
                    </a:moveTo>
                    <a:cubicBezTo>
                      <a:pt x="972" y="0"/>
                      <a:pt x="384" y="286"/>
                      <a:pt x="195" y="823"/>
                    </a:cubicBezTo>
                    <a:cubicBezTo>
                      <a:pt x="1" y="1365"/>
                      <a:pt x="282" y="1953"/>
                      <a:pt x="282" y="1953"/>
                    </a:cubicBezTo>
                    <a:cubicBezTo>
                      <a:pt x="282" y="1953"/>
                      <a:pt x="870" y="1667"/>
                      <a:pt x="1064" y="1130"/>
                    </a:cubicBezTo>
                    <a:cubicBezTo>
                      <a:pt x="1126" y="946"/>
                      <a:pt x="1141" y="762"/>
                      <a:pt x="1126" y="593"/>
                    </a:cubicBezTo>
                    <a:lnTo>
                      <a:pt x="1126" y="593"/>
                    </a:lnTo>
                    <a:cubicBezTo>
                      <a:pt x="1197" y="747"/>
                      <a:pt x="1300" y="905"/>
                      <a:pt x="1438" y="1043"/>
                    </a:cubicBezTo>
                    <a:cubicBezTo>
                      <a:pt x="1799" y="1366"/>
                      <a:pt x="2321" y="1392"/>
                      <a:pt x="2476" y="1392"/>
                    </a:cubicBezTo>
                    <a:cubicBezTo>
                      <a:pt x="2505" y="1392"/>
                      <a:pt x="2521" y="1391"/>
                      <a:pt x="2521" y="1391"/>
                    </a:cubicBezTo>
                    <a:cubicBezTo>
                      <a:pt x="2521" y="1391"/>
                      <a:pt x="2475" y="741"/>
                      <a:pt x="2046" y="358"/>
                    </a:cubicBezTo>
                    <a:cubicBezTo>
                      <a:pt x="1653" y="10"/>
                      <a:pt x="1072" y="5"/>
                      <a:pt x="979" y="5"/>
                    </a:cubicBezTo>
                    <a:cubicBezTo>
                      <a:pt x="976" y="5"/>
                      <a:pt x="974" y="5"/>
                      <a:pt x="972" y="5"/>
                    </a:cubicBezTo>
                    <a:lnTo>
                      <a:pt x="97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21"/>
              <p:cNvSpPr/>
              <p:nvPr/>
            </p:nvSpPr>
            <p:spPr>
              <a:xfrm>
                <a:off x="6413352" y="1241407"/>
                <a:ext cx="131804" cy="150510"/>
              </a:xfrm>
              <a:custGeom>
                <a:rect b="b" l="l" r="r" t="t"/>
                <a:pathLst>
                  <a:path extrusionOk="0" h="2454" w="2149">
                    <a:moveTo>
                      <a:pt x="1254" y="0"/>
                    </a:moveTo>
                    <a:cubicBezTo>
                      <a:pt x="1184" y="0"/>
                      <a:pt x="1111" y="6"/>
                      <a:pt x="1039" y="20"/>
                    </a:cubicBezTo>
                    <a:cubicBezTo>
                      <a:pt x="471" y="127"/>
                      <a:pt x="93" y="674"/>
                      <a:pt x="93" y="674"/>
                    </a:cubicBezTo>
                    <a:cubicBezTo>
                      <a:pt x="93" y="674"/>
                      <a:pt x="98" y="680"/>
                      <a:pt x="113" y="685"/>
                    </a:cubicBezTo>
                    <a:cubicBezTo>
                      <a:pt x="88" y="802"/>
                      <a:pt x="1" y="1365"/>
                      <a:pt x="272" y="1804"/>
                    </a:cubicBezTo>
                    <a:cubicBezTo>
                      <a:pt x="578" y="2295"/>
                      <a:pt x="1223" y="2454"/>
                      <a:pt x="1223" y="2454"/>
                    </a:cubicBezTo>
                    <a:cubicBezTo>
                      <a:pt x="1223" y="2454"/>
                      <a:pt x="1371" y="1809"/>
                      <a:pt x="1064" y="1313"/>
                    </a:cubicBezTo>
                    <a:cubicBezTo>
                      <a:pt x="962" y="1145"/>
                      <a:pt x="814" y="1012"/>
                      <a:pt x="665" y="915"/>
                    </a:cubicBezTo>
                    <a:lnTo>
                      <a:pt x="665" y="915"/>
                    </a:lnTo>
                    <a:cubicBezTo>
                      <a:pt x="772" y="937"/>
                      <a:pt x="885" y="954"/>
                      <a:pt x="1000" y="954"/>
                    </a:cubicBezTo>
                    <a:cubicBezTo>
                      <a:pt x="1067" y="954"/>
                      <a:pt x="1135" y="948"/>
                      <a:pt x="1202" y="935"/>
                    </a:cubicBezTo>
                    <a:cubicBezTo>
                      <a:pt x="1775" y="823"/>
                      <a:pt x="2148" y="281"/>
                      <a:pt x="2148" y="281"/>
                    </a:cubicBezTo>
                    <a:cubicBezTo>
                      <a:pt x="2148" y="281"/>
                      <a:pt x="1739" y="0"/>
                      <a:pt x="12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21"/>
              <p:cNvSpPr/>
              <p:nvPr/>
            </p:nvSpPr>
            <p:spPr>
              <a:xfrm>
                <a:off x="6360052" y="818005"/>
                <a:ext cx="145235" cy="148179"/>
              </a:xfrm>
              <a:custGeom>
                <a:rect b="b" l="l" r="r" t="t"/>
                <a:pathLst>
                  <a:path extrusionOk="0" h="2416" w="2368">
                    <a:moveTo>
                      <a:pt x="1453" y="0"/>
                    </a:moveTo>
                    <a:cubicBezTo>
                      <a:pt x="1453" y="0"/>
                      <a:pt x="1146" y="588"/>
                      <a:pt x="1320" y="1146"/>
                    </a:cubicBezTo>
                    <a:cubicBezTo>
                      <a:pt x="1376" y="1340"/>
                      <a:pt x="1483" y="1498"/>
                      <a:pt x="1601" y="1631"/>
                    </a:cubicBezTo>
                    <a:cubicBezTo>
                      <a:pt x="1447" y="1555"/>
                      <a:pt x="1274" y="1493"/>
                      <a:pt x="1084" y="1478"/>
                    </a:cubicBezTo>
                    <a:cubicBezTo>
                      <a:pt x="1061" y="1477"/>
                      <a:pt x="1038" y="1476"/>
                      <a:pt x="1016" y="1476"/>
                    </a:cubicBezTo>
                    <a:cubicBezTo>
                      <a:pt x="463" y="1476"/>
                      <a:pt x="1" y="1877"/>
                      <a:pt x="1" y="1877"/>
                    </a:cubicBezTo>
                    <a:cubicBezTo>
                      <a:pt x="1" y="1877"/>
                      <a:pt x="445" y="2373"/>
                      <a:pt x="1018" y="2414"/>
                    </a:cubicBezTo>
                    <a:cubicBezTo>
                      <a:pt x="1038" y="2415"/>
                      <a:pt x="1059" y="2415"/>
                      <a:pt x="1079" y="2415"/>
                    </a:cubicBezTo>
                    <a:cubicBezTo>
                      <a:pt x="1645" y="2415"/>
                      <a:pt x="2112" y="2015"/>
                      <a:pt x="2112" y="2015"/>
                    </a:cubicBezTo>
                    <a:lnTo>
                      <a:pt x="2092" y="1994"/>
                    </a:lnTo>
                    <a:cubicBezTo>
                      <a:pt x="2143" y="1887"/>
                      <a:pt x="2368" y="1371"/>
                      <a:pt x="2214" y="870"/>
                    </a:cubicBezTo>
                    <a:cubicBezTo>
                      <a:pt x="2041" y="317"/>
                      <a:pt x="1453" y="0"/>
                      <a:pt x="14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4" name="Google Shape;1094;p21"/>
            <p:cNvGrpSpPr/>
            <p:nvPr/>
          </p:nvGrpSpPr>
          <p:grpSpPr>
            <a:xfrm>
              <a:off x="8256140" y="881419"/>
              <a:ext cx="537287" cy="496942"/>
              <a:chOff x="314888" y="1788230"/>
              <a:chExt cx="470479" cy="435151"/>
            </a:xfrm>
          </p:grpSpPr>
          <p:sp>
            <p:nvSpPr>
              <p:cNvPr id="1095" name="Google Shape;1095;p21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21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21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" name="Google Shape;1098;p21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9" name="Google Shape;1099;p21"/>
            <p:cNvGrpSpPr/>
            <p:nvPr/>
          </p:nvGrpSpPr>
          <p:grpSpPr>
            <a:xfrm rot="2891273">
              <a:off x="7209242" y="753540"/>
              <a:ext cx="354752" cy="328114"/>
              <a:chOff x="314888" y="1788230"/>
              <a:chExt cx="470479" cy="435151"/>
            </a:xfrm>
          </p:grpSpPr>
          <p:sp>
            <p:nvSpPr>
              <p:cNvPr id="1100" name="Google Shape;1100;p21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21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21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21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04" name="Google Shape;1104;p21"/>
            <p:cNvGrpSpPr/>
            <p:nvPr/>
          </p:nvGrpSpPr>
          <p:grpSpPr>
            <a:xfrm rot="2891273">
              <a:off x="7184142" y="1380790"/>
              <a:ext cx="354752" cy="328114"/>
              <a:chOff x="314888" y="1788230"/>
              <a:chExt cx="470479" cy="435151"/>
            </a:xfrm>
          </p:grpSpPr>
          <p:sp>
            <p:nvSpPr>
              <p:cNvPr id="1105" name="Google Shape;1105;p21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21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21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21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09" name="Google Shape;1109;p21"/>
          <p:cNvSpPr/>
          <p:nvPr/>
        </p:nvSpPr>
        <p:spPr>
          <a:xfrm flipH="1" rot="6323794">
            <a:off x="8605624" y="2575767"/>
            <a:ext cx="123246" cy="155246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0" name="Google Shape;1110;p21"/>
          <p:cNvSpPr/>
          <p:nvPr/>
        </p:nvSpPr>
        <p:spPr>
          <a:xfrm flipH="1" rot="-8910369">
            <a:off x="8896042" y="1006060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1" name="Google Shape;1111;p21"/>
          <p:cNvSpPr/>
          <p:nvPr/>
        </p:nvSpPr>
        <p:spPr>
          <a:xfrm flipH="1" rot="7746769">
            <a:off x="8826030" y="4232481"/>
            <a:ext cx="100197" cy="126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2_1">
    <p:bg>
      <p:bgPr>
        <a:solidFill>
          <a:schemeClr val="dk2"/>
        </a:solidFill>
      </p:bgPr>
    </p:bg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p22"/>
          <p:cNvSpPr txBox="1"/>
          <p:nvPr>
            <p:ph type="title"/>
          </p:nvPr>
        </p:nvSpPr>
        <p:spPr>
          <a:xfrm>
            <a:off x="716800" y="445025"/>
            <a:ext cx="771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114" name="Google Shape;1114;p22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flipH="1"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15" name="Google Shape;1115;p22"/>
          <p:cNvSpPr/>
          <p:nvPr/>
        </p:nvSpPr>
        <p:spPr>
          <a:xfrm flipH="1">
            <a:off x="-69820" y="171823"/>
            <a:ext cx="823312" cy="460458"/>
          </a:xfrm>
          <a:custGeom>
            <a:rect b="b" l="l" r="r" t="t"/>
            <a:pathLst>
              <a:path extrusionOk="0" h="12967" w="23187">
                <a:moveTo>
                  <a:pt x="12532" y="0"/>
                </a:moveTo>
                <a:cubicBezTo>
                  <a:pt x="10998" y="0"/>
                  <a:pt x="9648" y="798"/>
                  <a:pt x="8881" y="2010"/>
                </a:cubicBezTo>
                <a:cubicBezTo>
                  <a:pt x="8421" y="1790"/>
                  <a:pt x="7910" y="1662"/>
                  <a:pt x="7368" y="1662"/>
                </a:cubicBezTo>
                <a:cubicBezTo>
                  <a:pt x="6003" y="1662"/>
                  <a:pt x="4816" y="2444"/>
                  <a:pt x="4228" y="3579"/>
                </a:cubicBezTo>
                <a:cubicBezTo>
                  <a:pt x="1887" y="3625"/>
                  <a:pt x="0" y="5543"/>
                  <a:pt x="0" y="7900"/>
                </a:cubicBezTo>
                <a:cubicBezTo>
                  <a:pt x="0" y="10282"/>
                  <a:pt x="1938" y="12220"/>
                  <a:pt x="4320" y="12220"/>
                </a:cubicBezTo>
                <a:cubicBezTo>
                  <a:pt x="5047" y="12220"/>
                  <a:pt x="5737" y="12041"/>
                  <a:pt x="6340" y="11724"/>
                </a:cubicBezTo>
                <a:cubicBezTo>
                  <a:pt x="7117" y="12496"/>
                  <a:pt x="8191" y="12966"/>
                  <a:pt x="9377" y="12966"/>
                </a:cubicBezTo>
                <a:cubicBezTo>
                  <a:pt x="10517" y="12966"/>
                  <a:pt x="11555" y="12527"/>
                  <a:pt x="12327" y="11801"/>
                </a:cubicBezTo>
                <a:cubicBezTo>
                  <a:pt x="12854" y="12445"/>
                  <a:pt x="13646" y="12854"/>
                  <a:pt x="14541" y="12854"/>
                </a:cubicBezTo>
                <a:cubicBezTo>
                  <a:pt x="15400" y="12854"/>
                  <a:pt x="16177" y="12470"/>
                  <a:pt x="16698" y="11862"/>
                </a:cubicBezTo>
                <a:cubicBezTo>
                  <a:pt x="17332" y="12235"/>
                  <a:pt x="18074" y="12445"/>
                  <a:pt x="18861" y="12445"/>
                </a:cubicBezTo>
                <a:cubicBezTo>
                  <a:pt x="21244" y="12445"/>
                  <a:pt x="23181" y="10507"/>
                  <a:pt x="23181" y="8124"/>
                </a:cubicBezTo>
                <a:cubicBezTo>
                  <a:pt x="23186" y="6361"/>
                  <a:pt x="22138" y="4852"/>
                  <a:pt x="20635" y="4172"/>
                </a:cubicBezTo>
                <a:cubicBezTo>
                  <a:pt x="20472" y="2756"/>
                  <a:pt x="19270" y="1662"/>
                  <a:pt x="17803" y="1662"/>
                </a:cubicBezTo>
                <a:cubicBezTo>
                  <a:pt x="17230" y="1662"/>
                  <a:pt x="16698" y="1836"/>
                  <a:pt x="16254" y="2122"/>
                </a:cubicBezTo>
                <a:cubicBezTo>
                  <a:pt x="15497" y="849"/>
                  <a:pt x="14116" y="0"/>
                  <a:pt x="1253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6" name="Google Shape;1116;p22"/>
          <p:cNvSpPr/>
          <p:nvPr/>
        </p:nvSpPr>
        <p:spPr>
          <a:xfrm flipH="1">
            <a:off x="7961260" y="126876"/>
            <a:ext cx="730680" cy="408623"/>
          </a:xfrm>
          <a:custGeom>
            <a:rect b="b" l="l" r="r" t="t"/>
            <a:pathLst>
              <a:path extrusionOk="0" h="12967" w="23187">
                <a:moveTo>
                  <a:pt x="12532" y="0"/>
                </a:moveTo>
                <a:cubicBezTo>
                  <a:pt x="10998" y="0"/>
                  <a:pt x="9648" y="798"/>
                  <a:pt x="8881" y="2010"/>
                </a:cubicBezTo>
                <a:cubicBezTo>
                  <a:pt x="8421" y="1790"/>
                  <a:pt x="7910" y="1662"/>
                  <a:pt x="7368" y="1662"/>
                </a:cubicBezTo>
                <a:cubicBezTo>
                  <a:pt x="6003" y="1662"/>
                  <a:pt x="4816" y="2444"/>
                  <a:pt x="4228" y="3579"/>
                </a:cubicBezTo>
                <a:cubicBezTo>
                  <a:pt x="1887" y="3625"/>
                  <a:pt x="0" y="5543"/>
                  <a:pt x="0" y="7900"/>
                </a:cubicBezTo>
                <a:cubicBezTo>
                  <a:pt x="0" y="10282"/>
                  <a:pt x="1938" y="12220"/>
                  <a:pt x="4320" y="12220"/>
                </a:cubicBezTo>
                <a:cubicBezTo>
                  <a:pt x="5047" y="12220"/>
                  <a:pt x="5737" y="12041"/>
                  <a:pt x="6340" y="11724"/>
                </a:cubicBezTo>
                <a:cubicBezTo>
                  <a:pt x="7117" y="12496"/>
                  <a:pt x="8191" y="12966"/>
                  <a:pt x="9377" y="12966"/>
                </a:cubicBezTo>
                <a:cubicBezTo>
                  <a:pt x="10517" y="12966"/>
                  <a:pt x="11555" y="12527"/>
                  <a:pt x="12327" y="11801"/>
                </a:cubicBezTo>
                <a:cubicBezTo>
                  <a:pt x="12854" y="12445"/>
                  <a:pt x="13646" y="12854"/>
                  <a:pt x="14541" y="12854"/>
                </a:cubicBezTo>
                <a:cubicBezTo>
                  <a:pt x="15400" y="12854"/>
                  <a:pt x="16177" y="12470"/>
                  <a:pt x="16698" y="11862"/>
                </a:cubicBezTo>
                <a:cubicBezTo>
                  <a:pt x="17332" y="12235"/>
                  <a:pt x="18074" y="12445"/>
                  <a:pt x="18861" y="12445"/>
                </a:cubicBezTo>
                <a:cubicBezTo>
                  <a:pt x="21244" y="12445"/>
                  <a:pt x="23181" y="10507"/>
                  <a:pt x="23181" y="8124"/>
                </a:cubicBezTo>
                <a:cubicBezTo>
                  <a:pt x="23186" y="6361"/>
                  <a:pt x="22138" y="4852"/>
                  <a:pt x="20635" y="4172"/>
                </a:cubicBezTo>
                <a:cubicBezTo>
                  <a:pt x="20472" y="2756"/>
                  <a:pt x="19270" y="1662"/>
                  <a:pt x="17803" y="1662"/>
                </a:cubicBezTo>
                <a:cubicBezTo>
                  <a:pt x="17230" y="1662"/>
                  <a:pt x="16698" y="1836"/>
                  <a:pt x="16254" y="2122"/>
                </a:cubicBezTo>
                <a:cubicBezTo>
                  <a:pt x="15497" y="849"/>
                  <a:pt x="14116" y="0"/>
                  <a:pt x="1253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7" name="Google Shape;1117;p22"/>
          <p:cNvGrpSpPr/>
          <p:nvPr/>
        </p:nvGrpSpPr>
        <p:grpSpPr>
          <a:xfrm flipH="1">
            <a:off x="8450408" y="126866"/>
            <a:ext cx="671728" cy="671710"/>
            <a:chOff x="4039897" y="239125"/>
            <a:chExt cx="1064208" cy="1064180"/>
          </a:xfrm>
        </p:grpSpPr>
        <p:sp>
          <p:nvSpPr>
            <p:cNvPr id="1118" name="Google Shape;1118;p22"/>
            <p:cNvSpPr/>
            <p:nvPr/>
          </p:nvSpPr>
          <p:spPr>
            <a:xfrm>
              <a:off x="4039897" y="239125"/>
              <a:ext cx="1064208" cy="1064180"/>
            </a:xfrm>
            <a:custGeom>
              <a:rect b="b" l="l" r="r" t="t"/>
              <a:pathLst>
                <a:path extrusionOk="0" h="38054" w="38055">
                  <a:moveTo>
                    <a:pt x="19030" y="0"/>
                  </a:moveTo>
                  <a:cubicBezTo>
                    <a:pt x="8518" y="0"/>
                    <a:pt x="1" y="8518"/>
                    <a:pt x="1" y="19024"/>
                  </a:cubicBezTo>
                  <a:cubicBezTo>
                    <a:pt x="1" y="29531"/>
                    <a:pt x="8518" y="38054"/>
                    <a:pt x="19030" y="38054"/>
                  </a:cubicBezTo>
                  <a:cubicBezTo>
                    <a:pt x="29537" y="38054"/>
                    <a:pt x="38055" y="29531"/>
                    <a:pt x="38055" y="19024"/>
                  </a:cubicBezTo>
                  <a:cubicBezTo>
                    <a:pt x="38055" y="8518"/>
                    <a:pt x="29537" y="0"/>
                    <a:pt x="190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2"/>
            <p:cNvSpPr/>
            <p:nvPr/>
          </p:nvSpPr>
          <p:spPr>
            <a:xfrm>
              <a:off x="4191607" y="424674"/>
              <a:ext cx="760816" cy="693140"/>
            </a:xfrm>
            <a:custGeom>
              <a:rect b="b" l="l" r="r" t="t"/>
              <a:pathLst>
                <a:path extrusionOk="0" h="24786" w="27206">
                  <a:moveTo>
                    <a:pt x="13602" y="0"/>
                  </a:moveTo>
                  <a:cubicBezTo>
                    <a:pt x="10430" y="0"/>
                    <a:pt x="7258" y="1210"/>
                    <a:pt x="4837" y="3631"/>
                  </a:cubicBezTo>
                  <a:cubicBezTo>
                    <a:pt x="0" y="8468"/>
                    <a:pt x="0" y="16316"/>
                    <a:pt x="4837" y="21158"/>
                  </a:cubicBezTo>
                  <a:cubicBezTo>
                    <a:pt x="7258" y="23576"/>
                    <a:pt x="10430" y="24785"/>
                    <a:pt x="13602" y="24785"/>
                  </a:cubicBezTo>
                  <a:cubicBezTo>
                    <a:pt x="16774" y="24785"/>
                    <a:pt x="19945" y="23576"/>
                    <a:pt x="22363" y="21158"/>
                  </a:cubicBezTo>
                  <a:cubicBezTo>
                    <a:pt x="27205" y="16316"/>
                    <a:pt x="27205" y="8468"/>
                    <a:pt x="22363" y="3631"/>
                  </a:cubicBezTo>
                  <a:cubicBezTo>
                    <a:pt x="19945" y="1210"/>
                    <a:pt x="16774" y="0"/>
                    <a:pt x="1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22"/>
            <p:cNvSpPr/>
            <p:nvPr/>
          </p:nvSpPr>
          <p:spPr>
            <a:xfrm>
              <a:off x="4370472" y="569533"/>
              <a:ext cx="403227" cy="403227"/>
            </a:xfrm>
            <a:custGeom>
              <a:rect b="b" l="l" r="r" t="t"/>
              <a:pathLst>
                <a:path extrusionOk="0" h="14419" w="14419">
                  <a:moveTo>
                    <a:pt x="7209" y="0"/>
                  </a:moveTo>
                  <a:cubicBezTo>
                    <a:pt x="3226" y="0"/>
                    <a:pt x="0" y="3232"/>
                    <a:pt x="0" y="7209"/>
                  </a:cubicBezTo>
                  <a:cubicBezTo>
                    <a:pt x="0" y="11192"/>
                    <a:pt x="3226" y="14418"/>
                    <a:pt x="7209" y="14418"/>
                  </a:cubicBezTo>
                  <a:cubicBezTo>
                    <a:pt x="11187" y="14418"/>
                    <a:pt x="14418" y="11192"/>
                    <a:pt x="14418" y="7209"/>
                  </a:cubicBezTo>
                  <a:cubicBezTo>
                    <a:pt x="14418" y="3232"/>
                    <a:pt x="11187" y="0"/>
                    <a:pt x="7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1" name="Google Shape;1121;p22"/>
          <p:cNvSpPr/>
          <p:nvPr/>
        </p:nvSpPr>
        <p:spPr>
          <a:xfrm flipH="1">
            <a:off x="8648053" y="568599"/>
            <a:ext cx="585090" cy="325539"/>
          </a:xfrm>
          <a:custGeom>
            <a:rect b="b" l="l" r="r" t="t"/>
            <a:pathLst>
              <a:path extrusionOk="0" h="11121" w="19986">
                <a:moveTo>
                  <a:pt x="7557" y="1"/>
                </a:moveTo>
                <a:cubicBezTo>
                  <a:pt x="5471" y="1"/>
                  <a:pt x="3727" y="1483"/>
                  <a:pt x="3323" y="3447"/>
                </a:cubicBezTo>
                <a:cubicBezTo>
                  <a:pt x="3269" y="3444"/>
                  <a:pt x="3215" y="3443"/>
                  <a:pt x="3161" y="3443"/>
                </a:cubicBezTo>
                <a:cubicBezTo>
                  <a:pt x="2814" y="3443"/>
                  <a:pt x="2476" y="3499"/>
                  <a:pt x="2153" y="3605"/>
                </a:cubicBezTo>
                <a:cubicBezTo>
                  <a:pt x="1094" y="3963"/>
                  <a:pt x="256" y="4878"/>
                  <a:pt x="51" y="6059"/>
                </a:cubicBezTo>
                <a:cubicBezTo>
                  <a:pt x="41" y="6136"/>
                  <a:pt x="26" y="6213"/>
                  <a:pt x="21" y="6289"/>
                </a:cubicBezTo>
                <a:lnTo>
                  <a:pt x="21" y="6305"/>
                </a:lnTo>
                <a:cubicBezTo>
                  <a:pt x="5" y="6458"/>
                  <a:pt x="0" y="6612"/>
                  <a:pt x="5" y="6755"/>
                </a:cubicBezTo>
                <a:lnTo>
                  <a:pt x="5" y="6765"/>
                </a:lnTo>
                <a:cubicBezTo>
                  <a:pt x="26" y="7138"/>
                  <a:pt x="108" y="7506"/>
                  <a:pt x="256" y="7844"/>
                </a:cubicBezTo>
                <a:cubicBezTo>
                  <a:pt x="665" y="8795"/>
                  <a:pt x="1529" y="9526"/>
                  <a:pt x="2628" y="9715"/>
                </a:cubicBezTo>
                <a:cubicBezTo>
                  <a:pt x="2810" y="9749"/>
                  <a:pt x="2991" y="9762"/>
                  <a:pt x="3170" y="9762"/>
                </a:cubicBezTo>
                <a:cubicBezTo>
                  <a:pt x="3202" y="9762"/>
                  <a:pt x="3235" y="9762"/>
                  <a:pt x="3267" y="9761"/>
                </a:cubicBezTo>
                <a:cubicBezTo>
                  <a:pt x="3881" y="10400"/>
                  <a:pt x="4735" y="10794"/>
                  <a:pt x="5696" y="10794"/>
                </a:cubicBezTo>
                <a:cubicBezTo>
                  <a:pt x="6463" y="10794"/>
                  <a:pt x="7173" y="10538"/>
                  <a:pt x="7736" y="10109"/>
                </a:cubicBezTo>
                <a:cubicBezTo>
                  <a:pt x="8313" y="10732"/>
                  <a:pt x="9152" y="11121"/>
                  <a:pt x="10072" y="11121"/>
                </a:cubicBezTo>
                <a:cubicBezTo>
                  <a:pt x="11090" y="11121"/>
                  <a:pt x="11989" y="10651"/>
                  <a:pt x="12577" y="9914"/>
                </a:cubicBezTo>
                <a:cubicBezTo>
                  <a:pt x="13089" y="10267"/>
                  <a:pt x="13707" y="10472"/>
                  <a:pt x="14382" y="10472"/>
                </a:cubicBezTo>
                <a:cubicBezTo>
                  <a:pt x="15369" y="10472"/>
                  <a:pt x="16253" y="10022"/>
                  <a:pt x="16841" y="9321"/>
                </a:cubicBezTo>
                <a:cubicBezTo>
                  <a:pt x="16928" y="9326"/>
                  <a:pt x="17020" y="9331"/>
                  <a:pt x="17118" y="9331"/>
                </a:cubicBezTo>
                <a:cubicBezTo>
                  <a:pt x="18687" y="9331"/>
                  <a:pt x="19965" y="8053"/>
                  <a:pt x="19965" y="6484"/>
                </a:cubicBezTo>
                <a:cubicBezTo>
                  <a:pt x="19986" y="6034"/>
                  <a:pt x="19899" y="5635"/>
                  <a:pt x="19730" y="5277"/>
                </a:cubicBezTo>
                <a:cubicBezTo>
                  <a:pt x="19730" y="5277"/>
                  <a:pt x="19730" y="5267"/>
                  <a:pt x="19725" y="5262"/>
                </a:cubicBezTo>
                <a:cubicBezTo>
                  <a:pt x="19699" y="5206"/>
                  <a:pt x="19674" y="5154"/>
                  <a:pt x="19643" y="5103"/>
                </a:cubicBezTo>
                <a:cubicBezTo>
                  <a:pt x="19643" y="5103"/>
                  <a:pt x="19643" y="5098"/>
                  <a:pt x="19633" y="5098"/>
                </a:cubicBezTo>
                <a:cubicBezTo>
                  <a:pt x="19607" y="5047"/>
                  <a:pt x="19577" y="5001"/>
                  <a:pt x="19551" y="4955"/>
                </a:cubicBezTo>
                <a:lnTo>
                  <a:pt x="19510" y="4899"/>
                </a:lnTo>
                <a:cubicBezTo>
                  <a:pt x="19495" y="4868"/>
                  <a:pt x="19469" y="4832"/>
                  <a:pt x="19449" y="4802"/>
                </a:cubicBezTo>
                <a:cubicBezTo>
                  <a:pt x="19428" y="4776"/>
                  <a:pt x="19408" y="4745"/>
                  <a:pt x="19382" y="4720"/>
                </a:cubicBezTo>
                <a:cubicBezTo>
                  <a:pt x="19357" y="4689"/>
                  <a:pt x="19342" y="4664"/>
                  <a:pt x="19316" y="4628"/>
                </a:cubicBezTo>
                <a:cubicBezTo>
                  <a:pt x="19296" y="4602"/>
                  <a:pt x="19275" y="4587"/>
                  <a:pt x="19255" y="4561"/>
                </a:cubicBezTo>
                <a:cubicBezTo>
                  <a:pt x="19239" y="4541"/>
                  <a:pt x="19224" y="4520"/>
                  <a:pt x="19204" y="4500"/>
                </a:cubicBezTo>
                <a:cubicBezTo>
                  <a:pt x="19168" y="4459"/>
                  <a:pt x="19122" y="4413"/>
                  <a:pt x="19076" y="4372"/>
                </a:cubicBezTo>
                <a:cubicBezTo>
                  <a:pt x="19065" y="4362"/>
                  <a:pt x="19050" y="4347"/>
                  <a:pt x="19040" y="4341"/>
                </a:cubicBezTo>
                <a:cubicBezTo>
                  <a:pt x="19014" y="4316"/>
                  <a:pt x="18989" y="4295"/>
                  <a:pt x="18958" y="4270"/>
                </a:cubicBezTo>
                <a:cubicBezTo>
                  <a:pt x="18943" y="4260"/>
                  <a:pt x="18922" y="4244"/>
                  <a:pt x="18912" y="4234"/>
                </a:cubicBezTo>
                <a:cubicBezTo>
                  <a:pt x="18820" y="4163"/>
                  <a:pt x="18728" y="4091"/>
                  <a:pt x="18626" y="4030"/>
                </a:cubicBezTo>
                <a:cubicBezTo>
                  <a:pt x="18605" y="4014"/>
                  <a:pt x="18590" y="4009"/>
                  <a:pt x="18575" y="3999"/>
                </a:cubicBezTo>
                <a:cubicBezTo>
                  <a:pt x="18539" y="3978"/>
                  <a:pt x="18508" y="3958"/>
                  <a:pt x="18478" y="3948"/>
                </a:cubicBezTo>
                <a:lnTo>
                  <a:pt x="18437" y="3927"/>
                </a:lnTo>
                <a:cubicBezTo>
                  <a:pt x="18380" y="3897"/>
                  <a:pt x="18324" y="3871"/>
                  <a:pt x="18258" y="3846"/>
                </a:cubicBezTo>
                <a:cubicBezTo>
                  <a:pt x="18232" y="3830"/>
                  <a:pt x="18217" y="3825"/>
                  <a:pt x="18191" y="3810"/>
                </a:cubicBezTo>
                <a:cubicBezTo>
                  <a:pt x="18155" y="3800"/>
                  <a:pt x="18130" y="3784"/>
                  <a:pt x="18099" y="3779"/>
                </a:cubicBezTo>
                <a:lnTo>
                  <a:pt x="17987" y="3738"/>
                </a:lnTo>
                <a:cubicBezTo>
                  <a:pt x="17951" y="3728"/>
                  <a:pt x="17920" y="3723"/>
                  <a:pt x="17884" y="3707"/>
                </a:cubicBezTo>
                <a:cubicBezTo>
                  <a:pt x="17849" y="3702"/>
                  <a:pt x="17818" y="3687"/>
                  <a:pt x="17782" y="3682"/>
                </a:cubicBezTo>
                <a:lnTo>
                  <a:pt x="17705" y="3667"/>
                </a:lnTo>
                <a:cubicBezTo>
                  <a:pt x="17654" y="3651"/>
                  <a:pt x="17603" y="3646"/>
                  <a:pt x="17552" y="3641"/>
                </a:cubicBezTo>
                <a:cubicBezTo>
                  <a:pt x="17532" y="3641"/>
                  <a:pt x="17511" y="3631"/>
                  <a:pt x="17491" y="3631"/>
                </a:cubicBezTo>
                <a:cubicBezTo>
                  <a:pt x="17450" y="3626"/>
                  <a:pt x="17404" y="3621"/>
                  <a:pt x="17353" y="3621"/>
                </a:cubicBezTo>
                <a:cubicBezTo>
                  <a:pt x="17332" y="3621"/>
                  <a:pt x="17307" y="3610"/>
                  <a:pt x="17286" y="3610"/>
                </a:cubicBezTo>
                <a:cubicBezTo>
                  <a:pt x="17230" y="3605"/>
                  <a:pt x="17174" y="3605"/>
                  <a:pt x="17123" y="3605"/>
                </a:cubicBezTo>
                <a:lnTo>
                  <a:pt x="17107" y="3605"/>
                </a:lnTo>
                <a:cubicBezTo>
                  <a:pt x="16928" y="3605"/>
                  <a:pt x="16760" y="3626"/>
                  <a:pt x="16591" y="3656"/>
                </a:cubicBezTo>
                <a:cubicBezTo>
                  <a:pt x="16463" y="3094"/>
                  <a:pt x="16202" y="2562"/>
                  <a:pt x="15814" y="2117"/>
                </a:cubicBezTo>
                <a:cubicBezTo>
                  <a:pt x="15804" y="2102"/>
                  <a:pt x="15793" y="2097"/>
                  <a:pt x="15788" y="2087"/>
                </a:cubicBezTo>
                <a:cubicBezTo>
                  <a:pt x="15747" y="2046"/>
                  <a:pt x="15717" y="2010"/>
                  <a:pt x="15676" y="1969"/>
                </a:cubicBezTo>
                <a:cubicBezTo>
                  <a:pt x="15666" y="1959"/>
                  <a:pt x="15660" y="1944"/>
                  <a:pt x="15645" y="1939"/>
                </a:cubicBezTo>
                <a:cubicBezTo>
                  <a:pt x="15599" y="1892"/>
                  <a:pt x="15548" y="1846"/>
                  <a:pt x="15507" y="1806"/>
                </a:cubicBezTo>
                <a:cubicBezTo>
                  <a:pt x="15492" y="1795"/>
                  <a:pt x="15487" y="1785"/>
                  <a:pt x="15471" y="1780"/>
                </a:cubicBezTo>
                <a:cubicBezTo>
                  <a:pt x="15435" y="1744"/>
                  <a:pt x="15395" y="1708"/>
                  <a:pt x="15354" y="1678"/>
                </a:cubicBezTo>
                <a:cubicBezTo>
                  <a:pt x="15333" y="1657"/>
                  <a:pt x="15313" y="1642"/>
                  <a:pt x="15287" y="1632"/>
                </a:cubicBezTo>
                <a:cubicBezTo>
                  <a:pt x="15257" y="1606"/>
                  <a:pt x="15226" y="1581"/>
                  <a:pt x="15190" y="1560"/>
                </a:cubicBezTo>
                <a:cubicBezTo>
                  <a:pt x="15164" y="1540"/>
                  <a:pt x="15149" y="1529"/>
                  <a:pt x="15124" y="1514"/>
                </a:cubicBezTo>
                <a:cubicBezTo>
                  <a:pt x="15088" y="1489"/>
                  <a:pt x="15052" y="1473"/>
                  <a:pt x="15021" y="1448"/>
                </a:cubicBezTo>
                <a:cubicBezTo>
                  <a:pt x="15001" y="1432"/>
                  <a:pt x="14975" y="1422"/>
                  <a:pt x="14955" y="1407"/>
                </a:cubicBezTo>
                <a:cubicBezTo>
                  <a:pt x="14904" y="1376"/>
                  <a:pt x="14853" y="1351"/>
                  <a:pt x="14801" y="1325"/>
                </a:cubicBezTo>
                <a:cubicBezTo>
                  <a:pt x="14796" y="1320"/>
                  <a:pt x="14781" y="1310"/>
                  <a:pt x="14776" y="1310"/>
                </a:cubicBezTo>
                <a:cubicBezTo>
                  <a:pt x="14587" y="1218"/>
                  <a:pt x="14387" y="1131"/>
                  <a:pt x="14188" y="1074"/>
                </a:cubicBezTo>
                <a:cubicBezTo>
                  <a:pt x="13849" y="971"/>
                  <a:pt x="13502" y="920"/>
                  <a:pt x="13158" y="920"/>
                </a:cubicBezTo>
                <a:cubicBezTo>
                  <a:pt x="12368" y="920"/>
                  <a:pt x="11596" y="1186"/>
                  <a:pt x="10972" y="1678"/>
                </a:cubicBezTo>
                <a:cubicBezTo>
                  <a:pt x="10844" y="1509"/>
                  <a:pt x="10711" y="1356"/>
                  <a:pt x="10563" y="1218"/>
                </a:cubicBezTo>
                <a:cubicBezTo>
                  <a:pt x="10558" y="1207"/>
                  <a:pt x="10553" y="1202"/>
                  <a:pt x="10548" y="1202"/>
                </a:cubicBezTo>
                <a:cubicBezTo>
                  <a:pt x="10497" y="1151"/>
                  <a:pt x="10445" y="1105"/>
                  <a:pt x="10394" y="1064"/>
                </a:cubicBezTo>
                <a:cubicBezTo>
                  <a:pt x="10379" y="1049"/>
                  <a:pt x="10369" y="1044"/>
                  <a:pt x="10353" y="1028"/>
                </a:cubicBezTo>
                <a:cubicBezTo>
                  <a:pt x="10302" y="988"/>
                  <a:pt x="10256" y="947"/>
                  <a:pt x="10205" y="911"/>
                </a:cubicBezTo>
                <a:cubicBezTo>
                  <a:pt x="10195" y="896"/>
                  <a:pt x="10180" y="890"/>
                  <a:pt x="10169" y="875"/>
                </a:cubicBezTo>
                <a:cubicBezTo>
                  <a:pt x="10113" y="834"/>
                  <a:pt x="10047" y="788"/>
                  <a:pt x="9990" y="747"/>
                </a:cubicBezTo>
                <a:cubicBezTo>
                  <a:pt x="9985" y="747"/>
                  <a:pt x="9985" y="742"/>
                  <a:pt x="9975" y="742"/>
                </a:cubicBezTo>
                <a:cubicBezTo>
                  <a:pt x="9914" y="696"/>
                  <a:pt x="9847" y="660"/>
                  <a:pt x="9781" y="614"/>
                </a:cubicBezTo>
                <a:cubicBezTo>
                  <a:pt x="9760" y="604"/>
                  <a:pt x="9740" y="594"/>
                  <a:pt x="9719" y="584"/>
                </a:cubicBezTo>
                <a:cubicBezTo>
                  <a:pt x="9679" y="558"/>
                  <a:pt x="9627" y="527"/>
                  <a:pt x="9581" y="502"/>
                </a:cubicBezTo>
                <a:cubicBezTo>
                  <a:pt x="9556" y="486"/>
                  <a:pt x="9530" y="476"/>
                  <a:pt x="9500" y="456"/>
                </a:cubicBezTo>
                <a:cubicBezTo>
                  <a:pt x="9454" y="435"/>
                  <a:pt x="9413" y="410"/>
                  <a:pt x="9372" y="389"/>
                </a:cubicBezTo>
                <a:cubicBezTo>
                  <a:pt x="9336" y="379"/>
                  <a:pt x="9310" y="364"/>
                  <a:pt x="9280" y="354"/>
                </a:cubicBezTo>
                <a:cubicBezTo>
                  <a:pt x="9234" y="333"/>
                  <a:pt x="9193" y="313"/>
                  <a:pt x="9152" y="302"/>
                </a:cubicBezTo>
                <a:cubicBezTo>
                  <a:pt x="9121" y="287"/>
                  <a:pt x="9096" y="277"/>
                  <a:pt x="9065" y="272"/>
                </a:cubicBezTo>
                <a:cubicBezTo>
                  <a:pt x="9014" y="251"/>
                  <a:pt x="8953" y="231"/>
                  <a:pt x="8901" y="210"/>
                </a:cubicBezTo>
                <a:cubicBezTo>
                  <a:pt x="8876" y="205"/>
                  <a:pt x="8850" y="195"/>
                  <a:pt x="8825" y="185"/>
                </a:cubicBezTo>
                <a:cubicBezTo>
                  <a:pt x="8763" y="170"/>
                  <a:pt x="8692" y="149"/>
                  <a:pt x="8620" y="129"/>
                </a:cubicBezTo>
                <a:lnTo>
                  <a:pt x="8528" y="108"/>
                </a:lnTo>
                <a:cubicBezTo>
                  <a:pt x="8482" y="98"/>
                  <a:pt x="8436" y="93"/>
                  <a:pt x="8385" y="77"/>
                </a:cubicBezTo>
                <a:cubicBezTo>
                  <a:pt x="8354" y="72"/>
                  <a:pt x="8313" y="67"/>
                  <a:pt x="8283" y="57"/>
                </a:cubicBezTo>
                <a:lnTo>
                  <a:pt x="8150" y="42"/>
                </a:lnTo>
                <a:cubicBezTo>
                  <a:pt x="8109" y="31"/>
                  <a:pt x="8078" y="26"/>
                  <a:pt x="8042" y="26"/>
                </a:cubicBezTo>
                <a:cubicBezTo>
                  <a:pt x="7996" y="21"/>
                  <a:pt x="7945" y="21"/>
                  <a:pt x="7899" y="16"/>
                </a:cubicBezTo>
                <a:cubicBezTo>
                  <a:pt x="7869" y="16"/>
                  <a:pt x="7828" y="6"/>
                  <a:pt x="7797" y="6"/>
                </a:cubicBezTo>
                <a:cubicBezTo>
                  <a:pt x="7741" y="1"/>
                  <a:pt x="7674" y="1"/>
                  <a:pt x="761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22"/>
          <p:cNvSpPr/>
          <p:nvPr/>
        </p:nvSpPr>
        <p:spPr>
          <a:xfrm flipH="1" rot="8428091">
            <a:off x="8676008" y="989390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" name="Google Shape;1123;p22"/>
          <p:cNvSpPr/>
          <p:nvPr/>
        </p:nvSpPr>
        <p:spPr>
          <a:xfrm flipH="1" rot="-8910369">
            <a:off x="8676010" y="2376747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4" name="Google Shape;1124;p22"/>
          <p:cNvSpPr/>
          <p:nvPr/>
        </p:nvSpPr>
        <p:spPr>
          <a:xfrm flipH="1" rot="-8910650">
            <a:off x="8666240" y="4333630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5" name="Google Shape;1125;p22"/>
          <p:cNvSpPr/>
          <p:nvPr/>
        </p:nvSpPr>
        <p:spPr>
          <a:xfrm flipH="1" rot="8428091">
            <a:off x="9043220" y="3744390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22"/>
          <p:cNvSpPr/>
          <p:nvPr/>
        </p:nvSpPr>
        <p:spPr>
          <a:xfrm rot="-8428091">
            <a:off x="463620" y="653752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p22"/>
          <p:cNvSpPr/>
          <p:nvPr/>
        </p:nvSpPr>
        <p:spPr>
          <a:xfrm rot="8910369">
            <a:off x="547039" y="1975385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22"/>
          <p:cNvSpPr/>
          <p:nvPr/>
        </p:nvSpPr>
        <p:spPr>
          <a:xfrm rot="8910650">
            <a:off x="1100146" y="4696242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" name="Google Shape;1129;p22"/>
          <p:cNvSpPr/>
          <p:nvPr/>
        </p:nvSpPr>
        <p:spPr>
          <a:xfrm rot="-8428091">
            <a:off x="280208" y="3581877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0" name="Google Shape;1130;p22"/>
          <p:cNvSpPr/>
          <p:nvPr/>
        </p:nvSpPr>
        <p:spPr>
          <a:xfrm>
            <a:off x="-69820" y="4400625"/>
            <a:ext cx="1699217" cy="777642"/>
          </a:xfrm>
          <a:custGeom>
            <a:rect b="b" l="l" r="r" t="t"/>
            <a:pathLst>
              <a:path extrusionOk="0" h="36415" w="79570">
                <a:moveTo>
                  <a:pt x="13656" y="0"/>
                </a:moveTo>
                <a:cubicBezTo>
                  <a:pt x="7235" y="0"/>
                  <a:pt x="256" y="4936"/>
                  <a:pt x="256" y="4936"/>
                </a:cubicBezTo>
                <a:lnTo>
                  <a:pt x="0" y="36414"/>
                </a:lnTo>
                <a:lnTo>
                  <a:pt x="79569" y="36414"/>
                </a:lnTo>
                <a:lnTo>
                  <a:pt x="71865" y="29231"/>
                </a:lnTo>
                <a:cubicBezTo>
                  <a:pt x="67867" y="25503"/>
                  <a:pt x="62620" y="23417"/>
                  <a:pt x="57186" y="23417"/>
                </a:cubicBezTo>
                <a:cubicBezTo>
                  <a:pt x="56740" y="23417"/>
                  <a:pt x="56294" y="23431"/>
                  <a:pt x="55846" y="23459"/>
                </a:cubicBezTo>
                <a:cubicBezTo>
                  <a:pt x="54987" y="23510"/>
                  <a:pt x="54210" y="23612"/>
                  <a:pt x="53576" y="23781"/>
                </a:cubicBezTo>
                <a:cubicBezTo>
                  <a:pt x="51815" y="24240"/>
                  <a:pt x="50149" y="24445"/>
                  <a:pt x="48578" y="24445"/>
                </a:cubicBezTo>
                <a:cubicBezTo>
                  <a:pt x="38332" y="24445"/>
                  <a:pt x="32153" y="15743"/>
                  <a:pt x="30308" y="12303"/>
                </a:cubicBezTo>
                <a:cubicBezTo>
                  <a:pt x="28176" y="8335"/>
                  <a:pt x="22082" y="1106"/>
                  <a:pt x="15282" y="114"/>
                </a:cubicBezTo>
                <a:cubicBezTo>
                  <a:pt x="14747" y="36"/>
                  <a:pt x="14204" y="0"/>
                  <a:pt x="1365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p22"/>
          <p:cNvSpPr/>
          <p:nvPr/>
        </p:nvSpPr>
        <p:spPr>
          <a:xfrm>
            <a:off x="-69820" y="4676959"/>
            <a:ext cx="1451049" cy="511548"/>
          </a:xfrm>
          <a:custGeom>
            <a:rect b="b" l="l" r="r" t="t"/>
            <a:pathLst>
              <a:path extrusionOk="0" h="23639" w="67054">
                <a:moveTo>
                  <a:pt x="9948" y="1"/>
                </a:moveTo>
                <a:cubicBezTo>
                  <a:pt x="4490" y="1"/>
                  <a:pt x="0" y="1224"/>
                  <a:pt x="0" y="1224"/>
                </a:cubicBezTo>
                <a:lnTo>
                  <a:pt x="16" y="23638"/>
                </a:lnTo>
                <a:lnTo>
                  <a:pt x="67054" y="23638"/>
                </a:lnTo>
                <a:lnTo>
                  <a:pt x="53536" y="16920"/>
                </a:lnTo>
                <a:cubicBezTo>
                  <a:pt x="50647" y="15485"/>
                  <a:pt x="47462" y="14708"/>
                  <a:pt x="44236" y="14708"/>
                </a:cubicBezTo>
                <a:cubicBezTo>
                  <a:pt x="43990" y="14708"/>
                  <a:pt x="43745" y="14713"/>
                  <a:pt x="43499" y="14722"/>
                </a:cubicBezTo>
                <a:cubicBezTo>
                  <a:pt x="43256" y="14731"/>
                  <a:pt x="43016" y="14735"/>
                  <a:pt x="42780" y="14735"/>
                </a:cubicBezTo>
                <a:cubicBezTo>
                  <a:pt x="32500" y="14735"/>
                  <a:pt x="28628" y="6298"/>
                  <a:pt x="21116" y="2359"/>
                </a:cubicBezTo>
                <a:cubicBezTo>
                  <a:pt x="17659" y="545"/>
                  <a:pt x="13588" y="1"/>
                  <a:pt x="994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2" name="Google Shape;1132;p22"/>
          <p:cNvSpPr/>
          <p:nvPr/>
        </p:nvSpPr>
        <p:spPr>
          <a:xfrm>
            <a:off x="-69825" y="4829506"/>
            <a:ext cx="951040" cy="359019"/>
          </a:xfrm>
          <a:custGeom>
            <a:rect b="b" l="l" r="r" t="t"/>
            <a:pathLst>
              <a:path extrusionOk="0" h="18336" w="48572">
                <a:moveTo>
                  <a:pt x="12395" y="1"/>
                </a:moveTo>
                <a:cubicBezTo>
                  <a:pt x="5264" y="1"/>
                  <a:pt x="31" y="2184"/>
                  <a:pt x="31" y="2184"/>
                </a:cubicBezTo>
                <a:cubicBezTo>
                  <a:pt x="31" y="6259"/>
                  <a:pt x="1" y="18335"/>
                  <a:pt x="1" y="18335"/>
                </a:cubicBezTo>
                <a:lnTo>
                  <a:pt x="48572" y="18335"/>
                </a:lnTo>
                <a:cubicBezTo>
                  <a:pt x="46281" y="15196"/>
                  <a:pt x="35340" y="6259"/>
                  <a:pt x="23228" y="1852"/>
                </a:cubicBezTo>
                <a:cubicBezTo>
                  <a:pt x="19430" y="472"/>
                  <a:pt x="15708" y="1"/>
                  <a:pt x="123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p22"/>
          <p:cNvSpPr/>
          <p:nvPr/>
        </p:nvSpPr>
        <p:spPr>
          <a:xfrm flipH="1">
            <a:off x="7501175" y="4400625"/>
            <a:ext cx="1699217" cy="777642"/>
          </a:xfrm>
          <a:custGeom>
            <a:rect b="b" l="l" r="r" t="t"/>
            <a:pathLst>
              <a:path extrusionOk="0" h="36415" w="79570">
                <a:moveTo>
                  <a:pt x="13656" y="0"/>
                </a:moveTo>
                <a:cubicBezTo>
                  <a:pt x="7235" y="0"/>
                  <a:pt x="256" y="4936"/>
                  <a:pt x="256" y="4936"/>
                </a:cubicBezTo>
                <a:lnTo>
                  <a:pt x="0" y="36414"/>
                </a:lnTo>
                <a:lnTo>
                  <a:pt x="79569" y="36414"/>
                </a:lnTo>
                <a:lnTo>
                  <a:pt x="71865" y="29231"/>
                </a:lnTo>
                <a:cubicBezTo>
                  <a:pt x="67867" y="25503"/>
                  <a:pt x="62620" y="23417"/>
                  <a:pt x="57186" y="23417"/>
                </a:cubicBezTo>
                <a:cubicBezTo>
                  <a:pt x="56740" y="23417"/>
                  <a:pt x="56294" y="23431"/>
                  <a:pt x="55846" y="23459"/>
                </a:cubicBezTo>
                <a:cubicBezTo>
                  <a:pt x="54987" y="23510"/>
                  <a:pt x="54210" y="23612"/>
                  <a:pt x="53576" y="23781"/>
                </a:cubicBezTo>
                <a:cubicBezTo>
                  <a:pt x="51815" y="24240"/>
                  <a:pt x="50149" y="24445"/>
                  <a:pt x="48578" y="24445"/>
                </a:cubicBezTo>
                <a:cubicBezTo>
                  <a:pt x="38332" y="24445"/>
                  <a:pt x="32153" y="15743"/>
                  <a:pt x="30308" y="12303"/>
                </a:cubicBezTo>
                <a:cubicBezTo>
                  <a:pt x="28176" y="8335"/>
                  <a:pt x="22082" y="1106"/>
                  <a:pt x="15282" y="114"/>
                </a:cubicBezTo>
                <a:cubicBezTo>
                  <a:pt x="14747" y="36"/>
                  <a:pt x="14204" y="0"/>
                  <a:pt x="1365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22"/>
          <p:cNvSpPr/>
          <p:nvPr/>
        </p:nvSpPr>
        <p:spPr>
          <a:xfrm flipH="1">
            <a:off x="7749344" y="4676959"/>
            <a:ext cx="1451049" cy="511548"/>
          </a:xfrm>
          <a:custGeom>
            <a:rect b="b" l="l" r="r" t="t"/>
            <a:pathLst>
              <a:path extrusionOk="0" h="23639" w="67054">
                <a:moveTo>
                  <a:pt x="9948" y="1"/>
                </a:moveTo>
                <a:cubicBezTo>
                  <a:pt x="4490" y="1"/>
                  <a:pt x="0" y="1224"/>
                  <a:pt x="0" y="1224"/>
                </a:cubicBezTo>
                <a:lnTo>
                  <a:pt x="16" y="23638"/>
                </a:lnTo>
                <a:lnTo>
                  <a:pt x="67054" y="23638"/>
                </a:lnTo>
                <a:lnTo>
                  <a:pt x="53536" y="16920"/>
                </a:lnTo>
                <a:cubicBezTo>
                  <a:pt x="50647" y="15485"/>
                  <a:pt x="47462" y="14708"/>
                  <a:pt x="44236" y="14708"/>
                </a:cubicBezTo>
                <a:cubicBezTo>
                  <a:pt x="43990" y="14708"/>
                  <a:pt x="43745" y="14713"/>
                  <a:pt x="43499" y="14722"/>
                </a:cubicBezTo>
                <a:cubicBezTo>
                  <a:pt x="43256" y="14731"/>
                  <a:pt x="43016" y="14735"/>
                  <a:pt x="42780" y="14735"/>
                </a:cubicBezTo>
                <a:cubicBezTo>
                  <a:pt x="32500" y="14735"/>
                  <a:pt x="28628" y="6298"/>
                  <a:pt x="21116" y="2359"/>
                </a:cubicBezTo>
                <a:cubicBezTo>
                  <a:pt x="17659" y="545"/>
                  <a:pt x="13588" y="1"/>
                  <a:pt x="994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" name="Google Shape;1135;p22"/>
          <p:cNvSpPr/>
          <p:nvPr/>
        </p:nvSpPr>
        <p:spPr>
          <a:xfrm flipH="1">
            <a:off x="8249358" y="4829506"/>
            <a:ext cx="951040" cy="359019"/>
          </a:xfrm>
          <a:custGeom>
            <a:rect b="b" l="l" r="r" t="t"/>
            <a:pathLst>
              <a:path extrusionOk="0" h="18336" w="48572">
                <a:moveTo>
                  <a:pt x="12395" y="1"/>
                </a:moveTo>
                <a:cubicBezTo>
                  <a:pt x="5264" y="1"/>
                  <a:pt x="31" y="2184"/>
                  <a:pt x="31" y="2184"/>
                </a:cubicBezTo>
                <a:cubicBezTo>
                  <a:pt x="31" y="6259"/>
                  <a:pt x="1" y="18335"/>
                  <a:pt x="1" y="18335"/>
                </a:cubicBezTo>
                <a:lnTo>
                  <a:pt x="48572" y="18335"/>
                </a:lnTo>
                <a:cubicBezTo>
                  <a:pt x="46281" y="15196"/>
                  <a:pt x="35340" y="6259"/>
                  <a:pt x="23228" y="1852"/>
                </a:cubicBezTo>
                <a:cubicBezTo>
                  <a:pt x="19430" y="472"/>
                  <a:pt x="15708" y="1"/>
                  <a:pt x="123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2">
    <p:bg>
      <p:bgPr>
        <a:solidFill>
          <a:schemeClr val="dk2"/>
        </a:solidFill>
      </p:bgPr>
    </p:bg>
    <p:spTree>
      <p:nvGrpSpPr>
        <p:cNvPr id="1136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p23"/>
          <p:cNvSpPr txBox="1"/>
          <p:nvPr>
            <p:ph type="title"/>
          </p:nvPr>
        </p:nvSpPr>
        <p:spPr>
          <a:xfrm>
            <a:off x="562250" y="1651800"/>
            <a:ext cx="4931400" cy="111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88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38" name="Google Shape;1138;p23"/>
          <p:cNvSpPr txBox="1"/>
          <p:nvPr>
            <p:ph idx="1" type="subTitle"/>
          </p:nvPr>
        </p:nvSpPr>
        <p:spPr>
          <a:xfrm>
            <a:off x="668900" y="2948525"/>
            <a:ext cx="4718100" cy="695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139" name="Google Shape;1139;p23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rot="10800000"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40" name="Google Shape;1140;p23"/>
          <p:cNvGrpSpPr/>
          <p:nvPr/>
        </p:nvGrpSpPr>
        <p:grpSpPr>
          <a:xfrm>
            <a:off x="7099125" y="2185458"/>
            <a:ext cx="1738597" cy="1738445"/>
            <a:chOff x="4039897" y="239125"/>
            <a:chExt cx="1064208" cy="1064180"/>
          </a:xfrm>
        </p:grpSpPr>
        <p:sp>
          <p:nvSpPr>
            <p:cNvPr id="1141" name="Google Shape;1141;p23"/>
            <p:cNvSpPr/>
            <p:nvPr/>
          </p:nvSpPr>
          <p:spPr>
            <a:xfrm>
              <a:off x="4039897" y="239125"/>
              <a:ext cx="1064208" cy="1064180"/>
            </a:xfrm>
            <a:custGeom>
              <a:rect b="b" l="l" r="r" t="t"/>
              <a:pathLst>
                <a:path extrusionOk="0" h="38054" w="38055">
                  <a:moveTo>
                    <a:pt x="19030" y="0"/>
                  </a:moveTo>
                  <a:cubicBezTo>
                    <a:pt x="8518" y="0"/>
                    <a:pt x="1" y="8518"/>
                    <a:pt x="1" y="19024"/>
                  </a:cubicBezTo>
                  <a:cubicBezTo>
                    <a:pt x="1" y="29531"/>
                    <a:pt x="8518" y="38054"/>
                    <a:pt x="19030" y="38054"/>
                  </a:cubicBezTo>
                  <a:cubicBezTo>
                    <a:pt x="29537" y="38054"/>
                    <a:pt x="38055" y="29531"/>
                    <a:pt x="38055" y="19024"/>
                  </a:cubicBezTo>
                  <a:cubicBezTo>
                    <a:pt x="38055" y="8518"/>
                    <a:pt x="29537" y="0"/>
                    <a:pt x="190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23"/>
            <p:cNvSpPr/>
            <p:nvPr/>
          </p:nvSpPr>
          <p:spPr>
            <a:xfrm>
              <a:off x="4191607" y="424674"/>
              <a:ext cx="760816" cy="693140"/>
            </a:xfrm>
            <a:custGeom>
              <a:rect b="b" l="l" r="r" t="t"/>
              <a:pathLst>
                <a:path extrusionOk="0" h="24786" w="27206">
                  <a:moveTo>
                    <a:pt x="13602" y="0"/>
                  </a:moveTo>
                  <a:cubicBezTo>
                    <a:pt x="10430" y="0"/>
                    <a:pt x="7258" y="1210"/>
                    <a:pt x="4837" y="3631"/>
                  </a:cubicBezTo>
                  <a:cubicBezTo>
                    <a:pt x="0" y="8468"/>
                    <a:pt x="0" y="16316"/>
                    <a:pt x="4837" y="21158"/>
                  </a:cubicBezTo>
                  <a:cubicBezTo>
                    <a:pt x="7258" y="23576"/>
                    <a:pt x="10430" y="24785"/>
                    <a:pt x="13602" y="24785"/>
                  </a:cubicBezTo>
                  <a:cubicBezTo>
                    <a:pt x="16774" y="24785"/>
                    <a:pt x="19945" y="23576"/>
                    <a:pt x="22363" y="21158"/>
                  </a:cubicBezTo>
                  <a:cubicBezTo>
                    <a:pt x="27205" y="16316"/>
                    <a:pt x="27205" y="8468"/>
                    <a:pt x="22363" y="3631"/>
                  </a:cubicBezTo>
                  <a:cubicBezTo>
                    <a:pt x="19945" y="1210"/>
                    <a:pt x="16774" y="0"/>
                    <a:pt x="1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23"/>
            <p:cNvSpPr/>
            <p:nvPr/>
          </p:nvSpPr>
          <p:spPr>
            <a:xfrm>
              <a:off x="4370472" y="569533"/>
              <a:ext cx="403227" cy="403227"/>
            </a:xfrm>
            <a:custGeom>
              <a:rect b="b" l="l" r="r" t="t"/>
              <a:pathLst>
                <a:path extrusionOk="0" h="14419" w="14419">
                  <a:moveTo>
                    <a:pt x="7209" y="0"/>
                  </a:moveTo>
                  <a:cubicBezTo>
                    <a:pt x="3226" y="0"/>
                    <a:pt x="0" y="3232"/>
                    <a:pt x="0" y="7209"/>
                  </a:cubicBezTo>
                  <a:cubicBezTo>
                    <a:pt x="0" y="11192"/>
                    <a:pt x="3226" y="14418"/>
                    <a:pt x="7209" y="14418"/>
                  </a:cubicBezTo>
                  <a:cubicBezTo>
                    <a:pt x="11187" y="14418"/>
                    <a:pt x="14418" y="11192"/>
                    <a:pt x="14418" y="7209"/>
                  </a:cubicBezTo>
                  <a:cubicBezTo>
                    <a:pt x="14418" y="3232"/>
                    <a:pt x="11187" y="0"/>
                    <a:pt x="7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" name="Google Shape;1144;p23"/>
          <p:cNvGrpSpPr/>
          <p:nvPr/>
        </p:nvGrpSpPr>
        <p:grpSpPr>
          <a:xfrm>
            <a:off x="4756022" y="3055425"/>
            <a:ext cx="4387938" cy="2317463"/>
            <a:chOff x="4756022" y="3055425"/>
            <a:chExt cx="4387938" cy="2317463"/>
          </a:xfrm>
        </p:grpSpPr>
        <p:grpSp>
          <p:nvGrpSpPr>
            <p:cNvPr id="1145" name="Google Shape;1145;p23"/>
            <p:cNvGrpSpPr/>
            <p:nvPr/>
          </p:nvGrpSpPr>
          <p:grpSpPr>
            <a:xfrm rot="-1800025">
              <a:off x="4923831" y="4354748"/>
              <a:ext cx="467125" cy="796393"/>
              <a:chOff x="5224484" y="4423571"/>
              <a:chExt cx="589365" cy="1004798"/>
            </a:xfrm>
          </p:grpSpPr>
          <p:sp>
            <p:nvSpPr>
              <p:cNvPr id="1146" name="Google Shape;1146;p23"/>
              <p:cNvSpPr/>
              <p:nvPr/>
            </p:nvSpPr>
            <p:spPr>
              <a:xfrm>
                <a:off x="5224484" y="4590031"/>
                <a:ext cx="399000" cy="838337"/>
              </a:xfrm>
              <a:custGeom>
                <a:rect b="b" l="l" r="r" t="t"/>
                <a:pathLst>
                  <a:path extrusionOk="0" h="10627" w="5058">
                    <a:moveTo>
                      <a:pt x="4379" y="1"/>
                    </a:moveTo>
                    <a:cubicBezTo>
                      <a:pt x="4369" y="1"/>
                      <a:pt x="4357" y="3"/>
                      <a:pt x="4346" y="7"/>
                    </a:cubicBezTo>
                    <a:cubicBezTo>
                      <a:pt x="4300" y="23"/>
                      <a:pt x="4270" y="74"/>
                      <a:pt x="4290" y="125"/>
                    </a:cubicBezTo>
                    <a:cubicBezTo>
                      <a:pt x="4858" y="1812"/>
                      <a:pt x="4331" y="3826"/>
                      <a:pt x="3022" y="5028"/>
                    </a:cubicBezTo>
                    <a:cubicBezTo>
                      <a:pt x="2756" y="5278"/>
                      <a:pt x="2439" y="5493"/>
                      <a:pt x="2148" y="5713"/>
                    </a:cubicBezTo>
                    <a:cubicBezTo>
                      <a:pt x="1637" y="6081"/>
                      <a:pt x="1105" y="6465"/>
                      <a:pt x="737" y="6996"/>
                    </a:cubicBezTo>
                    <a:cubicBezTo>
                      <a:pt x="1" y="8050"/>
                      <a:pt x="67" y="9491"/>
                      <a:pt x="108" y="10539"/>
                    </a:cubicBezTo>
                    <a:cubicBezTo>
                      <a:pt x="108" y="10591"/>
                      <a:pt x="154" y="10626"/>
                      <a:pt x="205" y="10626"/>
                    </a:cubicBezTo>
                    <a:cubicBezTo>
                      <a:pt x="261" y="10621"/>
                      <a:pt x="307" y="10575"/>
                      <a:pt x="302" y="10519"/>
                    </a:cubicBezTo>
                    <a:cubicBezTo>
                      <a:pt x="246" y="9195"/>
                      <a:pt x="251" y="8029"/>
                      <a:pt x="890" y="7099"/>
                    </a:cubicBezTo>
                    <a:cubicBezTo>
                      <a:pt x="1243" y="6592"/>
                      <a:pt x="1734" y="6240"/>
                      <a:pt x="2255" y="5861"/>
                    </a:cubicBezTo>
                    <a:cubicBezTo>
                      <a:pt x="2562" y="5641"/>
                      <a:pt x="2869" y="5417"/>
                      <a:pt x="3150" y="5161"/>
                    </a:cubicBezTo>
                    <a:cubicBezTo>
                      <a:pt x="4520" y="3919"/>
                      <a:pt x="5057" y="1822"/>
                      <a:pt x="4469" y="64"/>
                    </a:cubicBezTo>
                    <a:cubicBezTo>
                      <a:pt x="4453" y="27"/>
                      <a:pt x="4418" y="1"/>
                      <a:pt x="43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 dir="17400000" dist="19050">
                  <a:srgbClr val="000000">
                    <a:alpha val="22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23"/>
              <p:cNvSpPr/>
              <p:nvPr/>
            </p:nvSpPr>
            <p:spPr>
              <a:xfrm>
                <a:off x="5547137" y="4455837"/>
                <a:ext cx="213463" cy="283601"/>
              </a:xfrm>
              <a:custGeom>
                <a:rect b="b" l="l" r="r" t="t"/>
                <a:pathLst>
                  <a:path extrusionOk="0" h="3595" w="2706">
                    <a:moveTo>
                      <a:pt x="2250" y="1"/>
                    </a:moveTo>
                    <a:lnTo>
                      <a:pt x="2250" y="1"/>
                    </a:lnTo>
                    <a:cubicBezTo>
                      <a:pt x="2250" y="1"/>
                      <a:pt x="993" y="379"/>
                      <a:pt x="497" y="1371"/>
                    </a:cubicBezTo>
                    <a:cubicBezTo>
                      <a:pt x="1" y="2368"/>
                      <a:pt x="456" y="3595"/>
                      <a:pt x="456" y="3595"/>
                    </a:cubicBezTo>
                    <a:cubicBezTo>
                      <a:pt x="456" y="3595"/>
                      <a:pt x="1714" y="3217"/>
                      <a:pt x="2204" y="2225"/>
                    </a:cubicBezTo>
                    <a:cubicBezTo>
                      <a:pt x="2705" y="1233"/>
                      <a:pt x="2250" y="1"/>
                      <a:pt x="22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rotWithShape="0" algn="bl" dir="17400000" dist="19050">
                  <a:srgbClr val="000000">
                    <a:alpha val="22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23"/>
              <p:cNvSpPr/>
              <p:nvPr/>
            </p:nvSpPr>
            <p:spPr>
              <a:xfrm>
                <a:off x="5583031" y="4522185"/>
                <a:ext cx="230818" cy="217493"/>
              </a:xfrm>
              <a:custGeom>
                <a:rect b="b" l="l" r="r" t="t"/>
                <a:pathLst>
                  <a:path extrusionOk="0" h="2757" w="2926">
                    <a:moveTo>
                      <a:pt x="2811" y="1"/>
                    </a:moveTo>
                    <a:cubicBezTo>
                      <a:pt x="2476" y="1"/>
                      <a:pt x="1473" y="56"/>
                      <a:pt x="809" y="678"/>
                    </a:cubicBezTo>
                    <a:cubicBezTo>
                      <a:pt x="1" y="1440"/>
                      <a:pt x="1" y="2754"/>
                      <a:pt x="1" y="2754"/>
                    </a:cubicBezTo>
                    <a:cubicBezTo>
                      <a:pt x="1" y="2754"/>
                      <a:pt x="42" y="2756"/>
                      <a:pt x="113" y="2756"/>
                    </a:cubicBezTo>
                    <a:cubicBezTo>
                      <a:pt x="448" y="2756"/>
                      <a:pt x="1452" y="2701"/>
                      <a:pt x="2112" y="2074"/>
                    </a:cubicBezTo>
                    <a:cubicBezTo>
                      <a:pt x="2925" y="1312"/>
                      <a:pt x="2925" y="3"/>
                      <a:pt x="2925" y="3"/>
                    </a:cubicBezTo>
                    <a:cubicBezTo>
                      <a:pt x="2925" y="3"/>
                      <a:pt x="2884" y="1"/>
                      <a:pt x="281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rotWithShape="0" algn="bl" dir="17400000" dist="19050">
                  <a:srgbClr val="000000">
                    <a:alpha val="22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" name="Google Shape;1149;p23"/>
              <p:cNvSpPr/>
              <p:nvPr/>
            </p:nvSpPr>
            <p:spPr>
              <a:xfrm>
                <a:off x="5386205" y="4478006"/>
                <a:ext cx="223166" cy="260644"/>
              </a:xfrm>
              <a:custGeom>
                <a:rect b="b" l="l" r="r" t="t"/>
                <a:pathLst>
                  <a:path extrusionOk="0" h="3304" w="2829">
                    <a:moveTo>
                      <a:pt x="277" y="1"/>
                    </a:moveTo>
                    <a:cubicBezTo>
                      <a:pt x="277" y="1"/>
                      <a:pt x="1" y="1279"/>
                      <a:pt x="630" y="2194"/>
                    </a:cubicBezTo>
                    <a:cubicBezTo>
                      <a:pt x="1253" y="3109"/>
                      <a:pt x="2552" y="3304"/>
                      <a:pt x="2552" y="3304"/>
                    </a:cubicBezTo>
                    <a:cubicBezTo>
                      <a:pt x="2552" y="3304"/>
                      <a:pt x="2828" y="2025"/>
                      <a:pt x="2199" y="1115"/>
                    </a:cubicBezTo>
                    <a:cubicBezTo>
                      <a:pt x="1576" y="200"/>
                      <a:pt x="277" y="1"/>
                      <a:pt x="27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rotWithShape="0" algn="bl" dir="17400000" dist="19050">
                  <a:srgbClr val="000000">
                    <a:alpha val="22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" name="Google Shape;1150;p23"/>
              <p:cNvSpPr/>
              <p:nvPr/>
            </p:nvSpPr>
            <p:spPr>
              <a:xfrm>
                <a:off x="5328932" y="4552164"/>
                <a:ext cx="258664" cy="190829"/>
              </a:xfrm>
              <a:custGeom>
                <a:rect b="b" l="l" r="r" t="t"/>
                <a:pathLst>
                  <a:path extrusionOk="0" h="2419" w="3279">
                    <a:moveTo>
                      <a:pt x="628" y="0"/>
                    </a:moveTo>
                    <a:cubicBezTo>
                      <a:pt x="260" y="0"/>
                      <a:pt x="1" y="53"/>
                      <a:pt x="1" y="53"/>
                    </a:cubicBezTo>
                    <a:cubicBezTo>
                      <a:pt x="1" y="53"/>
                      <a:pt x="185" y="1351"/>
                      <a:pt x="1085" y="1990"/>
                    </a:cubicBezTo>
                    <a:cubicBezTo>
                      <a:pt x="1581" y="2339"/>
                      <a:pt x="2189" y="2418"/>
                      <a:pt x="2639" y="2418"/>
                    </a:cubicBezTo>
                    <a:cubicBezTo>
                      <a:pt x="3013" y="2418"/>
                      <a:pt x="3278" y="2364"/>
                      <a:pt x="3278" y="2364"/>
                    </a:cubicBezTo>
                    <a:cubicBezTo>
                      <a:pt x="3278" y="2364"/>
                      <a:pt x="3094" y="1070"/>
                      <a:pt x="2194" y="431"/>
                    </a:cubicBezTo>
                    <a:cubicBezTo>
                      <a:pt x="1693" y="79"/>
                      <a:pt x="1079" y="0"/>
                      <a:pt x="62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rotWithShape="0" algn="bl" dir="17400000" dist="19050">
                  <a:srgbClr val="000000">
                    <a:alpha val="22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" name="Google Shape;1151;p23"/>
              <p:cNvSpPr/>
              <p:nvPr/>
            </p:nvSpPr>
            <p:spPr>
              <a:xfrm>
                <a:off x="5491915" y="4423571"/>
                <a:ext cx="162188" cy="316260"/>
              </a:xfrm>
              <a:custGeom>
                <a:rect b="b" l="l" r="r" t="t"/>
                <a:pathLst>
                  <a:path extrusionOk="0" h="4009" w="2056">
                    <a:moveTo>
                      <a:pt x="885" y="1"/>
                    </a:moveTo>
                    <a:cubicBezTo>
                      <a:pt x="885" y="1"/>
                      <a:pt x="0" y="967"/>
                      <a:pt x="77" y="2071"/>
                    </a:cubicBezTo>
                    <a:cubicBezTo>
                      <a:pt x="154" y="3176"/>
                      <a:pt x="1166" y="4009"/>
                      <a:pt x="1166" y="4009"/>
                    </a:cubicBezTo>
                    <a:cubicBezTo>
                      <a:pt x="1166" y="4009"/>
                      <a:pt x="2056" y="3043"/>
                      <a:pt x="1979" y="1938"/>
                    </a:cubicBezTo>
                    <a:cubicBezTo>
                      <a:pt x="1902" y="834"/>
                      <a:pt x="885" y="1"/>
                      <a:pt x="885" y="1"/>
                    </a:cubicBezTo>
                    <a:close/>
                  </a:path>
                </a:pathLst>
              </a:custGeom>
              <a:solidFill>
                <a:srgbClr val="FF89AB"/>
              </a:solidFill>
              <a:ln>
                <a:noFill/>
              </a:ln>
              <a:effectLst>
                <a:outerShdw blurRad="57150" rotWithShape="0" algn="bl" dir="17400000" dist="19050">
                  <a:srgbClr val="000000">
                    <a:alpha val="22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52" name="Google Shape;1152;p23"/>
            <p:cNvSpPr/>
            <p:nvPr/>
          </p:nvSpPr>
          <p:spPr>
            <a:xfrm>
              <a:off x="5076925" y="3055425"/>
              <a:ext cx="4067008" cy="2088051"/>
            </a:xfrm>
            <a:custGeom>
              <a:rect b="b" l="l" r="r" t="t"/>
              <a:pathLst>
                <a:path extrusionOk="0" h="24748" w="48203">
                  <a:moveTo>
                    <a:pt x="39829" y="1"/>
                  </a:moveTo>
                  <a:cubicBezTo>
                    <a:pt x="35910" y="1"/>
                    <a:pt x="32141" y="1757"/>
                    <a:pt x="27936" y="6239"/>
                  </a:cubicBezTo>
                  <a:cubicBezTo>
                    <a:pt x="21601" y="12988"/>
                    <a:pt x="17450" y="13116"/>
                    <a:pt x="7864" y="16505"/>
                  </a:cubicBezTo>
                  <a:cubicBezTo>
                    <a:pt x="3865" y="17916"/>
                    <a:pt x="0" y="24747"/>
                    <a:pt x="0" y="24747"/>
                  </a:cubicBezTo>
                  <a:lnTo>
                    <a:pt x="48188" y="24747"/>
                  </a:lnTo>
                  <a:lnTo>
                    <a:pt x="48203" y="2128"/>
                  </a:lnTo>
                  <a:cubicBezTo>
                    <a:pt x="45221" y="811"/>
                    <a:pt x="42491" y="1"/>
                    <a:pt x="398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53" name="Google Shape;1153;p23"/>
            <p:cNvGrpSpPr/>
            <p:nvPr/>
          </p:nvGrpSpPr>
          <p:grpSpPr>
            <a:xfrm>
              <a:off x="6298600" y="3721171"/>
              <a:ext cx="468471" cy="756559"/>
              <a:chOff x="5829873" y="4014204"/>
              <a:chExt cx="485311" cy="783755"/>
            </a:xfrm>
          </p:grpSpPr>
          <p:sp>
            <p:nvSpPr>
              <p:cNvPr id="1154" name="Google Shape;1154;p23"/>
              <p:cNvSpPr/>
              <p:nvPr/>
            </p:nvSpPr>
            <p:spPr>
              <a:xfrm>
                <a:off x="6073874" y="4183978"/>
                <a:ext cx="239258" cy="613981"/>
              </a:xfrm>
              <a:custGeom>
                <a:rect b="b" l="l" r="r" t="t"/>
                <a:pathLst>
                  <a:path extrusionOk="0" h="7783" w="3033">
                    <a:moveTo>
                      <a:pt x="309" y="0"/>
                    </a:moveTo>
                    <a:cubicBezTo>
                      <a:pt x="261" y="0"/>
                      <a:pt x="215" y="39"/>
                      <a:pt x="205" y="88"/>
                    </a:cubicBezTo>
                    <a:cubicBezTo>
                      <a:pt x="103" y="895"/>
                      <a:pt x="1" y="1729"/>
                      <a:pt x="62" y="2557"/>
                    </a:cubicBezTo>
                    <a:cubicBezTo>
                      <a:pt x="124" y="3493"/>
                      <a:pt x="395" y="4306"/>
                      <a:pt x="845" y="4909"/>
                    </a:cubicBezTo>
                    <a:cubicBezTo>
                      <a:pt x="1085" y="5226"/>
                      <a:pt x="1366" y="5492"/>
                      <a:pt x="1637" y="5747"/>
                    </a:cubicBezTo>
                    <a:cubicBezTo>
                      <a:pt x="1790" y="5896"/>
                      <a:pt x="1944" y="6044"/>
                      <a:pt x="2092" y="6197"/>
                    </a:cubicBezTo>
                    <a:cubicBezTo>
                      <a:pt x="2578" y="6709"/>
                      <a:pt x="2833" y="7204"/>
                      <a:pt x="2839" y="7685"/>
                    </a:cubicBezTo>
                    <a:cubicBezTo>
                      <a:pt x="2839" y="7736"/>
                      <a:pt x="2885" y="7782"/>
                      <a:pt x="2936" y="7782"/>
                    </a:cubicBezTo>
                    <a:cubicBezTo>
                      <a:pt x="2987" y="7782"/>
                      <a:pt x="3033" y="7736"/>
                      <a:pt x="3033" y="7680"/>
                    </a:cubicBezTo>
                    <a:cubicBezTo>
                      <a:pt x="3028" y="7153"/>
                      <a:pt x="2757" y="6611"/>
                      <a:pt x="2235" y="6059"/>
                    </a:cubicBezTo>
                    <a:cubicBezTo>
                      <a:pt x="2082" y="5901"/>
                      <a:pt x="1918" y="5752"/>
                      <a:pt x="1765" y="5609"/>
                    </a:cubicBezTo>
                    <a:cubicBezTo>
                      <a:pt x="1499" y="5354"/>
                      <a:pt x="1223" y="5088"/>
                      <a:pt x="998" y="4796"/>
                    </a:cubicBezTo>
                    <a:cubicBezTo>
                      <a:pt x="574" y="4219"/>
                      <a:pt x="318" y="3442"/>
                      <a:pt x="251" y="2547"/>
                    </a:cubicBezTo>
                    <a:cubicBezTo>
                      <a:pt x="200" y="1734"/>
                      <a:pt x="303" y="911"/>
                      <a:pt x="400" y="113"/>
                    </a:cubicBezTo>
                    <a:cubicBezTo>
                      <a:pt x="405" y="62"/>
                      <a:pt x="369" y="11"/>
                      <a:pt x="318" y="1"/>
                    </a:cubicBezTo>
                    <a:cubicBezTo>
                      <a:pt x="315" y="0"/>
                      <a:pt x="312" y="0"/>
                      <a:pt x="3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 dir="17400000" dist="19050">
                  <a:srgbClr val="000000">
                    <a:alpha val="22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" name="Google Shape;1155;p23"/>
              <p:cNvSpPr/>
              <p:nvPr/>
            </p:nvSpPr>
            <p:spPr>
              <a:xfrm>
                <a:off x="6048472" y="4046470"/>
                <a:ext cx="213068" cy="283601"/>
              </a:xfrm>
              <a:custGeom>
                <a:rect b="b" l="l" r="r" t="t"/>
                <a:pathLst>
                  <a:path extrusionOk="0" h="3595" w="2701">
                    <a:moveTo>
                      <a:pt x="2250" y="0"/>
                    </a:moveTo>
                    <a:cubicBezTo>
                      <a:pt x="2250" y="0"/>
                      <a:pt x="988" y="379"/>
                      <a:pt x="497" y="1370"/>
                    </a:cubicBezTo>
                    <a:cubicBezTo>
                      <a:pt x="1" y="2367"/>
                      <a:pt x="451" y="3595"/>
                      <a:pt x="451" y="3595"/>
                    </a:cubicBezTo>
                    <a:cubicBezTo>
                      <a:pt x="451" y="3595"/>
                      <a:pt x="1714" y="3216"/>
                      <a:pt x="2204" y="2224"/>
                    </a:cubicBezTo>
                    <a:cubicBezTo>
                      <a:pt x="2700" y="1232"/>
                      <a:pt x="2250" y="0"/>
                      <a:pt x="225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rotWithShape="0" algn="bl" dir="17400000" dist="19050">
                  <a:srgbClr val="000000">
                    <a:alpha val="22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" name="Google Shape;1156;p23"/>
              <p:cNvSpPr/>
              <p:nvPr/>
            </p:nvSpPr>
            <p:spPr>
              <a:xfrm>
                <a:off x="6083972" y="4112345"/>
                <a:ext cx="231212" cy="217177"/>
              </a:xfrm>
              <a:custGeom>
                <a:rect b="b" l="l" r="r" t="t"/>
                <a:pathLst>
                  <a:path extrusionOk="0" h="2753" w="2931">
                    <a:moveTo>
                      <a:pt x="2806" y="1"/>
                    </a:moveTo>
                    <a:cubicBezTo>
                      <a:pt x="2460" y="1"/>
                      <a:pt x="1467" y="58"/>
                      <a:pt x="814" y="679"/>
                    </a:cubicBezTo>
                    <a:cubicBezTo>
                      <a:pt x="1" y="1440"/>
                      <a:pt x="1" y="2749"/>
                      <a:pt x="1" y="2749"/>
                    </a:cubicBezTo>
                    <a:cubicBezTo>
                      <a:pt x="1" y="2749"/>
                      <a:pt x="46" y="2752"/>
                      <a:pt x="125" y="2752"/>
                    </a:cubicBezTo>
                    <a:cubicBezTo>
                      <a:pt x="471" y="2752"/>
                      <a:pt x="1464" y="2695"/>
                      <a:pt x="2117" y="2074"/>
                    </a:cubicBezTo>
                    <a:cubicBezTo>
                      <a:pt x="2930" y="1318"/>
                      <a:pt x="2930" y="4"/>
                      <a:pt x="2930" y="4"/>
                    </a:cubicBezTo>
                    <a:cubicBezTo>
                      <a:pt x="2930" y="4"/>
                      <a:pt x="2885" y="1"/>
                      <a:pt x="28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rotWithShape="0" algn="bl" dir="17400000" dist="19050">
                  <a:srgbClr val="000000">
                    <a:alpha val="22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23"/>
              <p:cNvSpPr/>
              <p:nvPr/>
            </p:nvSpPr>
            <p:spPr>
              <a:xfrm>
                <a:off x="5887540" y="4068639"/>
                <a:ext cx="222771" cy="260644"/>
              </a:xfrm>
              <a:custGeom>
                <a:rect b="b" l="l" r="r" t="t"/>
                <a:pathLst>
                  <a:path extrusionOk="0" h="3304" w="2824">
                    <a:moveTo>
                      <a:pt x="277" y="0"/>
                    </a:moveTo>
                    <a:cubicBezTo>
                      <a:pt x="277" y="1"/>
                      <a:pt x="1" y="1279"/>
                      <a:pt x="625" y="2194"/>
                    </a:cubicBezTo>
                    <a:cubicBezTo>
                      <a:pt x="1254" y="3109"/>
                      <a:pt x="2552" y="3303"/>
                      <a:pt x="2552" y="3303"/>
                    </a:cubicBezTo>
                    <a:cubicBezTo>
                      <a:pt x="2552" y="3303"/>
                      <a:pt x="2823" y="2025"/>
                      <a:pt x="2199" y="1115"/>
                    </a:cubicBezTo>
                    <a:cubicBezTo>
                      <a:pt x="1571" y="200"/>
                      <a:pt x="277" y="1"/>
                      <a:pt x="27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rotWithShape="0" algn="bl" dir="17400000" dist="19050">
                  <a:srgbClr val="000000">
                    <a:alpha val="22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23"/>
              <p:cNvSpPr/>
              <p:nvPr/>
            </p:nvSpPr>
            <p:spPr>
              <a:xfrm>
                <a:off x="5829873" y="4142718"/>
                <a:ext cx="259058" cy="190908"/>
              </a:xfrm>
              <a:custGeom>
                <a:rect b="b" l="l" r="r" t="t"/>
                <a:pathLst>
                  <a:path extrusionOk="0" h="2420" w="3284">
                    <a:moveTo>
                      <a:pt x="630" y="1"/>
                    </a:moveTo>
                    <a:cubicBezTo>
                      <a:pt x="261" y="1"/>
                      <a:pt x="1" y="53"/>
                      <a:pt x="1" y="53"/>
                    </a:cubicBezTo>
                    <a:cubicBezTo>
                      <a:pt x="1" y="53"/>
                      <a:pt x="190" y="1352"/>
                      <a:pt x="1090" y="1991"/>
                    </a:cubicBezTo>
                    <a:cubicBezTo>
                      <a:pt x="1584" y="2340"/>
                      <a:pt x="2192" y="2419"/>
                      <a:pt x="2643" y="2419"/>
                    </a:cubicBezTo>
                    <a:cubicBezTo>
                      <a:pt x="3017" y="2419"/>
                      <a:pt x="3283" y="2364"/>
                      <a:pt x="3283" y="2364"/>
                    </a:cubicBezTo>
                    <a:cubicBezTo>
                      <a:pt x="3283" y="2364"/>
                      <a:pt x="3094" y="1071"/>
                      <a:pt x="2194" y="432"/>
                    </a:cubicBezTo>
                    <a:cubicBezTo>
                      <a:pt x="1696" y="80"/>
                      <a:pt x="1081" y="1"/>
                      <a:pt x="63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rotWithShape="0" algn="bl" dir="17400000" dist="19050">
                  <a:srgbClr val="000000">
                    <a:alpha val="22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23"/>
              <p:cNvSpPr/>
              <p:nvPr/>
            </p:nvSpPr>
            <p:spPr>
              <a:xfrm>
                <a:off x="5992856" y="4014204"/>
                <a:ext cx="162582" cy="316260"/>
              </a:xfrm>
              <a:custGeom>
                <a:rect b="b" l="l" r="r" t="t"/>
                <a:pathLst>
                  <a:path extrusionOk="0" h="4009" w="2061">
                    <a:moveTo>
                      <a:pt x="890" y="0"/>
                    </a:moveTo>
                    <a:cubicBezTo>
                      <a:pt x="890" y="0"/>
                      <a:pt x="0" y="967"/>
                      <a:pt x="77" y="2071"/>
                    </a:cubicBezTo>
                    <a:cubicBezTo>
                      <a:pt x="154" y="3175"/>
                      <a:pt x="1171" y="4009"/>
                      <a:pt x="1171" y="4009"/>
                    </a:cubicBezTo>
                    <a:cubicBezTo>
                      <a:pt x="1171" y="4009"/>
                      <a:pt x="2061" y="3042"/>
                      <a:pt x="1984" y="1938"/>
                    </a:cubicBezTo>
                    <a:cubicBezTo>
                      <a:pt x="1902" y="834"/>
                      <a:pt x="890" y="0"/>
                      <a:pt x="89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rotWithShape="0" algn="bl" dir="17400000" dist="19050">
                  <a:srgbClr val="000000">
                    <a:alpha val="22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60" name="Google Shape;1160;p23"/>
            <p:cNvSpPr/>
            <p:nvPr/>
          </p:nvSpPr>
          <p:spPr>
            <a:xfrm>
              <a:off x="5779171" y="3550446"/>
              <a:ext cx="3363088" cy="1593037"/>
            </a:xfrm>
            <a:custGeom>
              <a:rect b="b" l="l" r="r" t="t"/>
              <a:pathLst>
                <a:path extrusionOk="0" h="18881" w="39860">
                  <a:moveTo>
                    <a:pt x="31313" y="1"/>
                  </a:moveTo>
                  <a:cubicBezTo>
                    <a:pt x="27100" y="1"/>
                    <a:pt x="23687" y="2963"/>
                    <a:pt x="21009" y="5899"/>
                  </a:cubicBezTo>
                  <a:cubicBezTo>
                    <a:pt x="16873" y="10444"/>
                    <a:pt x="12103" y="8726"/>
                    <a:pt x="7348" y="11211"/>
                  </a:cubicBezTo>
                  <a:cubicBezTo>
                    <a:pt x="6479" y="11666"/>
                    <a:pt x="5701" y="12177"/>
                    <a:pt x="4996" y="12719"/>
                  </a:cubicBezTo>
                  <a:cubicBezTo>
                    <a:pt x="1448" y="15449"/>
                    <a:pt x="1" y="18880"/>
                    <a:pt x="1" y="18880"/>
                  </a:cubicBezTo>
                  <a:lnTo>
                    <a:pt x="39813" y="18880"/>
                  </a:lnTo>
                  <a:lnTo>
                    <a:pt x="39859" y="3920"/>
                  </a:lnTo>
                  <a:cubicBezTo>
                    <a:pt x="36707" y="1086"/>
                    <a:pt x="33863" y="1"/>
                    <a:pt x="31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23"/>
            <p:cNvSpPr/>
            <p:nvPr/>
          </p:nvSpPr>
          <p:spPr>
            <a:xfrm>
              <a:off x="6528497" y="3809304"/>
              <a:ext cx="2615463" cy="1334182"/>
            </a:xfrm>
            <a:custGeom>
              <a:rect b="b" l="l" r="r" t="t"/>
              <a:pathLst>
                <a:path extrusionOk="0" h="15813" w="30999">
                  <a:moveTo>
                    <a:pt x="24224" y="0"/>
                  </a:moveTo>
                  <a:cubicBezTo>
                    <a:pt x="24158" y="0"/>
                    <a:pt x="24092" y="1"/>
                    <a:pt x="24025" y="4"/>
                  </a:cubicBezTo>
                  <a:cubicBezTo>
                    <a:pt x="17639" y="218"/>
                    <a:pt x="17195" y="8271"/>
                    <a:pt x="6647" y="10894"/>
                  </a:cubicBezTo>
                  <a:cubicBezTo>
                    <a:pt x="4939" y="11313"/>
                    <a:pt x="3416" y="12284"/>
                    <a:pt x="2189" y="13552"/>
                  </a:cubicBezTo>
                  <a:lnTo>
                    <a:pt x="1" y="15812"/>
                  </a:lnTo>
                  <a:lnTo>
                    <a:pt x="30999" y="15812"/>
                  </a:lnTo>
                  <a:lnTo>
                    <a:pt x="30973" y="4820"/>
                  </a:lnTo>
                  <a:cubicBezTo>
                    <a:pt x="30973" y="4820"/>
                    <a:pt x="28499" y="0"/>
                    <a:pt x="242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3"/>
            <p:cNvSpPr/>
            <p:nvPr/>
          </p:nvSpPr>
          <p:spPr>
            <a:xfrm>
              <a:off x="6528497" y="3809304"/>
              <a:ext cx="2615463" cy="1334182"/>
            </a:xfrm>
            <a:custGeom>
              <a:rect b="b" l="l" r="r" t="t"/>
              <a:pathLst>
                <a:path extrusionOk="0" h="15813" w="30999">
                  <a:moveTo>
                    <a:pt x="24224" y="0"/>
                  </a:moveTo>
                  <a:cubicBezTo>
                    <a:pt x="24158" y="0"/>
                    <a:pt x="24092" y="1"/>
                    <a:pt x="24025" y="4"/>
                  </a:cubicBezTo>
                  <a:cubicBezTo>
                    <a:pt x="17639" y="218"/>
                    <a:pt x="17195" y="8271"/>
                    <a:pt x="6647" y="10894"/>
                  </a:cubicBezTo>
                  <a:cubicBezTo>
                    <a:pt x="4939" y="11313"/>
                    <a:pt x="3416" y="12284"/>
                    <a:pt x="2189" y="13552"/>
                  </a:cubicBezTo>
                  <a:lnTo>
                    <a:pt x="1" y="15812"/>
                  </a:lnTo>
                  <a:lnTo>
                    <a:pt x="30999" y="15812"/>
                  </a:lnTo>
                  <a:lnTo>
                    <a:pt x="30973" y="4820"/>
                  </a:lnTo>
                  <a:cubicBezTo>
                    <a:pt x="30973" y="4820"/>
                    <a:pt x="28499" y="0"/>
                    <a:pt x="24224" y="0"/>
                  </a:cubicBezTo>
                  <a:close/>
                </a:path>
              </a:pathLst>
            </a:custGeom>
            <a:solidFill>
              <a:srgbClr val="2F8C81">
                <a:alpha val="68630"/>
              </a:srgbClr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63" name="Google Shape;1163;p23"/>
            <p:cNvGrpSpPr/>
            <p:nvPr/>
          </p:nvGrpSpPr>
          <p:grpSpPr>
            <a:xfrm rot="-1440775">
              <a:off x="5545183" y="3731500"/>
              <a:ext cx="753730" cy="1555329"/>
              <a:chOff x="4223391" y="3828652"/>
              <a:chExt cx="759596" cy="1567433"/>
            </a:xfrm>
          </p:grpSpPr>
          <p:sp>
            <p:nvSpPr>
              <p:cNvPr id="1164" name="Google Shape;1164;p23"/>
              <p:cNvSpPr/>
              <p:nvPr/>
            </p:nvSpPr>
            <p:spPr>
              <a:xfrm>
                <a:off x="4486404" y="4189185"/>
                <a:ext cx="223876" cy="1206900"/>
              </a:xfrm>
              <a:custGeom>
                <a:rect b="b" l="l" r="r" t="t"/>
                <a:pathLst>
                  <a:path extrusionOk="0" h="15299" w="2838">
                    <a:moveTo>
                      <a:pt x="1735" y="0"/>
                    </a:moveTo>
                    <a:cubicBezTo>
                      <a:pt x="1720" y="0"/>
                      <a:pt x="1706" y="4"/>
                      <a:pt x="1693" y="11"/>
                    </a:cubicBezTo>
                    <a:cubicBezTo>
                      <a:pt x="757" y="482"/>
                      <a:pt x="118" y="1581"/>
                      <a:pt x="57" y="2813"/>
                    </a:cubicBezTo>
                    <a:cubicBezTo>
                      <a:pt x="0" y="3994"/>
                      <a:pt x="435" y="5160"/>
                      <a:pt x="818" y="6034"/>
                    </a:cubicBezTo>
                    <a:cubicBezTo>
                      <a:pt x="941" y="6300"/>
                      <a:pt x="1059" y="6571"/>
                      <a:pt x="1181" y="6832"/>
                    </a:cubicBezTo>
                    <a:cubicBezTo>
                      <a:pt x="1514" y="7548"/>
                      <a:pt x="1856" y="8289"/>
                      <a:pt x="2071" y="9061"/>
                    </a:cubicBezTo>
                    <a:cubicBezTo>
                      <a:pt x="2638" y="11106"/>
                      <a:pt x="2270" y="13381"/>
                      <a:pt x="1089" y="15145"/>
                    </a:cubicBezTo>
                    <a:cubicBezTo>
                      <a:pt x="1054" y="15191"/>
                      <a:pt x="1069" y="15247"/>
                      <a:pt x="1115" y="15283"/>
                    </a:cubicBezTo>
                    <a:cubicBezTo>
                      <a:pt x="1125" y="15293"/>
                      <a:pt x="1146" y="15298"/>
                      <a:pt x="1166" y="15298"/>
                    </a:cubicBezTo>
                    <a:cubicBezTo>
                      <a:pt x="1197" y="15298"/>
                      <a:pt x="1222" y="15283"/>
                      <a:pt x="1248" y="15263"/>
                    </a:cubicBezTo>
                    <a:cubicBezTo>
                      <a:pt x="2460" y="13453"/>
                      <a:pt x="2838" y="11121"/>
                      <a:pt x="2255" y="9020"/>
                    </a:cubicBezTo>
                    <a:cubicBezTo>
                      <a:pt x="2040" y="8233"/>
                      <a:pt x="1693" y="7486"/>
                      <a:pt x="1355" y="6755"/>
                    </a:cubicBezTo>
                    <a:cubicBezTo>
                      <a:pt x="1238" y="6499"/>
                      <a:pt x="1110" y="6234"/>
                      <a:pt x="997" y="5963"/>
                    </a:cubicBezTo>
                    <a:cubicBezTo>
                      <a:pt x="619" y="5099"/>
                      <a:pt x="189" y="3969"/>
                      <a:pt x="251" y="2823"/>
                    </a:cubicBezTo>
                    <a:cubicBezTo>
                      <a:pt x="307" y="1658"/>
                      <a:pt x="900" y="620"/>
                      <a:pt x="1774" y="185"/>
                    </a:cubicBezTo>
                    <a:cubicBezTo>
                      <a:pt x="1826" y="160"/>
                      <a:pt x="1846" y="103"/>
                      <a:pt x="1820" y="57"/>
                    </a:cubicBezTo>
                    <a:cubicBezTo>
                      <a:pt x="1802" y="21"/>
                      <a:pt x="1769" y="0"/>
                      <a:pt x="17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 dir="17400000" dist="19050">
                  <a:srgbClr val="000000">
                    <a:alpha val="22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" name="Google Shape;1165;p23"/>
              <p:cNvSpPr/>
              <p:nvPr/>
            </p:nvSpPr>
            <p:spPr>
              <a:xfrm>
                <a:off x="4519459" y="3987775"/>
                <a:ext cx="375966" cy="324307"/>
              </a:xfrm>
              <a:custGeom>
                <a:rect b="b" l="l" r="r" t="t"/>
                <a:pathLst>
                  <a:path extrusionOk="0" h="4111" w="4766">
                    <a:moveTo>
                      <a:pt x="4345" y="1"/>
                    </a:moveTo>
                    <a:cubicBezTo>
                      <a:pt x="3679" y="1"/>
                      <a:pt x="2361" y="115"/>
                      <a:pt x="1417" y="923"/>
                    </a:cubicBezTo>
                    <a:cubicBezTo>
                      <a:pt x="98" y="2048"/>
                      <a:pt x="1" y="4093"/>
                      <a:pt x="1" y="4093"/>
                    </a:cubicBezTo>
                    <a:cubicBezTo>
                      <a:pt x="1" y="4093"/>
                      <a:pt x="161" y="4110"/>
                      <a:pt x="422" y="4110"/>
                    </a:cubicBezTo>
                    <a:cubicBezTo>
                      <a:pt x="1088" y="4110"/>
                      <a:pt x="2406" y="3997"/>
                      <a:pt x="3354" y="3188"/>
                    </a:cubicBezTo>
                    <a:cubicBezTo>
                      <a:pt x="4668" y="2063"/>
                      <a:pt x="4766" y="18"/>
                      <a:pt x="4766" y="18"/>
                    </a:cubicBezTo>
                    <a:cubicBezTo>
                      <a:pt x="4766" y="18"/>
                      <a:pt x="4605" y="1"/>
                      <a:pt x="434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rotWithShape="0" algn="bl" dir="17400000" dist="19050">
                  <a:srgbClr val="000000">
                    <a:alpha val="22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" name="Google Shape;1166;p23"/>
              <p:cNvSpPr/>
              <p:nvPr/>
            </p:nvSpPr>
            <p:spPr>
              <a:xfrm>
                <a:off x="4519064" y="4097986"/>
                <a:ext cx="463923" cy="253150"/>
              </a:xfrm>
              <a:custGeom>
                <a:rect b="b" l="l" r="r" t="t"/>
                <a:pathLst>
                  <a:path extrusionOk="0" h="3209" w="5881">
                    <a:moveTo>
                      <a:pt x="3640" y="0"/>
                    </a:moveTo>
                    <a:cubicBezTo>
                      <a:pt x="3243" y="0"/>
                      <a:pt x="2827" y="57"/>
                      <a:pt x="2424" y="206"/>
                    </a:cubicBezTo>
                    <a:cubicBezTo>
                      <a:pt x="803" y="804"/>
                      <a:pt x="0" y="2691"/>
                      <a:pt x="0" y="2691"/>
                    </a:cubicBezTo>
                    <a:cubicBezTo>
                      <a:pt x="0" y="2691"/>
                      <a:pt x="1039" y="3209"/>
                      <a:pt x="2243" y="3209"/>
                    </a:cubicBezTo>
                    <a:cubicBezTo>
                      <a:pt x="2640" y="3209"/>
                      <a:pt x="3055" y="3152"/>
                      <a:pt x="3457" y="3003"/>
                    </a:cubicBezTo>
                    <a:cubicBezTo>
                      <a:pt x="5082" y="2405"/>
                      <a:pt x="5880" y="518"/>
                      <a:pt x="5880" y="518"/>
                    </a:cubicBezTo>
                    <a:cubicBezTo>
                      <a:pt x="5880" y="518"/>
                      <a:pt x="4845" y="0"/>
                      <a:pt x="36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rotWithShape="0" algn="bl" dir="17400000" dist="19050">
                  <a:srgbClr val="000000">
                    <a:alpha val="22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" name="Google Shape;1167;p23"/>
              <p:cNvSpPr/>
              <p:nvPr/>
            </p:nvSpPr>
            <p:spPr>
              <a:xfrm>
                <a:off x="4333124" y="3828652"/>
                <a:ext cx="285643" cy="484448"/>
              </a:xfrm>
              <a:custGeom>
                <a:rect b="b" l="l" r="r" t="t"/>
                <a:pathLst>
                  <a:path extrusionOk="0" h="6141" w="3621">
                    <a:moveTo>
                      <a:pt x="1182" y="0"/>
                    </a:moveTo>
                    <a:cubicBezTo>
                      <a:pt x="1182" y="0"/>
                      <a:pt x="0" y="1667"/>
                      <a:pt x="353" y="3370"/>
                    </a:cubicBezTo>
                    <a:cubicBezTo>
                      <a:pt x="696" y="5062"/>
                      <a:pt x="2444" y="6141"/>
                      <a:pt x="2444" y="6141"/>
                    </a:cubicBezTo>
                    <a:cubicBezTo>
                      <a:pt x="2444" y="6141"/>
                      <a:pt x="3620" y="4469"/>
                      <a:pt x="3273" y="2777"/>
                    </a:cubicBezTo>
                    <a:cubicBezTo>
                      <a:pt x="2930" y="1079"/>
                      <a:pt x="1182" y="0"/>
                      <a:pt x="118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rotWithShape="0" algn="bl" dir="17400000" dist="19050">
                  <a:srgbClr val="000000">
                    <a:alpha val="22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" name="Google Shape;1168;p23"/>
              <p:cNvSpPr/>
              <p:nvPr/>
            </p:nvSpPr>
            <p:spPr>
              <a:xfrm>
                <a:off x="4223391" y="3892790"/>
                <a:ext cx="344096" cy="419524"/>
              </a:xfrm>
              <a:custGeom>
                <a:rect b="b" l="l" r="r" t="t"/>
                <a:pathLst>
                  <a:path extrusionOk="0" h="5318" w="4362">
                    <a:moveTo>
                      <a:pt x="527" y="0"/>
                    </a:moveTo>
                    <a:cubicBezTo>
                      <a:pt x="527" y="0"/>
                      <a:pt x="1" y="1974"/>
                      <a:pt x="921" y="3446"/>
                    </a:cubicBezTo>
                    <a:cubicBezTo>
                      <a:pt x="1831" y="4914"/>
                      <a:pt x="3840" y="5318"/>
                      <a:pt x="3840" y="5318"/>
                    </a:cubicBezTo>
                    <a:cubicBezTo>
                      <a:pt x="3840" y="5318"/>
                      <a:pt x="4362" y="3334"/>
                      <a:pt x="3452" y="1872"/>
                    </a:cubicBezTo>
                    <a:cubicBezTo>
                      <a:pt x="2537" y="404"/>
                      <a:pt x="528" y="0"/>
                      <a:pt x="5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57150" rotWithShape="0" algn="bl" dir="17400000" dist="19050">
                  <a:srgbClr val="000000">
                    <a:alpha val="22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" name="Google Shape;1169;p23"/>
              <p:cNvSpPr/>
              <p:nvPr/>
            </p:nvSpPr>
            <p:spPr>
              <a:xfrm>
                <a:off x="4445619" y="3843956"/>
                <a:ext cx="310649" cy="467172"/>
              </a:xfrm>
              <a:custGeom>
                <a:rect b="b" l="l" r="r" t="t"/>
                <a:pathLst>
                  <a:path extrusionOk="0" h="5922" w="3938">
                    <a:moveTo>
                      <a:pt x="2977" y="1"/>
                    </a:moveTo>
                    <a:cubicBezTo>
                      <a:pt x="2977" y="1"/>
                      <a:pt x="1115" y="844"/>
                      <a:pt x="553" y="2480"/>
                    </a:cubicBezTo>
                    <a:cubicBezTo>
                      <a:pt x="1" y="4116"/>
                      <a:pt x="952" y="5921"/>
                      <a:pt x="952" y="5921"/>
                    </a:cubicBezTo>
                    <a:cubicBezTo>
                      <a:pt x="952" y="5921"/>
                      <a:pt x="2813" y="5078"/>
                      <a:pt x="3375" y="3442"/>
                    </a:cubicBezTo>
                    <a:cubicBezTo>
                      <a:pt x="3938" y="1805"/>
                      <a:pt x="2977" y="1"/>
                      <a:pt x="29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rotWithShape="0" algn="bl" dir="17400000" dist="19050">
                  <a:srgbClr val="000000">
                    <a:alpha val="22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70" name="Google Shape;1170;p23"/>
          <p:cNvSpPr/>
          <p:nvPr/>
        </p:nvSpPr>
        <p:spPr>
          <a:xfrm>
            <a:off x="7823025" y="0"/>
            <a:ext cx="1320978" cy="5143437"/>
          </a:xfrm>
          <a:custGeom>
            <a:rect b="b" l="l" r="r" t="t"/>
            <a:pathLst>
              <a:path extrusionOk="0" h="58352" w="14986">
                <a:moveTo>
                  <a:pt x="737" y="798"/>
                </a:moveTo>
                <a:cubicBezTo>
                  <a:pt x="972" y="941"/>
                  <a:pt x="1197" y="1074"/>
                  <a:pt x="1417" y="1207"/>
                </a:cubicBezTo>
                <a:cubicBezTo>
                  <a:pt x="2051" y="1600"/>
                  <a:pt x="2669" y="2015"/>
                  <a:pt x="3272" y="2449"/>
                </a:cubicBezTo>
                <a:lnTo>
                  <a:pt x="3257" y="7736"/>
                </a:lnTo>
                <a:lnTo>
                  <a:pt x="716" y="7725"/>
                </a:lnTo>
                <a:lnTo>
                  <a:pt x="737" y="798"/>
                </a:lnTo>
                <a:close/>
                <a:moveTo>
                  <a:pt x="3845" y="2868"/>
                </a:moveTo>
                <a:cubicBezTo>
                  <a:pt x="3917" y="2919"/>
                  <a:pt x="3983" y="2971"/>
                  <a:pt x="4044" y="3022"/>
                </a:cubicBezTo>
                <a:cubicBezTo>
                  <a:pt x="5880" y="4418"/>
                  <a:pt x="7567" y="6008"/>
                  <a:pt x="9060" y="7751"/>
                </a:cubicBezTo>
                <a:lnTo>
                  <a:pt x="4198" y="7741"/>
                </a:lnTo>
                <a:lnTo>
                  <a:pt x="3835" y="7736"/>
                </a:lnTo>
                <a:lnTo>
                  <a:pt x="3845" y="2868"/>
                </a:lnTo>
                <a:close/>
                <a:moveTo>
                  <a:pt x="14418" y="517"/>
                </a:moveTo>
                <a:lnTo>
                  <a:pt x="14418" y="14950"/>
                </a:lnTo>
                <a:lnTo>
                  <a:pt x="14413" y="14950"/>
                </a:lnTo>
                <a:cubicBezTo>
                  <a:pt x="13794" y="13651"/>
                  <a:pt x="13099" y="12388"/>
                  <a:pt x="12332" y="11176"/>
                </a:cubicBezTo>
                <a:cubicBezTo>
                  <a:pt x="12117" y="10839"/>
                  <a:pt x="11892" y="10507"/>
                  <a:pt x="11668" y="10180"/>
                </a:cubicBezTo>
                <a:cubicBezTo>
                  <a:pt x="11279" y="9612"/>
                  <a:pt x="10870" y="9055"/>
                  <a:pt x="10451" y="8528"/>
                </a:cubicBezTo>
                <a:cubicBezTo>
                  <a:pt x="10400" y="8462"/>
                  <a:pt x="10343" y="8400"/>
                  <a:pt x="10297" y="8329"/>
                </a:cubicBezTo>
                <a:lnTo>
                  <a:pt x="10302" y="8329"/>
                </a:lnTo>
                <a:lnTo>
                  <a:pt x="9914" y="7853"/>
                </a:lnTo>
                <a:lnTo>
                  <a:pt x="9827" y="7751"/>
                </a:lnTo>
                <a:cubicBezTo>
                  <a:pt x="8227" y="5829"/>
                  <a:pt x="6396" y="4085"/>
                  <a:pt x="4402" y="2562"/>
                </a:cubicBezTo>
                <a:cubicBezTo>
                  <a:pt x="4198" y="2403"/>
                  <a:pt x="3983" y="2245"/>
                  <a:pt x="3738" y="2071"/>
                </a:cubicBezTo>
                <a:cubicBezTo>
                  <a:pt x="3094" y="1606"/>
                  <a:pt x="2414" y="1151"/>
                  <a:pt x="1734" y="726"/>
                </a:cubicBezTo>
                <a:cubicBezTo>
                  <a:pt x="1616" y="660"/>
                  <a:pt x="1503" y="588"/>
                  <a:pt x="1381" y="517"/>
                </a:cubicBezTo>
                <a:close/>
                <a:moveTo>
                  <a:pt x="716" y="8303"/>
                </a:moveTo>
                <a:lnTo>
                  <a:pt x="3257" y="8308"/>
                </a:lnTo>
                <a:lnTo>
                  <a:pt x="3242" y="15440"/>
                </a:lnTo>
                <a:lnTo>
                  <a:pt x="696" y="15435"/>
                </a:lnTo>
                <a:lnTo>
                  <a:pt x="716" y="8303"/>
                </a:lnTo>
                <a:close/>
                <a:moveTo>
                  <a:pt x="3840" y="8303"/>
                </a:moveTo>
                <a:lnTo>
                  <a:pt x="6493" y="8313"/>
                </a:lnTo>
                <a:lnTo>
                  <a:pt x="9556" y="8324"/>
                </a:lnTo>
                <a:cubicBezTo>
                  <a:pt x="9725" y="8533"/>
                  <a:pt x="9868" y="8707"/>
                  <a:pt x="10001" y="8871"/>
                </a:cubicBezTo>
                <a:cubicBezTo>
                  <a:pt x="10400" y="9372"/>
                  <a:pt x="10783" y="9893"/>
                  <a:pt x="11151" y="10425"/>
                </a:cubicBezTo>
                <a:lnTo>
                  <a:pt x="11141" y="15456"/>
                </a:lnTo>
                <a:lnTo>
                  <a:pt x="3820" y="15435"/>
                </a:lnTo>
                <a:lnTo>
                  <a:pt x="3840" y="8303"/>
                </a:lnTo>
                <a:close/>
                <a:moveTo>
                  <a:pt x="11719" y="11289"/>
                </a:moveTo>
                <a:cubicBezTo>
                  <a:pt x="11765" y="11350"/>
                  <a:pt x="11811" y="11422"/>
                  <a:pt x="11846" y="11483"/>
                </a:cubicBezTo>
                <a:cubicBezTo>
                  <a:pt x="12659" y="12756"/>
                  <a:pt x="13391" y="14091"/>
                  <a:pt x="14019" y="15466"/>
                </a:cubicBezTo>
                <a:lnTo>
                  <a:pt x="11708" y="15466"/>
                </a:lnTo>
                <a:lnTo>
                  <a:pt x="11719" y="11289"/>
                </a:lnTo>
                <a:close/>
                <a:moveTo>
                  <a:pt x="691" y="16008"/>
                </a:moveTo>
                <a:lnTo>
                  <a:pt x="3232" y="16018"/>
                </a:lnTo>
                <a:lnTo>
                  <a:pt x="3165" y="42354"/>
                </a:lnTo>
                <a:lnTo>
                  <a:pt x="619" y="42349"/>
                </a:lnTo>
                <a:lnTo>
                  <a:pt x="691" y="16008"/>
                </a:lnTo>
                <a:close/>
                <a:moveTo>
                  <a:pt x="3809" y="16023"/>
                </a:moveTo>
                <a:lnTo>
                  <a:pt x="11126" y="16044"/>
                </a:lnTo>
                <a:lnTo>
                  <a:pt x="11054" y="42379"/>
                </a:lnTo>
                <a:lnTo>
                  <a:pt x="3738" y="42359"/>
                </a:lnTo>
                <a:lnTo>
                  <a:pt x="3809" y="16023"/>
                </a:lnTo>
                <a:close/>
                <a:moveTo>
                  <a:pt x="11698" y="16049"/>
                </a:moveTo>
                <a:lnTo>
                  <a:pt x="14408" y="16054"/>
                </a:lnTo>
                <a:lnTo>
                  <a:pt x="14408" y="16279"/>
                </a:lnTo>
                <a:lnTo>
                  <a:pt x="14403" y="16279"/>
                </a:lnTo>
                <a:lnTo>
                  <a:pt x="14331" y="42159"/>
                </a:lnTo>
                <a:lnTo>
                  <a:pt x="14347" y="42159"/>
                </a:lnTo>
                <a:lnTo>
                  <a:pt x="14347" y="42389"/>
                </a:lnTo>
                <a:lnTo>
                  <a:pt x="11632" y="42384"/>
                </a:lnTo>
                <a:lnTo>
                  <a:pt x="11698" y="16049"/>
                </a:lnTo>
                <a:close/>
                <a:moveTo>
                  <a:pt x="11632" y="42952"/>
                </a:moveTo>
                <a:lnTo>
                  <a:pt x="13943" y="42957"/>
                </a:lnTo>
                <a:cubicBezTo>
                  <a:pt x="13907" y="43049"/>
                  <a:pt x="13866" y="43131"/>
                  <a:pt x="13830" y="43207"/>
                </a:cubicBezTo>
                <a:cubicBezTo>
                  <a:pt x="13222" y="44486"/>
                  <a:pt x="12516" y="45738"/>
                  <a:pt x="11749" y="46935"/>
                </a:cubicBezTo>
                <a:cubicBezTo>
                  <a:pt x="11708" y="47001"/>
                  <a:pt x="11662" y="47062"/>
                  <a:pt x="11616" y="47134"/>
                </a:cubicBezTo>
                <a:lnTo>
                  <a:pt x="11632" y="42952"/>
                </a:lnTo>
                <a:close/>
                <a:moveTo>
                  <a:pt x="619" y="42921"/>
                </a:moveTo>
                <a:lnTo>
                  <a:pt x="3165" y="42926"/>
                </a:lnTo>
                <a:lnTo>
                  <a:pt x="3145" y="50058"/>
                </a:lnTo>
                <a:lnTo>
                  <a:pt x="598" y="50053"/>
                </a:lnTo>
                <a:lnTo>
                  <a:pt x="619" y="42921"/>
                </a:lnTo>
                <a:close/>
                <a:moveTo>
                  <a:pt x="3738" y="42937"/>
                </a:moveTo>
                <a:lnTo>
                  <a:pt x="11054" y="42947"/>
                </a:lnTo>
                <a:lnTo>
                  <a:pt x="11044" y="47978"/>
                </a:lnTo>
                <a:cubicBezTo>
                  <a:pt x="10538" y="48699"/>
                  <a:pt x="9996" y="49404"/>
                  <a:pt x="9438" y="50079"/>
                </a:cubicBezTo>
                <a:lnTo>
                  <a:pt x="3717" y="50069"/>
                </a:lnTo>
                <a:lnTo>
                  <a:pt x="3738" y="42937"/>
                </a:lnTo>
                <a:close/>
                <a:moveTo>
                  <a:pt x="3712" y="50641"/>
                </a:moveTo>
                <a:lnTo>
                  <a:pt x="8948" y="50657"/>
                </a:lnTo>
                <a:cubicBezTo>
                  <a:pt x="8896" y="50713"/>
                  <a:pt x="8845" y="50774"/>
                  <a:pt x="8789" y="50841"/>
                </a:cubicBezTo>
                <a:cubicBezTo>
                  <a:pt x="7317" y="52507"/>
                  <a:pt x="5675" y="54031"/>
                  <a:pt x="3896" y="55360"/>
                </a:cubicBezTo>
                <a:cubicBezTo>
                  <a:pt x="3835" y="55411"/>
                  <a:pt x="3763" y="55452"/>
                  <a:pt x="3697" y="55504"/>
                </a:cubicBezTo>
                <a:lnTo>
                  <a:pt x="3712" y="50641"/>
                </a:lnTo>
                <a:close/>
                <a:moveTo>
                  <a:pt x="598" y="50626"/>
                </a:moveTo>
                <a:lnTo>
                  <a:pt x="3145" y="50636"/>
                </a:lnTo>
                <a:lnTo>
                  <a:pt x="3129" y="55918"/>
                </a:lnTo>
                <a:cubicBezTo>
                  <a:pt x="2373" y="56460"/>
                  <a:pt x="1590" y="56961"/>
                  <a:pt x="813" y="57421"/>
                </a:cubicBezTo>
                <a:cubicBezTo>
                  <a:pt x="726" y="57467"/>
                  <a:pt x="650" y="57513"/>
                  <a:pt x="583" y="57559"/>
                </a:cubicBezTo>
                <a:lnTo>
                  <a:pt x="598" y="50626"/>
                </a:lnTo>
                <a:close/>
                <a:moveTo>
                  <a:pt x="14347" y="43453"/>
                </a:moveTo>
                <a:lnTo>
                  <a:pt x="14347" y="57840"/>
                </a:lnTo>
                <a:lnTo>
                  <a:pt x="1232" y="57840"/>
                </a:lnTo>
                <a:cubicBezTo>
                  <a:pt x="2025" y="57365"/>
                  <a:pt x="2817" y="56848"/>
                  <a:pt x="3579" y="56306"/>
                </a:cubicBezTo>
                <a:cubicBezTo>
                  <a:pt x="3809" y="56143"/>
                  <a:pt x="4034" y="55979"/>
                  <a:pt x="4244" y="55810"/>
                </a:cubicBezTo>
                <a:cubicBezTo>
                  <a:pt x="6044" y="54455"/>
                  <a:pt x="7721" y="52911"/>
                  <a:pt x="9213" y="51209"/>
                </a:cubicBezTo>
                <a:cubicBezTo>
                  <a:pt x="9387" y="51020"/>
                  <a:pt x="9546" y="50836"/>
                  <a:pt x="9699" y="50646"/>
                </a:cubicBezTo>
                <a:lnTo>
                  <a:pt x="9791" y="50544"/>
                </a:lnTo>
                <a:lnTo>
                  <a:pt x="10180" y="50079"/>
                </a:lnTo>
                <a:lnTo>
                  <a:pt x="10175" y="50079"/>
                </a:lnTo>
                <a:cubicBezTo>
                  <a:pt x="10655" y="49486"/>
                  <a:pt x="11120" y="48867"/>
                  <a:pt x="11560" y="48233"/>
                </a:cubicBezTo>
                <a:cubicBezTo>
                  <a:pt x="11785" y="47911"/>
                  <a:pt x="12005" y="47574"/>
                  <a:pt x="12230" y="47241"/>
                </a:cubicBezTo>
                <a:cubicBezTo>
                  <a:pt x="13017" y="46030"/>
                  <a:pt x="13728" y="44757"/>
                  <a:pt x="14347" y="43453"/>
                </a:cubicBezTo>
                <a:close/>
                <a:moveTo>
                  <a:pt x="159" y="0"/>
                </a:moveTo>
                <a:lnTo>
                  <a:pt x="159" y="511"/>
                </a:lnTo>
                <a:lnTo>
                  <a:pt x="0" y="58050"/>
                </a:lnTo>
                <a:lnTo>
                  <a:pt x="0" y="58336"/>
                </a:lnTo>
                <a:lnTo>
                  <a:pt x="97" y="58336"/>
                </a:lnTo>
                <a:lnTo>
                  <a:pt x="97" y="58351"/>
                </a:lnTo>
                <a:lnTo>
                  <a:pt x="14924" y="58351"/>
                </a:lnTo>
                <a:lnTo>
                  <a:pt x="14924" y="57840"/>
                </a:lnTo>
                <a:lnTo>
                  <a:pt x="14924" y="40902"/>
                </a:lnTo>
                <a:lnTo>
                  <a:pt x="14909" y="40902"/>
                </a:lnTo>
                <a:lnTo>
                  <a:pt x="14975" y="17450"/>
                </a:lnTo>
                <a:lnTo>
                  <a:pt x="14986" y="17450"/>
                </a:lnTo>
                <a:lnTo>
                  <a:pt x="14986" y="511"/>
                </a:lnTo>
                <a:lnTo>
                  <a:pt x="1498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rotWithShape="0" algn="bl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1" name="Google Shape;1171;p23"/>
          <p:cNvSpPr/>
          <p:nvPr/>
        </p:nvSpPr>
        <p:spPr>
          <a:xfrm>
            <a:off x="7772075" y="0"/>
            <a:ext cx="1321507" cy="5143437"/>
          </a:xfrm>
          <a:custGeom>
            <a:rect b="b" l="l" r="r" t="t"/>
            <a:pathLst>
              <a:path extrusionOk="0" h="58352" w="14992">
                <a:moveTo>
                  <a:pt x="737" y="798"/>
                </a:moveTo>
                <a:cubicBezTo>
                  <a:pt x="972" y="941"/>
                  <a:pt x="1197" y="1074"/>
                  <a:pt x="1422" y="1207"/>
                </a:cubicBezTo>
                <a:cubicBezTo>
                  <a:pt x="2051" y="1600"/>
                  <a:pt x="2675" y="2015"/>
                  <a:pt x="3273" y="2449"/>
                </a:cubicBezTo>
                <a:lnTo>
                  <a:pt x="3262" y="7736"/>
                </a:lnTo>
                <a:lnTo>
                  <a:pt x="716" y="7725"/>
                </a:lnTo>
                <a:lnTo>
                  <a:pt x="737" y="798"/>
                </a:lnTo>
                <a:close/>
                <a:moveTo>
                  <a:pt x="3850" y="2868"/>
                </a:moveTo>
                <a:cubicBezTo>
                  <a:pt x="3922" y="2919"/>
                  <a:pt x="3983" y="2971"/>
                  <a:pt x="4050" y="3022"/>
                </a:cubicBezTo>
                <a:cubicBezTo>
                  <a:pt x="5880" y="4418"/>
                  <a:pt x="7567" y="6008"/>
                  <a:pt x="9065" y="7751"/>
                </a:cubicBezTo>
                <a:lnTo>
                  <a:pt x="4203" y="7741"/>
                </a:lnTo>
                <a:lnTo>
                  <a:pt x="3835" y="7736"/>
                </a:lnTo>
                <a:lnTo>
                  <a:pt x="3850" y="2868"/>
                </a:lnTo>
                <a:close/>
                <a:moveTo>
                  <a:pt x="14418" y="517"/>
                </a:moveTo>
                <a:lnTo>
                  <a:pt x="14418" y="14950"/>
                </a:lnTo>
                <a:lnTo>
                  <a:pt x="14413" y="14950"/>
                </a:lnTo>
                <a:cubicBezTo>
                  <a:pt x="13800" y="13651"/>
                  <a:pt x="13104" y="12388"/>
                  <a:pt x="12338" y="11176"/>
                </a:cubicBezTo>
                <a:cubicBezTo>
                  <a:pt x="12118" y="10839"/>
                  <a:pt x="11898" y="10507"/>
                  <a:pt x="11673" y="10180"/>
                </a:cubicBezTo>
                <a:cubicBezTo>
                  <a:pt x="11284" y="9612"/>
                  <a:pt x="10875" y="9055"/>
                  <a:pt x="10451" y="8528"/>
                </a:cubicBezTo>
                <a:cubicBezTo>
                  <a:pt x="10400" y="8462"/>
                  <a:pt x="10349" y="8400"/>
                  <a:pt x="10298" y="8329"/>
                </a:cubicBezTo>
                <a:lnTo>
                  <a:pt x="10303" y="8329"/>
                </a:lnTo>
                <a:lnTo>
                  <a:pt x="9914" y="7853"/>
                </a:lnTo>
                <a:lnTo>
                  <a:pt x="9832" y="7751"/>
                </a:lnTo>
                <a:cubicBezTo>
                  <a:pt x="8227" y="5829"/>
                  <a:pt x="6402" y="4085"/>
                  <a:pt x="4408" y="2562"/>
                </a:cubicBezTo>
                <a:cubicBezTo>
                  <a:pt x="4203" y="2403"/>
                  <a:pt x="3983" y="2245"/>
                  <a:pt x="3743" y="2071"/>
                </a:cubicBezTo>
                <a:cubicBezTo>
                  <a:pt x="3094" y="1606"/>
                  <a:pt x="2419" y="1151"/>
                  <a:pt x="1734" y="726"/>
                </a:cubicBezTo>
                <a:cubicBezTo>
                  <a:pt x="1621" y="660"/>
                  <a:pt x="1504" y="588"/>
                  <a:pt x="1381" y="517"/>
                </a:cubicBezTo>
                <a:close/>
                <a:moveTo>
                  <a:pt x="716" y="8303"/>
                </a:moveTo>
                <a:lnTo>
                  <a:pt x="3262" y="8308"/>
                </a:lnTo>
                <a:lnTo>
                  <a:pt x="3242" y="15440"/>
                </a:lnTo>
                <a:lnTo>
                  <a:pt x="696" y="15435"/>
                </a:lnTo>
                <a:lnTo>
                  <a:pt x="716" y="8303"/>
                </a:lnTo>
                <a:close/>
                <a:moveTo>
                  <a:pt x="3845" y="8303"/>
                </a:moveTo>
                <a:lnTo>
                  <a:pt x="6494" y="8313"/>
                </a:lnTo>
                <a:lnTo>
                  <a:pt x="9556" y="8324"/>
                </a:lnTo>
                <a:cubicBezTo>
                  <a:pt x="9730" y="8533"/>
                  <a:pt x="9868" y="8707"/>
                  <a:pt x="10006" y="8871"/>
                </a:cubicBezTo>
                <a:cubicBezTo>
                  <a:pt x="10400" y="9372"/>
                  <a:pt x="10783" y="9893"/>
                  <a:pt x="11157" y="10425"/>
                </a:cubicBezTo>
                <a:lnTo>
                  <a:pt x="11141" y="15456"/>
                </a:lnTo>
                <a:lnTo>
                  <a:pt x="3825" y="15435"/>
                </a:lnTo>
                <a:lnTo>
                  <a:pt x="3845" y="8303"/>
                </a:lnTo>
                <a:close/>
                <a:moveTo>
                  <a:pt x="11724" y="11289"/>
                </a:moveTo>
                <a:cubicBezTo>
                  <a:pt x="11765" y="11350"/>
                  <a:pt x="11811" y="11422"/>
                  <a:pt x="11852" y="11483"/>
                </a:cubicBezTo>
                <a:cubicBezTo>
                  <a:pt x="12660" y="12756"/>
                  <a:pt x="13391" y="14091"/>
                  <a:pt x="14025" y="15466"/>
                </a:cubicBezTo>
                <a:lnTo>
                  <a:pt x="11709" y="15466"/>
                </a:lnTo>
                <a:lnTo>
                  <a:pt x="11724" y="11289"/>
                </a:lnTo>
                <a:close/>
                <a:moveTo>
                  <a:pt x="691" y="16008"/>
                </a:moveTo>
                <a:lnTo>
                  <a:pt x="3237" y="16018"/>
                </a:lnTo>
                <a:lnTo>
                  <a:pt x="3165" y="42354"/>
                </a:lnTo>
                <a:lnTo>
                  <a:pt x="624" y="42349"/>
                </a:lnTo>
                <a:lnTo>
                  <a:pt x="691" y="16008"/>
                </a:lnTo>
                <a:close/>
                <a:moveTo>
                  <a:pt x="3810" y="16023"/>
                </a:moveTo>
                <a:lnTo>
                  <a:pt x="11131" y="16044"/>
                </a:lnTo>
                <a:lnTo>
                  <a:pt x="11059" y="42379"/>
                </a:lnTo>
                <a:lnTo>
                  <a:pt x="3743" y="42359"/>
                </a:lnTo>
                <a:lnTo>
                  <a:pt x="3810" y="16023"/>
                </a:lnTo>
                <a:close/>
                <a:moveTo>
                  <a:pt x="11704" y="16049"/>
                </a:moveTo>
                <a:lnTo>
                  <a:pt x="14413" y="16054"/>
                </a:lnTo>
                <a:lnTo>
                  <a:pt x="14413" y="16279"/>
                </a:lnTo>
                <a:lnTo>
                  <a:pt x="14408" y="16279"/>
                </a:lnTo>
                <a:lnTo>
                  <a:pt x="14337" y="42159"/>
                </a:lnTo>
                <a:lnTo>
                  <a:pt x="14347" y="42159"/>
                </a:lnTo>
                <a:lnTo>
                  <a:pt x="14347" y="42389"/>
                </a:lnTo>
                <a:lnTo>
                  <a:pt x="11632" y="42384"/>
                </a:lnTo>
                <a:lnTo>
                  <a:pt x="11704" y="16049"/>
                </a:lnTo>
                <a:close/>
                <a:moveTo>
                  <a:pt x="11632" y="42952"/>
                </a:moveTo>
                <a:lnTo>
                  <a:pt x="13948" y="42957"/>
                </a:lnTo>
                <a:cubicBezTo>
                  <a:pt x="13907" y="43049"/>
                  <a:pt x="13871" y="43131"/>
                  <a:pt x="13830" y="43207"/>
                </a:cubicBezTo>
                <a:cubicBezTo>
                  <a:pt x="13222" y="44486"/>
                  <a:pt x="12522" y="45738"/>
                  <a:pt x="11755" y="46935"/>
                </a:cubicBezTo>
                <a:cubicBezTo>
                  <a:pt x="11709" y="47001"/>
                  <a:pt x="11668" y="47062"/>
                  <a:pt x="11622" y="47134"/>
                </a:cubicBezTo>
                <a:lnTo>
                  <a:pt x="11632" y="42952"/>
                </a:lnTo>
                <a:close/>
                <a:moveTo>
                  <a:pt x="624" y="42921"/>
                </a:moveTo>
                <a:lnTo>
                  <a:pt x="3165" y="42926"/>
                </a:lnTo>
                <a:lnTo>
                  <a:pt x="3145" y="50058"/>
                </a:lnTo>
                <a:lnTo>
                  <a:pt x="604" y="50053"/>
                </a:lnTo>
                <a:lnTo>
                  <a:pt x="624" y="42921"/>
                </a:lnTo>
                <a:close/>
                <a:moveTo>
                  <a:pt x="3743" y="42937"/>
                </a:moveTo>
                <a:lnTo>
                  <a:pt x="11059" y="42947"/>
                </a:lnTo>
                <a:lnTo>
                  <a:pt x="11044" y="47978"/>
                </a:lnTo>
                <a:cubicBezTo>
                  <a:pt x="10543" y="48699"/>
                  <a:pt x="9996" y="49404"/>
                  <a:pt x="9444" y="50079"/>
                </a:cubicBezTo>
                <a:lnTo>
                  <a:pt x="3723" y="50069"/>
                </a:lnTo>
                <a:lnTo>
                  <a:pt x="3743" y="42937"/>
                </a:lnTo>
                <a:close/>
                <a:moveTo>
                  <a:pt x="3712" y="50641"/>
                </a:moveTo>
                <a:lnTo>
                  <a:pt x="8948" y="50657"/>
                </a:lnTo>
                <a:cubicBezTo>
                  <a:pt x="8897" y="50713"/>
                  <a:pt x="8846" y="50774"/>
                  <a:pt x="8789" y="50841"/>
                </a:cubicBezTo>
                <a:cubicBezTo>
                  <a:pt x="7322" y="52507"/>
                  <a:pt x="5676" y="54031"/>
                  <a:pt x="3902" y="55360"/>
                </a:cubicBezTo>
                <a:cubicBezTo>
                  <a:pt x="3835" y="55411"/>
                  <a:pt x="3764" y="55452"/>
                  <a:pt x="3702" y="55504"/>
                </a:cubicBezTo>
                <a:lnTo>
                  <a:pt x="3712" y="50641"/>
                </a:lnTo>
                <a:close/>
                <a:moveTo>
                  <a:pt x="604" y="50626"/>
                </a:moveTo>
                <a:lnTo>
                  <a:pt x="3145" y="50636"/>
                </a:lnTo>
                <a:lnTo>
                  <a:pt x="3135" y="55918"/>
                </a:lnTo>
                <a:cubicBezTo>
                  <a:pt x="2373" y="56460"/>
                  <a:pt x="1596" y="56961"/>
                  <a:pt x="813" y="57421"/>
                </a:cubicBezTo>
                <a:cubicBezTo>
                  <a:pt x="732" y="57467"/>
                  <a:pt x="655" y="57513"/>
                  <a:pt x="583" y="57559"/>
                </a:cubicBezTo>
                <a:lnTo>
                  <a:pt x="604" y="50626"/>
                </a:lnTo>
                <a:close/>
                <a:moveTo>
                  <a:pt x="14352" y="43453"/>
                </a:moveTo>
                <a:lnTo>
                  <a:pt x="14352" y="57840"/>
                </a:lnTo>
                <a:lnTo>
                  <a:pt x="1238" y="57840"/>
                </a:lnTo>
                <a:cubicBezTo>
                  <a:pt x="2030" y="57365"/>
                  <a:pt x="2823" y="56848"/>
                  <a:pt x="3579" y="56306"/>
                </a:cubicBezTo>
                <a:cubicBezTo>
                  <a:pt x="3810" y="56143"/>
                  <a:pt x="4035" y="55979"/>
                  <a:pt x="4244" y="55810"/>
                </a:cubicBezTo>
                <a:cubicBezTo>
                  <a:pt x="6049" y="54455"/>
                  <a:pt x="7721" y="52911"/>
                  <a:pt x="9219" y="51209"/>
                </a:cubicBezTo>
                <a:cubicBezTo>
                  <a:pt x="9388" y="51020"/>
                  <a:pt x="9551" y="50836"/>
                  <a:pt x="9705" y="50646"/>
                </a:cubicBezTo>
                <a:lnTo>
                  <a:pt x="9791" y="50544"/>
                </a:lnTo>
                <a:lnTo>
                  <a:pt x="10185" y="50079"/>
                </a:lnTo>
                <a:lnTo>
                  <a:pt x="10175" y="50079"/>
                </a:lnTo>
                <a:cubicBezTo>
                  <a:pt x="10655" y="49486"/>
                  <a:pt x="11121" y="48867"/>
                  <a:pt x="11560" y="48233"/>
                </a:cubicBezTo>
                <a:cubicBezTo>
                  <a:pt x="11785" y="47911"/>
                  <a:pt x="12010" y="47574"/>
                  <a:pt x="12235" y="47241"/>
                </a:cubicBezTo>
                <a:cubicBezTo>
                  <a:pt x="13023" y="46030"/>
                  <a:pt x="13728" y="44757"/>
                  <a:pt x="14352" y="43453"/>
                </a:cubicBezTo>
                <a:close/>
                <a:moveTo>
                  <a:pt x="164" y="0"/>
                </a:moveTo>
                <a:lnTo>
                  <a:pt x="164" y="511"/>
                </a:lnTo>
                <a:lnTo>
                  <a:pt x="1" y="58050"/>
                </a:lnTo>
                <a:lnTo>
                  <a:pt x="1" y="58336"/>
                </a:lnTo>
                <a:lnTo>
                  <a:pt x="98" y="58336"/>
                </a:lnTo>
                <a:lnTo>
                  <a:pt x="98" y="58351"/>
                </a:lnTo>
                <a:lnTo>
                  <a:pt x="14925" y="58351"/>
                </a:lnTo>
                <a:lnTo>
                  <a:pt x="14925" y="57840"/>
                </a:lnTo>
                <a:lnTo>
                  <a:pt x="14925" y="40902"/>
                </a:lnTo>
                <a:lnTo>
                  <a:pt x="14914" y="40902"/>
                </a:lnTo>
                <a:lnTo>
                  <a:pt x="14976" y="17450"/>
                </a:lnTo>
                <a:lnTo>
                  <a:pt x="14991" y="17450"/>
                </a:lnTo>
                <a:lnTo>
                  <a:pt x="14991" y="511"/>
                </a:lnTo>
                <a:lnTo>
                  <a:pt x="1499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grpSp>
        <p:nvGrpSpPr>
          <p:cNvPr id="1172" name="Google Shape;1172;p23"/>
          <p:cNvGrpSpPr/>
          <p:nvPr/>
        </p:nvGrpSpPr>
        <p:grpSpPr>
          <a:xfrm>
            <a:off x="-378687" y="-108423"/>
            <a:ext cx="2009069" cy="816929"/>
            <a:chOff x="-378687" y="-108423"/>
            <a:chExt cx="2009069" cy="816929"/>
          </a:xfrm>
        </p:grpSpPr>
        <p:sp>
          <p:nvSpPr>
            <p:cNvPr id="1173" name="Google Shape;1173;p23"/>
            <p:cNvSpPr/>
            <p:nvPr/>
          </p:nvSpPr>
          <p:spPr>
            <a:xfrm>
              <a:off x="-378687" y="-108423"/>
              <a:ext cx="2009069" cy="816929"/>
            </a:xfrm>
            <a:custGeom>
              <a:rect b="b" l="l" r="r" t="t"/>
              <a:pathLst>
                <a:path extrusionOk="0" h="17741" w="43628">
                  <a:moveTo>
                    <a:pt x="22026" y="1"/>
                  </a:moveTo>
                  <a:cubicBezTo>
                    <a:pt x="20390" y="404"/>
                    <a:pt x="18790" y="931"/>
                    <a:pt x="17256" y="1555"/>
                  </a:cubicBezTo>
                  <a:cubicBezTo>
                    <a:pt x="9878" y="4587"/>
                    <a:pt x="3774" y="10098"/>
                    <a:pt x="1" y="17062"/>
                  </a:cubicBezTo>
                  <a:cubicBezTo>
                    <a:pt x="573" y="17276"/>
                    <a:pt x="1166" y="17445"/>
                    <a:pt x="1765" y="17552"/>
                  </a:cubicBezTo>
                  <a:cubicBezTo>
                    <a:pt x="2392" y="17669"/>
                    <a:pt x="3030" y="17726"/>
                    <a:pt x="3668" y="17726"/>
                  </a:cubicBezTo>
                  <a:cubicBezTo>
                    <a:pt x="5938" y="17726"/>
                    <a:pt x="8210" y="17002"/>
                    <a:pt x="10042" y="15661"/>
                  </a:cubicBezTo>
                  <a:cubicBezTo>
                    <a:pt x="12225" y="17015"/>
                    <a:pt x="14793" y="17740"/>
                    <a:pt x="17361" y="17740"/>
                  </a:cubicBezTo>
                  <a:cubicBezTo>
                    <a:pt x="17836" y="17740"/>
                    <a:pt x="18312" y="17715"/>
                    <a:pt x="18785" y="17665"/>
                  </a:cubicBezTo>
                  <a:cubicBezTo>
                    <a:pt x="21817" y="17353"/>
                    <a:pt x="24721" y="15998"/>
                    <a:pt x="26919" y="13897"/>
                  </a:cubicBezTo>
                  <a:cubicBezTo>
                    <a:pt x="28120" y="14917"/>
                    <a:pt x="29691" y="15481"/>
                    <a:pt x="31265" y="15481"/>
                  </a:cubicBezTo>
                  <a:cubicBezTo>
                    <a:pt x="31561" y="15481"/>
                    <a:pt x="31856" y="15461"/>
                    <a:pt x="32150" y="15420"/>
                  </a:cubicBezTo>
                  <a:cubicBezTo>
                    <a:pt x="34000" y="15165"/>
                    <a:pt x="35728" y="14086"/>
                    <a:pt x="36761" y="12527"/>
                  </a:cubicBezTo>
                  <a:cubicBezTo>
                    <a:pt x="37415" y="12968"/>
                    <a:pt x="38186" y="13173"/>
                    <a:pt x="38966" y="13173"/>
                  </a:cubicBezTo>
                  <a:cubicBezTo>
                    <a:pt x="40291" y="13173"/>
                    <a:pt x="41642" y="12580"/>
                    <a:pt x="42482" y="11540"/>
                  </a:cubicBezTo>
                  <a:cubicBezTo>
                    <a:pt x="43300" y="10528"/>
                    <a:pt x="43628" y="9198"/>
                    <a:pt x="43495" y="7895"/>
                  </a:cubicBezTo>
                  <a:cubicBezTo>
                    <a:pt x="43418" y="7071"/>
                    <a:pt x="43162" y="6258"/>
                    <a:pt x="42728" y="5548"/>
                  </a:cubicBezTo>
                  <a:cubicBezTo>
                    <a:pt x="41818" y="4065"/>
                    <a:pt x="40279" y="3058"/>
                    <a:pt x="38643" y="2465"/>
                  </a:cubicBezTo>
                  <a:cubicBezTo>
                    <a:pt x="37007" y="1867"/>
                    <a:pt x="35263" y="1652"/>
                    <a:pt x="33535" y="1432"/>
                  </a:cubicBezTo>
                  <a:cubicBezTo>
                    <a:pt x="29701" y="962"/>
                    <a:pt x="25861" y="481"/>
                    <a:pt x="220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-14500" y="-2750"/>
              <a:ext cx="735600" cy="384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" name="Google Shape;1175;p23"/>
          <p:cNvGrpSpPr/>
          <p:nvPr/>
        </p:nvGrpSpPr>
        <p:grpSpPr>
          <a:xfrm>
            <a:off x="4953051" y="103329"/>
            <a:ext cx="2448352" cy="1738467"/>
            <a:chOff x="4953051" y="103329"/>
            <a:chExt cx="2448352" cy="1738467"/>
          </a:xfrm>
        </p:grpSpPr>
        <p:sp>
          <p:nvSpPr>
            <p:cNvPr id="1176" name="Google Shape;1176;p23"/>
            <p:cNvSpPr/>
            <p:nvPr/>
          </p:nvSpPr>
          <p:spPr>
            <a:xfrm flipH="1">
              <a:off x="5927018" y="103329"/>
              <a:ext cx="512414" cy="1110425"/>
            </a:xfrm>
            <a:custGeom>
              <a:rect b="b" l="l" r="r" t="t"/>
              <a:pathLst>
                <a:path extrusionOk="0" h="20291" w="9363">
                  <a:moveTo>
                    <a:pt x="4694" y="0"/>
                  </a:moveTo>
                  <a:lnTo>
                    <a:pt x="4694" y="0"/>
                  </a:lnTo>
                  <a:cubicBezTo>
                    <a:pt x="4463" y="1232"/>
                    <a:pt x="4685" y="2537"/>
                    <a:pt x="5285" y="3634"/>
                  </a:cubicBezTo>
                  <a:lnTo>
                    <a:pt x="5285" y="3634"/>
                  </a:lnTo>
                  <a:cubicBezTo>
                    <a:pt x="5075" y="3320"/>
                    <a:pt x="4865" y="3005"/>
                    <a:pt x="4653" y="2690"/>
                  </a:cubicBezTo>
                  <a:cubicBezTo>
                    <a:pt x="4459" y="2409"/>
                    <a:pt x="4250" y="2107"/>
                    <a:pt x="3851" y="2107"/>
                  </a:cubicBezTo>
                  <a:cubicBezTo>
                    <a:pt x="3570" y="2107"/>
                    <a:pt x="3314" y="2286"/>
                    <a:pt x="3181" y="2536"/>
                  </a:cubicBezTo>
                  <a:cubicBezTo>
                    <a:pt x="2925" y="3022"/>
                    <a:pt x="3145" y="3590"/>
                    <a:pt x="3508" y="3963"/>
                  </a:cubicBezTo>
                  <a:cubicBezTo>
                    <a:pt x="3804" y="4259"/>
                    <a:pt x="4188" y="4453"/>
                    <a:pt x="4571" y="4634"/>
                  </a:cubicBezTo>
                  <a:lnTo>
                    <a:pt x="4571" y="4634"/>
                  </a:lnTo>
                  <a:cubicBezTo>
                    <a:pt x="3753" y="4250"/>
                    <a:pt x="2935" y="3861"/>
                    <a:pt x="2118" y="3472"/>
                  </a:cubicBezTo>
                  <a:lnTo>
                    <a:pt x="2118" y="3472"/>
                  </a:lnTo>
                  <a:cubicBezTo>
                    <a:pt x="2312" y="4377"/>
                    <a:pt x="2813" y="5215"/>
                    <a:pt x="3513" y="5824"/>
                  </a:cubicBezTo>
                  <a:cubicBezTo>
                    <a:pt x="2612" y="5060"/>
                    <a:pt x="1434" y="4631"/>
                    <a:pt x="254" y="4631"/>
                  </a:cubicBezTo>
                  <a:cubicBezTo>
                    <a:pt x="170" y="4631"/>
                    <a:pt x="85" y="4633"/>
                    <a:pt x="1" y="4638"/>
                  </a:cubicBezTo>
                  <a:lnTo>
                    <a:pt x="2992" y="6811"/>
                  </a:lnTo>
                  <a:lnTo>
                    <a:pt x="1443" y="7025"/>
                  </a:lnTo>
                  <a:cubicBezTo>
                    <a:pt x="1187" y="7056"/>
                    <a:pt x="1167" y="7419"/>
                    <a:pt x="1417" y="7485"/>
                  </a:cubicBezTo>
                  <a:lnTo>
                    <a:pt x="3007" y="7879"/>
                  </a:lnTo>
                  <a:lnTo>
                    <a:pt x="1115" y="8431"/>
                  </a:lnTo>
                  <a:cubicBezTo>
                    <a:pt x="824" y="8513"/>
                    <a:pt x="809" y="8927"/>
                    <a:pt x="1100" y="9029"/>
                  </a:cubicBezTo>
                  <a:lnTo>
                    <a:pt x="3084" y="9725"/>
                  </a:lnTo>
                  <a:lnTo>
                    <a:pt x="1330" y="10134"/>
                  </a:lnTo>
                  <a:cubicBezTo>
                    <a:pt x="1059" y="10200"/>
                    <a:pt x="998" y="10553"/>
                    <a:pt x="1218" y="10706"/>
                  </a:cubicBezTo>
                  <a:cubicBezTo>
                    <a:pt x="1877" y="11151"/>
                    <a:pt x="2649" y="11427"/>
                    <a:pt x="3442" y="11499"/>
                  </a:cubicBezTo>
                  <a:cubicBezTo>
                    <a:pt x="2803" y="11565"/>
                    <a:pt x="2153" y="11652"/>
                    <a:pt x="1576" y="11933"/>
                  </a:cubicBezTo>
                  <a:cubicBezTo>
                    <a:pt x="1003" y="12215"/>
                    <a:pt x="512" y="12752"/>
                    <a:pt x="461" y="13391"/>
                  </a:cubicBezTo>
                  <a:cubicBezTo>
                    <a:pt x="425" y="13784"/>
                    <a:pt x="568" y="14173"/>
                    <a:pt x="701" y="14546"/>
                  </a:cubicBezTo>
                  <a:cubicBezTo>
                    <a:pt x="1294" y="16182"/>
                    <a:pt x="1944" y="17890"/>
                    <a:pt x="3263" y="19020"/>
                  </a:cubicBezTo>
                  <a:cubicBezTo>
                    <a:pt x="4066" y="19701"/>
                    <a:pt x="5462" y="20291"/>
                    <a:pt x="6717" y="20291"/>
                  </a:cubicBezTo>
                  <a:cubicBezTo>
                    <a:pt x="7259" y="20291"/>
                    <a:pt x="7776" y="20180"/>
                    <a:pt x="8207" y="19920"/>
                  </a:cubicBezTo>
                  <a:cubicBezTo>
                    <a:pt x="8871" y="19516"/>
                    <a:pt x="8836" y="18718"/>
                    <a:pt x="8887" y="18028"/>
                  </a:cubicBezTo>
                  <a:cubicBezTo>
                    <a:pt x="8984" y="16826"/>
                    <a:pt x="9076" y="15620"/>
                    <a:pt x="9168" y="14418"/>
                  </a:cubicBezTo>
                  <a:cubicBezTo>
                    <a:pt x="9255" y="13329"/>
                    <a:pt x="9332" y="12245"/>
                    <a:pt x="9347" y="11156"/>
                  </a:cubicBezTo>
                  <a:cubicBezTo>
                    <a:pt x="9362" y="10461"/>
                    <a:pt x="9347" y="9766"/>
                    <a:pt x="9311" y="9070"/>
                  </a:cubicBezTo>
                  <a:cubicBezTo>
                    <a:pt x="9255" y="7976"/>
                    <a:pt x="9127" y="6882"/>
                    <a:pt x="8877" y="5814"/>
                  </a:cubicBezTo>
                  <a:cubicBezTo>
                    <a:pt x="8427" y="3896"/>
                    <a:pt x="7573" y="2076"/>
                    <a:pt x="6382" y="507"/>
                  </a:cubicBezTo>
                  <a:lnTo>
                    <a:pt x="6382" y="507"/>
                  </a:lnTo>
                  <a:cubicBezTo>
                    <a:pt x="6571" y="1882"/>
                    <a:pt x="6755" y="3267"/>
                    <a:pt x="6939" y="4653"/>
                  </a:cubicBezTo>
                  <a:lnTo>
                    <a:pt x="46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3"/>
            <p:cNvSpPr/>
            <p:nvPr/>
          </p:nvSpPr>
          <p:spPr>
            <a:xfrm flipH="1">
              <a:off x="5921018" y="103329"/>
              <a:ext cx="512414" cy="1110425"/>
            </a:xfrm>
            <a:custGeom>
              <a:rect b="b" l="l" r="r" t="t"/>
              <a:pathLst>
                <a:path extrusionOk="0" h="20291" w="9363">
                  <a:moveTo>
                    <a:pt x="4694" y="0"/>
                  </a:moveTo>
                  <a:lnTo>
                    <a:pt x="4694" y="0"/>
                  </a:lnTo>
                  <a:cubicBezTo>
                    <a:pt x="4463" y="1232"/>
                    <a:pt x="4685" y="2537"/>
                    <a:pt x="5285" y="3634"/>
                  </a:cubicBezTo>
                  <a:lnTo>
                    <a:pt x="5285" y="3634"/>
                  </a:lnTo>
                  <a:cubicBezTo>
                    <a:pt x="5075" y="3320"/>
                    <a:pt x="4865" y="3005"/>
                    <a:pt x="4653" y="2690"/>
                  </a:cubicBezTo>
                  <a:cubicBezTo>
                    <a:pt x="4459" y="2409"/>
                    <a:pt x="4250" y="2107"/>
                    <a:pt x="3851" y="2107"/>
                  </a:cubicBezTo>
                  <a:cubicBezTo>
                    <a:pt x="3570" y="2107"/>
                    <a:pt x="3314" y="2286"/>
                    <a:pt x="3181" y="2536"/>
                  </a:cubicBezTo>
                  <a:cubicBezTo>
                    <a:pt x="2925" y="3022"/>
                    <a:pt x="3145" y="3590"/>
                    <a:pt x="3508" y="3963"/>
                  </a:cubicBezTo>
                  <a:cubicBezTo>
                    <a:pt x="3804" y="4259"/>
                    <a:pt x="4188" y="4453"/>
                    <a:pt x="4571" y="4634"/>
                  </a:cubicBezTo>
                  <a:lnTo>
                    <a:pt x="4571" y="4634"/>
                  </a:lnTo>
                  <a:cubicBezTo>
                    <a:pt x="3753" y="4250"/>
                    <a:pt x="2935" y="3861"/>
                    <a:pt x="2118" y="3472"/>
                  </a:cubicBezTo>
                  <a:lnTo>
                    <a:pt x="2118" y="3472"/>
                  </a:lnTo>
                  <a:cubicBezTo>
                    <a:pt x="2312" y="4377"/>
                    <a:pt x="2813" y="5215"/>
                    <a:pt x="3513" y="5824"/>
                  </a:cubicBezTo>
                  <a:cubicBezTo>
                    <a:pt x="2612" y="5060"/>
                    <a:pt x="1434" y="4631"/>
                    <a:pt x="254" y="4631"/>
                  </a:cubicBezTo>
                  <a:cubicBezTo>
                    <a:pt x="170" y="4631"/>
                    <a:pt x="85" y="4633"/>
                    <a:pt x="1" y="4638"/>
                  </a:cubicBezTo>
                  <a:lnTo>
                    <a:pt x="2992" y="6811"/>
                  </a:lnTo>
                  <a:lnTo>
                    <a:pt x="1443" y="7025"/>
                  </a:lnTo>
                  <a:cubicBezTo>
                    <a:pt x="1187" y="7056"/>
                    <a:pt x="1167" y="7419"/>
                    <a:pt x="1417" y="7485"/>
                  </a:cubicBezTo>
                  <a:lnTo>
                    <a:pt x="3007" y="7879"/>
                  </a:lnTo>
                  <a:lnTo>
                    <a:pt x="1115" y="8431"/>
                  </a:lnTo>
                  <a:cubicBezTo>
                    <a:pt x="824" y="8513"/>
                    <a:pt x="809" y="8927"/>
                    <a:pt x="1100" y="9029"/>
                  </a:cubicBezTo>
                  <a:lnTo>
                    <a:pt x="3084" y="9725"/>
                  </a:lnTo>
                  <a:lnTo>
                    <a:pt x="1330" y="10134"/>
                  </a:lnTo>
                  <a:cubicBezTo>
                    <a:pt x="1059" y="10200"/>
                    <a:pt x="998" y="10553"/>
                    <a:pt x="1218" y="10706"/>
                  </a:cubicBezTo>
                  <a:cubicBezTo>
                    <a:pt x="1877" y="11151"/>
                    <a:pt x="2649" y="11427"/>
                    <a:pt x="3442" y="11499"/>
                  </a:cubicBezTo>
                  <a:cubicBezTo>
                    <a:pt x="2803" y="11565"/>
                    <a:pt x="2153" y="11652"/>
                    <a:pt x="1576" y="11933"/>
                  </a:cubicBezTo>
                  <a:cubicBezTo>
                    <a:pt x="1003" y="12215"/>
                    <a:pt x="512" y="12752"/>
                    <a:pt x="461" y="13391"/>
                  </a:cubicBezTo>
                  <a:cubicBezTo>
                    <a:pt x="425" y="13784"/>
                    <a:pt x="568" y="14173"/>
                    <a:pt x="701" y="14546"/>
                  </a:cubicBezTo>
                  <a:cubicBezTo>
                    <a:pt x="1294" y="16182"/>
                    <a:pt x="1944" y="17890"/>
                    <a:pt x="3263" y="19020"/>
                  </a:cubicBezTo>
                  <a:cubicBezTo>
                    <a:pt x="4066" y="19701"/>
                    <a:pt x="5462" y="20291"/>
                    <a:pt x="6717" y="20291"/>
                  </a:cubicBezTo>
                  <a:cubicBezTo>
                    <a:pt x="7259" y="20291"/>
                    <a:pt x="7776" y="20180"/>
                    <a:pt x="8207" y="19920"/>
                  </a:cubicBezTo>
                  <a:cubicBezTo>
                    <a:pt x="8871" y="19516"/>
                    <a:pt x="8836" y="18718"/>
                    <a:pt x="8887" y="18028"/>
                  </a:cubicBezTo>
                  <a:cubicBezTo>
                    <a:pt x="8984" y="16826"/>
                    <a:pt x="9076" y="15620"/>
                    <a:pt x="9168" y="14418"/>
                  </a:cubicBezTo>
                  <a:cubicBezTo>
                    <a:pt x="9255" y="13329"/>
                    <a:pt x="9332" y="12245"/>
                    <a:pt x="9347" y="11156"/>
                  </a:cubicBezTo>
                  <a:cubicBezTo>
                    <a:pt x="9362" y="10461"/>
                    <a:pt x="9347" y="9766"/>
                    <a:pt x="9311" y="9070"/>
                  </a:cubicBezTo>
                  <a:cubicBezTo>
                    <a:pt x="9255" y="7976"/>
                    <a:pt x="9127" y="6882"/>
                    <a:pt x="8877" y="5814"/>
                  </a:cubicBezTo>
                  <a:cubicBezTo>
                    <a:pt x="8427" y="3896"/>
                    <a:pt x="7573" y="2076"/>
                    <a:pt x="6382" y="507"/>
                  </a:cubicBezTo>
                  <a:lnTo>
                    <a:pt x="6382" y="507"/>
                  </a:lnTo>
                  <a:cubicBezTo>
                    <a:pt x="6571" y="1882"/>
                    <a:pt x="6755" y="3267"/>
                    <a:pt x="6939" y="4653"/>
                  </a:cubicBezTo>
                  <a:lnTo>
                    <a:pt x="4694" y="0"/>
                  </a:lnTo>
                  <a:close/>
                </a:path>
              </a:pathLst>
            </a:custGeom>
            <a:solidFill>
              <a:srgbClr val="C0F6FF">
                <a:alpha val="4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3"/>
            <p:cNvSpPr/>
            <p:nvPr/>
          </p:nvSpPr>
          <p:spPr>
            <a:xfrm flipH="1">
              <a:off x="6826381" y="1452810"/>
              <a:ext cx="575022" cy="388985"/>
            </a:xfrm>
            <a:custGeom>
              <a:rect b="b" l="l" r="r" t="t"/>
              <a:pathLst>
                <a:path extrusionOk="0" h="7108" w="10507">
                  <a:moveTo>
                    <a:pt x="9776" y="1"/>
                  </a:moveTo>
                  <a:cubicBezTo>
                    <a:pt x="9157" y="1"/>
                    <a:pt x="7689" y="1132"/>
                    <a:pt x="7368" y="1320"/>
                  </a:cubicBezTo>
                  <a:cubicBezTo>
                    <a:pt x="5343" y="2501"/>
                    <a:pt x="3237" y="3549"/>
                    <a:pt x="1069" y="4459"/>
                  </a:cubicBezTo>
                  <a:cubicBezTo>
                    <a:pt x="742" y="4597"/>
                    <a:pt x="389" y="4746"/>
                    <a:pt x="195" y="5047"/>
                  </a:cubicBezTo>
                  <a:cubicBezTo>
                    <a:pt x="0" y="5349"/>
                    <a:pt x="67" y="5840"/>
                    <a:pt x="409" y="5947"/>
                  </a:cubicBezTo>
                  <a:cubicBezTo>
                    <a:pt x="456" y="5961"/>
                    <a:pt x="503" y="5968"/>
                    <a:pt x="549" y="5968"/>
                  </a:cubicBezTo>
                  <a:cubicBezTo>
                    <a:pt x="603" y="5968"/>
                    <a:pt x="656" y="5959"/>
                    <a:pt x="706" y="5942"/>
                  </a:cubicBezTo>
                  <a:lnTo>
                    <a:pt x="706" y="5942"/>
                  </a:lnTo>
                  <a:cubicBezTo>
                    <a:pt x="619" y="6013"/>
                    <a:pt x="537" y="6090"/>
                    <a:pt x="481" y="6182"/>
                  </a:cubicBezTo>
                  <a:cubicBezTo>
                    <a:pt x="287" y="6484"/>
                    <a:pt x="358" y="6975"/>
                    <a:pt x="696" y="7087"/>
                  </a:cubicBezTo>
                  <a:cubicBezTo>
                    <a:pt x="742" y="7101"/>
                    <a:pt x="787" y="7108"/>
                    <a:pt x="831" y="7108"/>
                  </a:cubicBezTo>
                  <a:cubicBezTo>
                    <a:pt x="1197" y="7108"/>
                    <a:pt x="1475" y="6648"/>
                    <a:pt x="1703" y="6310"/>
                  </a:cubicBezTo>
                  <a:cubicBezTo>
                    <a:pt x="2291" y="5441"/>
                    <a:pt x="3375" y="5083"/>
                    <a:pt x="4361" y="4720"/>
                  </a:cubicBezTo>
                  <a:cubicBezTo>
                    <a:pt x="5604" y="4260"/>
                    <a:pt x="6816" y="3692"/>
                    <a:pt x="7966" y="3033"/>
                  </a:cubicBezTo>
                  <a:cubicBezTo>
                    <a:pt x="8380" y="2792"/>
                    <a:pt x="10507" y="1750"/>
                    <a:pt x="10302" y="1248"/>
                  </a:cubicBezTo>
                  <a:cubicBezTo>
                    <a:pt x="10261" y="1148"/>
                    <a:pt x="10173" y="1106"/>
                    <a:pt x="10054" y="1106"/>
                  </a:cubicBezTo>
                  <a:cubicBezTo>
                    <a:pt x="9436" y="1106"/>
                    <a:pt x="7965" y="2246"/>
                    <a:pt x="7644" y="2435"/>
                  </a:cubicBezTo>
                  <a:cubicBezTo>
                    <a:pt x="5619" y="3621"/>
                    <a:pt x="3518" y="4674"/>
                    <a:pt x="1355" y="5589"/>
                  </a:cubicBezTo>
                  <a:cubicBezTo>
                    <a:pt x="1222" y="5645"/>
                    <a:pt x="1089" y="5707"/>
                    <a:pt x="962" y="5773"/>
                  </a:cubicBezTo>
                  <a:cubicBezTo>
                    <a:pt x="1130" y="5610"/>
                    <a:pt x="1284" y="5374"/>
                    <a:pt x="1422" y="5175"/>
                  </a:cubicBezTo>
                  <a:cubicBezTo>
                    <a:pt x="2015" y="4306"/>
                    <a:pt x="3094" y="3953"/>
                    <a:pt x="4085" y="3590"/>
                  </a:cubicBezTo>
                  <a:cubicBezTo>
                    <a:pt x="5333" y="3130"/>
                    <a:pt x="6539" y="2573"/>
                    <a:pt x="7695" y="1913"/>
                  </a:cubicBezTo>
                  <a:cubicBezTo>
                    <a:pt x="8104" y="1683"/>
                    <a:pt x="10231" y="645"/>
                    <a:pt x="10026" y="144"/>
                  </a:cubicBezTo>
                  <a:cubicBezTo>
                    <a:pt x="9985" y="43"/>
                    <a:pt x="9896" y="1"/>
                    <a:pt x="9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23"/>
            <p:cNvSpPr/>
            <p:nvPr/>
          </p:nvSpPr>
          <p:spPr>
            <a:xfrm flipH="1">
              <a:off x="4953051" y="224606"/>
              <a:ext cx="2164637" cy="1401453"/>
            </a:xfrm>
            <a:custGeom>
              <a:rect b="b" l="l" r="r" t="t"/>
              <a:pathLst>
                <a:path extrusionOk="0" h="25609" w="39553">
                  <a:moveTo>
                    <a:pt x="6357" y="0"/>
                  </a:moveTo>
                  <a:cubicBezTo>
                    <a:pt x="6200" y="0"/>
                    <a:pt x="6047" y="55"/>
                    <a:pt x="5936" y="172"/>
                  </a:cubicBezTo>
                  <a:cubicBezTo>
                    <a:pt x="5640" y="494"/>
                    <a:pt x="5860" y="985"/>
                    <a:pt x="6085" y="1348"/>
                  </a:cubicBezTo>
                  <a:cubicBezTo>
                    <a:pt x="6714" y="2371"/>
                    <a:pt x="7348" y="3393"/>
                    <a:pt x="7982" y="4426"/>
                  </a:cubicBezTo>
                  <a:cubicBezTo>
                    <a:pt x="7440" y="3618"/>
                    <a:pt x="6882" y="2805"/>
                    <a:pt x="6167" y="2151"/>
                  </a:cubicBezTo>
                  <a:cubicBezTo>
                    <a:pt x="5451" y="1491"/>
                    <a:pt x="4541" y="990"/>
                    <a:pt x="3569" y="939"/>
                  </a:cubicBezTo>
                  <a:lnTo>
                    <a:pt x="3569" y="939"/>
                  </a:lnTo>
                  <a:lnTo>
                    <a:pt x="6473" y="4032"/>
                  </a:lnTo>
                  <a:cubicBezTo>
                    <a:pt x="5814" y="3582"/>
                    <a:pt x="5154" y="3122"/>
                    <a:pt x="4500" y="2667"/>
                  </a:cubicBezTo>
                  <a:cubicBezTo>
                    <a:pt x="3712" y="2123"/>
                    <a:pt x="2847" y="1553"/>
                    <a:pt x="1908" y="1553"/>
                  </a:cubicBezTo>
                  <a:cubicBezTo>
                    <a:pt x="1823" y="1553"/>
                    <a:pt x="1738" y="1558"/>
                    <a:pt x="1652" y="1568"/>
                  </a:cubicBezTo>
                  <a:cubicBezTo>
                    <a:pt x="2787" y="2953"/>
                    <a:pt x="4132" y="4160"/>
                    <a:pt x="5640" y="5126"/>
                  </a:cubicBezTo>
                  <a:cubicBezTo>
                    <a:pt x="5627" y="5126"/>
                    <a:pt x="5615" y="5127"/>
                    <a:pt x="5602" y="5127"/>
                  </a:cubicBezTo>
                  <a:cubicBezTo>
                    <a:pt x="4656" y="5127"/>
                    <a:pt x="3809" y="4562"/>
                    <a:pt x="3002" y="4058"/>
                  </a:cubicBezTo>
                  <a:cubicBezTo>
                    <a:pt x="2315" y="3629"/>
                    <a:pt x="1542" y="3217"/>
                    <a:pt x="758" y="3217"/>
                  </a:cubicBezTo>
                  <a:cubicBezTo>
                    <a:pt x="608" y="3217"/>
                    <a:pt x="458" y="3232"/>
                    <a:pt x="307" y="3265"/>
                  </a:cubicBezTo>
                  <a:cubicBezTo>
                    <a:pt x="1698" y="4252"/>
                    <a:pt x="3186" y="5106"/>
                    <a:pt x="4740" y="5806"/>
                  </a:cubicBezTo>
                  <a:lnTo>
                    <a:pt x="1" y="4671"/>
                  </a:lnTo>
                  <a:lnTo>
                    <a:pt x="1" y="4671"/>
                  </a:lnTo>
                  <a:cubicBezTo>
                    <a:pt x="42" y="5244"/>
                    <a:pt x="512" y="5678"/>
                    <a:pt x="936" y="6052"/>
                  </a:cubicBezTo>
                  <a:cubicBezTo>
                    <a:pt x="1611" y="6635"/>
                    <a:pt x="2276" y="7217"/>
                    <a:pt x="2946" y="7795"/>
                  </a:cubicBezTo>
                  <a:cubicBezTo>
                    <a:pt x="2946" y="7836"/>
                    <a:pt x="2961" y="7867"/>
                    <a:pt x="2971" y="7897"/>
                  </a:cubicBezTo>
                  <a:cubicBezTo>
                    <a:pt x="2986" y="7933"/>
                    <a:pt x="2997" y="7964"/>
                    <a:pt x="3017" y="7995"/>
                  </a:cubicBezTo>
                  <a:cubicBezTo>
                    <a:pt x="3043" y="8356"/>
                    <a:pt x="3463" y="8471"/>
                    <a:pt x="3849" y="8471"/>
                  </a:cubicBezTo>
                  <a:cubicBezTo>
                    <a:pt x="3922" y="8471"/>
                    <a:pt x="3993" y="8467"/>
                    <a:pt x="4060" y="8460"/>
                  </a:cubicBezTo>
                  <a:cubicBezTo>
                    <a:pt x="4699" y="8398"/>
                    <a:pt x="5328" y="8332"/>
                    <a:pt x="5967" y="8271"/>
                  </a:cubicBezTo>
                  <a:lnTo>
                    <a:pt x="5967" y="8271"/>
                  </a:lnTo>
                  <a:cubicBezTo>
                    <a:pt x="5671" y="8358"/>
                    <a:pt x="5369" y="8480"/>
                    <a:pt x="5093" y="8634"/>
                  </a:cubicBezTo>
                  <a:cubicBezTo>
                    <a:pt x="4546" y="8935"/>
                    <a:pt x="4735" y="9758"/>
                    <a:pt x="5364" y="9774"/>
                  </a:cubicBezTo>
                  <a:lnTo>
                    <a:pt x="6806" y="9799"/>
                  </a:lnTo>
                  <a:lnTo>
                    <a:pt x="4735" y="10991"/>
                  </a:lnTo>
                  <a:cubicBezTo>
                    <a:pt x="4413" y="11180"/>
                    <a:pt x="4428" y="11650"/>
                    <a:pt x="4761" y="11803"/>
                  </a:cubicBezTo>
                  <a:cubicBezTo>
                    <a:pt x="5296" y="12054"/>
                    <a:pt x="5891" y="12188"/>
                    <a:pt x="6482" y="12188"/>
                  </a:cubicBezTo>
                  <a:cubicBezTo>
                    <a:pt x="6602" y="12188"/>
                    <a:pt x="6722" y="12183"/>
                    <a:pt x="6841" y="12172"/>
                  </a:cubicBezTo>
                  <a:lnTo>
                    <a:pt x="6841" y="12172"/>
                  </a:lnTo>
                  <a:cubicBezTo>
                    <a:pt x="6279" y="12356"/>
                    <a:pt x="5758" y="12647"/>
                    <a:pt x="5297" y="13020"/>
                  </a:cubicBezTo>
                  <a:cubicBezTo>
                    <a:pt x="4951" y="13301"/>
                    <a:pt x="5205" y="13795"/>
                    <a:pt x="5573" y="13795"/>
                  </a:cubicBezTo>
                  <a:cubicBezTo>
                    <a:pt x="5641" y="13795"/>
                    <a:pt x="5711" y="13778"/>
                    <a:pt x="5783" y="13741"/>
                  </a:cubicBezTo>
                  <a:cubicBezTo>
                    <a:pt x="5844" y="13710"/>
                    <a:pt x="5906" y="13670"/>
                    <a:pt x="5962" y="13629"/>
                  </a:cubicBezTo>
                  <a:lnTo>
                    <a:pt x="5962" y="13629"/>
                  </a:lnTo>
                  <a:cubicBezTo>
                    <a:pt x="5732" y="13854"/>
                    <a:pt x="5502" y="14094"/>
                    <a:pt x="5272" y="14324"/>
                  </a:cubicBezTo>
                  <a:cubicBezTo>
                    <a:pt x="5098" y="14498"/>
                    <a:pt x="4919" y="14692"/>
                    <a:pt x="4842" y="14917"/>
                  </a:cubicBezTo>
                  <a:cubicBezTo>
                    <a:pt x="4710" y="15314"/>
                    <a:pt x="5019" y="15743"/>
                    <a:pt x="5431" y="15743"/>
                  </a:cubicBezTo>
                  <a:cubicBezTo>
                    <a:pt x="5449" y="15743"/>
                    <a:pt x="5468" y="15742"/>
                    <a:pt x="5487" y="15740"/>
                  </a:cubicBezTo>
                  <a:cubicBezTo>
                    <a:pt x="5512" y="15740"/>
                    <a:pt x="5533" y="15735"/>
                    <a:pt x="5558" y="15730"/>
                  </a:cubicBezTo>
                  <a:cubicBezTo>
                    <a:pt x="5599" y="15986"/>
                    <a:pt x="5727" y="16221"/>
                    <a:pt x="5947" y="16349"/>
                  </a:cubicBezTo>
                  <a:cubicBezTo>
                    <a:pt x="6059" y="16415"/>
                    <a:pt x="6172" y="16441"/>
                    <a:pt x="6294" y="16446"/>
                  </a:cubicBezTo>
                  <a:cubicBezTo>
                    <a:pt x="6085" y="16824"/>
                    <a:pt x="6059" y="17325"/>
                    <a:pt x="6330" y="17652"/>
                  </a:cubicBezTo>
                  <a:cubicBezTo>
                    <a:pt x="6471" y="17817"/>
                    <a:pt x="6690" y="17909"/>
                    <a:pt x="6906" y="17909"/>
                  </a:cubicBezTo>
                  <a:cubicBezTo>
                    <a:pt x="6965" y="17909"/>
                    <a:pt x="7024" y="17902"/>
                    <a:pt x="7082" y="17888"/>
                  </a:cubicBezTo>
                  <a:lnTo>
                    <a:pt x="7082" y="17888"/>
                  </a:lnTo>
                  <a:cubicBezTo>
                    <a:pt x="6867" y="18133"/>
                    <a:pt x="6780" y="18491"/>
                    <a:pt x="6893" y="18798"/>
                  </a:cubicBezTo>
                  <a:cubicBezTo>
                    <a:pt x="7026" y="19149"/>
                    <a:pt x="7400" y="19381"/>
                    <a:pt x="7777" y="19381"/>
                  </a:cubicBezTo>
                  <a:cubicBezTo>
                    <a:pt x="7789" y="19381"/>
                    <a:pt x="7801" y="19381"/>
                    <a:pt x="7813" y="19380"/>
                  </a:cubicBezTo>
                  <a:lnTo>
                    <a:pt x="7813" y="19380"/>
                  </a:lnTo>
                  <a:lnTo>
                    <a:pt x="7798" y="19488"/>
                  </a:lnTo>
                  <a:cubicBezTo>
                    <a:pt x="7404" y="19754"/>
                    <a:pt x="7061" y="20137"/>
                    <a:pt x="7225" y="20556"/>
                  </a:cubicBezTo>
                  <a:cubicBezTo>
                    <a:pt x="7291" y="20715"/>
                    <a:pt x="7419" y="20827"/>
                    <a:pt x="7573" y="20899"/>
                  </a:cubicBezTo>
                  <a:lnTo>
                    <a:pt x="7516" y="21252"/>
                  </a:lnTo>
                  <a:cubicBezTo>
                    <a:pt x="7445" y="21277"/>
                    <a:pt x="7373" y="21308"/>
                    <a:pt x="7302" y="21328"/>
                  </a:cubicBezTo>
                  <a:cubicBezTo>
                    <a:pt x="6530" y="21533"/>
                    <a:pt x="5732" y="21589"/>
                    <a:pt x="4940" y="21686"/>
                  </a:cubicBezTo>
                  <a:cubicBezTo>
                    <a:pt x="3937" y="21814"/>
                    <a:pt x="2905" y="22019"/>
                    <a:pt x="2087" y="22607"/>
                  </a:cubicBezTo>
                  <a:cubicBezTo>
                    <a:pt x="1974" y="22688"/>
                    <a:pt x="1851" y="22796"/>
                    <a:pt x="1851" y="22939"/>
                  </a:cubicBezTo>
                  <a:cubicBezTo>
                    <a:pt x="1851" y="23108"/>
                    <a:pt x="2030" y="23235"/>
                    <a:pt x="2204" y="23235"/>
                  </a:cubicBezTo>
                  <a:cubicBezTo>
                    <a:pt x="2378" y="23235"/>
                    <a:pt x="2531" y="23154"/>
                    <a:pt x="2685" y="23072"/>
                  </a:cubicBezTo>
                  <a:lnTo>
                    <a:pt x="2685" y="23072"/>
                  </a:lnTo>
                  <a:cubicBezTo>
                    <a:pt x="2414" y="23256"/>
                    <a:pt x="2148" y="23450"/>
                    <a:pt x="1882" y="23634"/>
                  </a:cubicBezTo>
                  <a:cubicBezTo>
                    <a:pt x="1821" y="23680"/>
                    <a:pt x="1754" y="23731"/>
                    <a:pt x="1713" y="23793"/>
                  </a:cubicBezTo>
                  <a:cubicBezTo>
                    <a:pt x="1667" y="23864"/>
                    <a:pt x="1662" y="23956"/>
                    <a:pt x="1703" y="24018"/>
                  </a:cubicBezTo>
                  <a:cubicBezTo>
                    <a:pt x="1743" y="24069"/>
                    <a:pt x="1805" y="24085"/>
                    <a:pt x="1871" y="24085"/>
                  </a:cubicBezTo>
                  <a:cubicBezTo>
                    <a:pt x="1923" y="24085"/>
                    <a:pt x="1978" y="24075"/>
                    <a:pt x="2025" y="24064"/>
                  </a:cubicBezTo>
                  <a:cubicBezTo>
                    <a:pt x="2163" y="24023"/>
                    <a:pt x="2312" y="23992"/>
                    <a:pt x="2455" y="23956"/>
                  </a:cubicBezTo>
                  <a:lnTo>
                    <a:pt x="2455" y="23956"/>
                  </a:lnTo>
                  <a:cubicBezTo>
                    <a:pt x="2317" y="24028"/>
                    <a:pt x="2204" y="24145"/>
                    <a:pt x="2128" y="24278"/>
                  </a:cubicBezTo>
                  <a:cubicBezTo>
                    <a:pt x="2097" y="24340"/>
                    <a:pt x="2071" y="24401"/>
                    <a:pt x="2061" y="24473"/>
                  </a:cubicBezTo>
                  <a:cubicBezTo>
                    <a:pt x="2037" y="24718"/>
                    <a:pt x="2303" y="24909"/>
                    <a:pt x="2552" y="24909"/>
                  </a:cubicBezTo>
                  <a:cubicBezTo>
                    <a:pt x="2567" y="24909"/>
                    <a:pt x="2583" y="24909"/>
                    <a:pt x="2598" y="24907"/>
                  </a:cubicBezTo>
                  <a:cubicBezTo>
                    <a:pt x="2721" y="24892"/>
                    <a:pt x="2838" y="24851"/>
                    <a:pt x="2940" y="24790"/>
                  </a:cubicBezTo>
                  <a:lnTo>
                    <a:pt x="2940" y="24790"/>
                  </a:lnTo>
                  <a:cubicBezTo>
                    <a:pt x="2920" y="24810"/>
                    <a:pt x="2905" y="24825"/>
                    <a:pt x="2894" y="24841"/>
                  </a:cubicBezTo>
                  <a:cubicBezTo>
                    <a:pt x="2792" y="24969"/>
                    <a:pt x="2726" y="25148"/>
                    <a:pt x="2787" y="25301"/>
                  </a:cubicBezTo>
                  <a:cubicBezTo>
                    <a:pt x="2868" y="25535"/>
                    <a:pt x="3147" y="25609"/>
                    <a:pt x="3400" y="25609"/>
                  </a:cubicBezTo>
                  <a:cubicBezTo>
                    <a:pt x="3418" y="25609"/>
                    <a:pt x="3435" y="25608"/>
                    <a:pt x="3452" y="25608"/>
                  </a:cubicBezTo>
                  <a:cubicBezTo>
                    <a:pt x="4280" y="25592"/>
                    <a:pt x="5067" y="25240"/>
                    <a:pt x="5819" y="24887"/>
                  </a:cubicBezTo>
                  <a:lnTo>
                    <a:pt x="7353" y="24176"/>
                  </a:lnTo>
                  <a:cubicBezTo>
                    <a:pt x="7841" y="24081"/>
                    <a:pt x="8797" y="23969"/>
                    <a:pt x="9806" y="23969"/>
                  </a:cubicBezTo>
                  <a:cubicBezTo>
                    <a:pt x="10478" y="23969"/>
                    <a:pt x="11173" y="24019"/>
                    <a:pt x="11770" y="24156"/>
                  </a:cubicBezTo>
                  <a:cubicBezTo>
                    <a:pt x="12162" y="24247"/>
                    <a:pt x="12766" y="24310"/>
                    <a:pt x="13499" y="24310"/>
                  </a:cubicBezTo>
                  <a:cubicBezTo>
                    <a:pt x="16122" y="24310"/>
                    <a:pt x="20406" y="23509"/>
                    <a:pt x="22604" y="20372"/>
                  </a:cubicBezTo>
                  <a:lnTo>
                    <a:pt x="31546" y="18245"/>
                  </a:lnTo>
                  <a:lnTo>
                    <a:pt x="39231" y="17397"/>
                  </a:lnTo>
                  <a:lnTo>
                    <a:pt x="39553" y="17238"/>
                  </a:lnTo>
                  <a:lnTo>
                    <a:pt x="36592" y="16967"/>
                  </a:lnTo>
                  <a:cubicBezTo>
                    <a:pt x="36592" y="16967"/>
                    <a:pt x="35965" y="15370"/>
                    <a:pt x="34218" y="15370"/>
                  </a:cubicBezTo>
                  <a:cubicBezTo>
                    <a:pt x="33542" y="15370"/>
                    <a:pt x="32698" y="15609"/>
                    <a:pt x="31659" y="16272"/>
                  </a:cubicBezTo>
                  <a:lnTo>
                    <a:pt x="26326" y="17990"/>
                  </a:lnTo>
                  <a:cubicBezTo>
                    <a:pt x="26326" y="17990"/>
                    <a:pt x="23646" y="16260"/>
                    <a:pt x="20323" y="16260"/>
                  </a:cubicBezTo>
                  <a:cubicBezTo>
                    <a:pt x="19823" y="16260"/>
                    <a:pt x="19308" y="16299"/>
                    <a:pt x="18785" y="16390"/>
                  </a:cubicBezTo>
                  <a:lnTo>
                    <a:pt x="15242" y="12478"/>
                  </a:lnTo>
                  <a:cubicBezTo>
                    <a:pt x="15242" y="12478"/>
                    <a:pt x="13570" y="8864"/>
                    <a:pt x="10262" y="6742"/>
                  </a:cubicBezTo>
                  <a:cubicBezTo>
                    <a:pt x="9280" y="4825"/>
                    <a:pt x="8360" y="2866"/>
                    <a:pt x="7389" y="939"/>
                  </a:cubicBezTo>
                  <a:cubicBezTo>
                    <a:pt x="7210" y="591"/>
                    <a:pt x="7015" y="213"/>
                    <a:pt x="6627" y="54"/>
                  </a:cubicBezTo>
                  <a:cubicBezTo>
                    <a:pt x="6541" y="19"/>
                    <a:pt x="6448" y="0"/>
                    <a:pt x="6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23"/>
            <p:cNvSpPr/>
            <p:nvPr/>
          </p:nvSpPr>
          <p:spPr>
            <a:xfrm flipH="1">
              <a:off x="5231400" y="1107313"/>
              <a:ext cx="32508" cy="30099"/>
            </a:xfrm>
            <a:custGeom>
              <a:rect b="b" l="l" r="r" t="t"/>
              <a:pathLst>
                <a:path extrusionOk="0" h="550" w="594">
                  <a:moveTo>
                    <a:pt x="303" y="1"/>
                  </a:moveTo>
                  <a:cubicBezTo>
                    <a:pt x="288" y="1"/>
                    <a:pt x="272" y="2"/>
                    <a:pt x="256" y="5"/>
                  </a:cubicBezTo>
                  <a:cubicBezTo>
                    <a:pt x="103" y="20"/>
                    <a:pt x="0" y="169"/>
                    <a:pt x="26" y="317"/>
                  </a:cubicBezTo>
                  <a:cubicBezTo>
                    <a:pt x="45" y="457"/>
                    <a:pt x="161" y="550"/>
                    <a:pt x="297" y="550"/>
                  </a:cubicBezTo>
                  <a:cubicBezTo>
                    <a:pt x="311" y="550"/>
                    <a:pt x="324" y="549"/>
                    <a:pt x="338" y="547"/>
                  </a:cubicBezTo>
                  <a:cubicBezTo>
                    <a:pt x="491" y="526"/>
                    <a:pt x="593" y="378"/>
                    <a:pt x="568" y="235"/>
                  </a:cubicBezTo>
                  <a:cubicBezTo>
                    <a:pt x="550" y="97"/>
                    <a:pt x="437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3"/>
            <p:cNvSpPr/>
            <p:nvPr/>
          </p:nvSpPr>
          <p:spPr>
            <a:xfrm flipH="1">
              <a:off x="5988861" y="1320752"/>
              <a:ext cx="500100" cy="157499"/>
            </a:xfrm>
            <a:custGeom>
              <a:rect b="b" l="l" r="r" t="t"/>
              <a:pathLst>
                <a:path extrusionOk="0" h="2878" w="9138">
                  <a:moveTo>
                    <a:pt x="9137" y="1"/>
                  </a:moveTo>
                  <a:lnTo>
                    <a:pt x="9137" y="1"/>
                  </a:lnTo>
                  <a:cubicBezTo>
                    <a:pt x="8754" y="763"/>
                    <a:pt x="8120" y="1335"/>
                    <a:pt x="7399" y="1744"/>
                  </a:cubicBezTo>
                  <a:cubicBezTo>
                    <a:pt x="7031" y="1944"/>
                    <a:pt x="6647" y="2097"/>
                    <a:pt x="6254" y="2215"/>
                  </a:cubicBezTo>
                  <a:cubicBezTo>
                    <a:pt x="5855" y="2327"/>
                    <a:pt x="5451" y="2409"/>
                    <a:pt x="5037" y="2460"/>
                  </a:cubicBezTo>
                  <a:cubicBezTo>
                    <a:pt x="4628" y="2521"/>
                    <a:pt x="4214" y="2552"/>
                    <a:pt x="3789" y="2572"/>
                  </a:cubicBezTo>
                  <a:cubicBezTo>
                    <a:pt x="3370" y="2598"/>
                    <a:pt x="2956" y="2603"/>
                    <a:pt x="2532" y="2608"/>
                  </a:cubicBezTo>
                  <a:cubicBezTo>
                    <a:pt x="2470" y="2609"/>
                    <a:pt x="2409" y="2609"/>
                    <a:pt x="2348" y="2609"/>
                  </a:cubicBezTo>
                  <a:cubicBezTo>
                    <a:pt x="1566" y="2609"/>
                    <a:pt x="783" y="2579"/>
                    <a:pt x="1" y="2532"/>
                  </a:cubicBezTo>
                  <a:lnTo>
                    <a:pt x="1" y="2532"/>
                  </a:lnTo>
                  <a:cubicBezTo>
                    <a:pt x="834" y="2711"/>
                    <a:pt x="1678" y="2818"/>
                    <a:pt x="2527" y="2859"/>
                  </a:cubicBezTo>
                  <a:cubicBezTo>
                    <a:pt x="2806" y="2871"/>
                    <a:pt x="3086" y="2877"/>
                    <a:pt x="3366" y="2877"/>
                  </a:cubicBezTo>
                  <a:cubicBezTo>
                    <a:pt x="3939" y="2877"/>
                    <a:pt x="4513" y="2849"/>
                    <a:pt x="5083" y="2777"/>
                  </a:cubicBezTo>
                  <a:cubicBezTo>
                    <a:pt x="5507" y="2711"/>
                    <a:pt x="5927" y="2629"/>
                    <a:pt x="6341" y="2496"/>
                  </a:cubicBezTo>
                  <a:cubicBezTo>
                    <a:pt x="6760" y="2353"/>
                    <a:pt x="7159" y="2189"/>
                    <a:pt x="7527" y="1949"/>
                  </a:cubicBezTo>
                  <a:cubicBezTo>
                    <a:pt x="7895" y="1729"/>
                    <a:pt x="8227" y="1437"/>
                    <a:pt x="8508" y="1115"/>
                  </a:cubicBezTo>
                  <a:cubicBezTo>
                    <a:pt x="8785" y="783"/>
                    <a:pt x="9010" y="405"/>
                    <a:pt x="9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3"/>
            <p:cNvSpPr/>
            <p:nvPr/>
          </p:nvSpPr>
          <p:spPr>
            <a:xfrm flipH="1">
              <a:off x="6669353" y="1490846"/>
              <a:ext cx="208512" cy="72018"/>
            </a:xfrm>
            <a:custGeom>
              <a:rect b="b" l="l" r="r" t="t"/>
              <a:pathLst>
                <a:path extrusionOk="0" h="1316" w="3810">
                  <a:moveTo>
                    <a:pt x="3508" y="1"/>
                  </a:moveTo>
                  <a:cubicBezTo>
                    <a:pt x="3264" y="1"/>
                    <a:pt x="3020" y="21"/>
                    <a:pt x="2782" y="58"/>
                  </a:cubicBezTo>
                  <a:cubicBezTo>
                    <a:pt x="2439" y="109"/>
                    <a:pt x="2107" y="190"/>
                    <a:pt x="1779" y="298"/>
                  </a:cubicBezTo>
                  <a:cubicBezTo>
                    <a:pt x="1452" y="415"/>
                    <a:pt x="1140" y="553"/>
                    <a:pt x="839" y="722"/>
                  </a:cubicBezTo>
                  <a:cubicBezTo>
                    <a:pt x="537" y="886"/>
                    <a:pt x="256" y="1080"/>
                    <a:pt x="0" y="1315"/>
                  </a:cubicBezTo>
                  <a:cubicBezTo>
                    <a:pt x="327" y="1193"/>
                    <a:pt x="634" y="1065"/>
                    <a:pt x="946" y="947"/>
                  </a:cubicBezTo>
                  <a:cubicBezTo>
                    <a:pt x="1263" y="830"/>
                    <a:pt x="1575" y="717"/>
                    <a:pt x="1887" y="605"/>
                  </a:cubicBezTo>
                  <a:cubicBezTo>
                    <a:pt x="2199" y="497"/>
                    <a:pt x="2521" y="395"/>
                    <a:pt x="2838" y="298"/>
                  </a:cubicBezTo>
                  <a:cubicBezTo>
                    <a:pt x="3160" y="206"/>
                    <a:pt x="3487" y="114"/>
                    <a:pt x="3809" y="12"/>
                  </a:cubicBezTo>
                  <a:cubicBezTo>
                    <a:pt x="3709" y="4"/>
                    <a:pt x="3609" y="1"/>
                    <a:pt x="35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3" name="Google Shape;1183;p23"/>
          <p:cNvSpPr/>
          <p:nvPr/>
        </p:nvSpPr>
        <p:spPr>
          <a:xfrm rot="3792658">
            <a:off x="92693" y="3184808"/>
            <a:ext cx="123276" cy="155287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23"/>
          <p:cNvSpPr/>
          <p:nvPr/>
        </p:nvSpPr>
        <p:spPr>
          <a:xfrm rot="-9875499">
            <a:off x="687291" y="816390"/>
            <a:ext cx="123253" cy="155277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5" name="Google Shape;1185;p23"/>
          <p:cNvSpPr/>
          <p:nvPr/>
        </p:nvSpPr>
        <p:spPr>
          <a:xfrm rot="-1523420">
            <a:off x="1271498" y="4560417"/>
            <a:ext cx="123265" cy="15527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" name="Google Shape;1186;p23"/>
          <p:cNvSpPr/>
          <p:nvPr/>
        </p:nvSpPr>
        <p:spPr>
          <a:xfrm rot="-8394300">
            <a:off x="6084728" y="2626392"/>
            <a:ext cx="123239" cy="155279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7" name="Google Shape;1187;p23"/>
          <p:cNvSpPr/>
          <p:nvPr/>
        </p:nvSpPr>
        <p:spPr>
          <a:xfrm rot="10155480">
            <a:off x="8636949" y="222399"/>
            <a:ext cx="123243" cy="155279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5">
    <p:bg>
      <p:bgPr>
        <a:solidFill>
          <a:schemeClr val="dk2"/>
        </a:solidFill>
      </p:bgPr>
    </p:bg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24"/>
          <p:cNvSpPr txBox="1"/>
          <p:nvPr>
            <p:ph idx="1" type="subTitle"/>
          </p:nvPr>
        </p:nvSpPr>
        <p:spPr>
          <a:xfrm>
            <a:off x="4739075" y="2852163"/>
            <a:ext cx="3528000" cy="8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0" name="Google Shape;1190;p24"/>
          <p:cNvSpPr txBox="1"/>
          <p:nvPr>
            <p:ph type="title"/>
          </p:nvPr>
        </p:nvSpPr>
        <p:spPr>
          <a:xfrm>
            <a:off x="4739075" y="1476538"/>
            <a:ext cx="3993600" cy="13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191" name="Google Shape;1191;p24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92" name="Google Shape;1192;p24"/>
          <p:cNvSpPr/>
          <p:nvPr/>
        </p:nvSpPr>
        <p:spPr>
          <a:xfrm flipH="1" rot="10800000">
            <a:off x="3479675" y="3904772"/>
            <a:ext cx="1063105" cy="591554"/>
          </a:xfrm>
          <a:custGeom>
            <a:rect b="b" l="l" r="r" t="t"/>
            <a:pathLst>
              <a:path extrusionOk="0" h="11121" w="19986">
                <a:moveTo>
                  <a:pt x="7557" y="1"/>
                </a:moveTo>
                <a:cubicBezTo>
                  <a:pt x="5471" y="1"/>
                  <a:pt x="3727" y="1483"/>
                  <a:pt x="3323" y="3447"/>
                </a:cubicBezTo>
                <a:cubicBezTo>
                  <a:pt x="3269" y="3444"/>
                  <a:pt x="3215" y="3443"/>
                  <a:pt x="3161" y="3443"/>
                </a:cubicBezTo>
                <a:cubicBezTo>
                  <a:pt x="2814" y="3443"/>
                  <a:pt x="2476" y="3499"/>
                  <a:pt x="2153" y="3605"/>
                </a:cubicBezTo>
                <a:cubicBezTo>
                  <a:pt x="1094" y="3963"/>
                  <a:pt x="256" y="4878"/>
                  <a:pt x="51" y="6059"/>
                </a:cubicBezTo>
                <a:cubicBezTo>
                  <a:pt x="41" y="6136"/>
                  <a:pt x="26" y="6213"/>
                  <a:pt x="21" y="6289"/>
                </a:cubicBezTo>
                <a:lnTo>
                  <a:pt x="21" y="6305"/>
                </a:lnTo>
                <a:cubicBezTo>
                  <a:pt x="5" y="6458"/>
                  <a:pt x="0" y="6612"/>
                  <a:pt x="5" y="6755"/>
                </a:cubicBezTo>
                <a:lnTo>
                  <a:pt x="5" y="6765"/>
                </a:lnTo>
                <a:cubicBezTo>
                  <a:pt x="26" y="7138"/>
                  <a:pt x="108" y="7506"/>
                  <a:pt x="256" y="7844"/>
                </a:cubicBezTo>
                <a:cubicBezTo>
                  <a:pt x="665" y="8795"/>
                  <a:pt x="1529" y="9526"/>
                  <a:pt x="2628" y="9715"/>
                </a:cubicBezTo>
                <a:cubicBezTo>
                  <a:pt x="2810" y="9749"/>
                  <a:pt x="2991" y="9762"/>
                  <a:pt x="3170" y="9762"/>
                </a:cubicBezTo>
                <a:cubicBezTo>
                  <a:pt x="3202" y="9762"/>
                  <a:pt x="3235" y="9762"/>
                  <a:pt x="3267" y="9761"/>
                </a:cubicBezTo>
                <a:cubicBezTo>
                  <a:pt x="3881" y="10400"/>
                  <a:pt x="4735" y="10794"/>
                  <a:pt x="5696" y="10794"/>
                </a:cubicBezTo>
                <a:cubicBezTo>
                  <a:pt x="6463" y="10794"/>
                  <a:pt x="7173" y="10538"/>
                  <a:pt x="7736" y="10109"/>
                </a:cubicBezTo>
                <a:cubicBezTo>
                  <a:pt x="8313" y="10732"/>
                  <a:pt x="9152" y="11121"/>
                  <a:pt x="10072" y="11121"/>
                </a:cubicBezTo>
                <a:cubicBezTo>
                  <a:pt x="11090" y="11121"/>
                  <a:pt x="11989" y="10651"/>
                  <a:pt x="12577" y="9914"/>
                </a:cubicBezTo>
                <a:cubicBezTo>
                  <a:pt x="13089" y="10267"/>
                  <a:pt x="13707" y="10472"/>
                  <a:pt x="14382" y="10472"/>
                </a:cubicBezTo>
                <a:cubicBezTo>
                  <a:pt x="15369" y="10472"/>
                  <a:pt x="16253" y="10022"/>
                  <a:pt x="16841" y="9321"/>
                </a:cubicBezTo>
                <a:cubicBezTo>
                  <a:pt x="16928" y="9326"/>
                  <a:pt x="17020" y="9331"/>
                  <a:pt x="17118" y="9331"/>
                </a:cubicBezTo>
                <a:cubicBezTo>
                  <a:pt x="18687" y="9331"/>
                  <a:pt x="19965" y="8053"/>
                  <a:pt x="19965" y="6484"/>
                </a:cubicBezTo>
                <a:cubicBezTo>
                  <a:pt x="19986" y="6034"/>
                  <a:pt x="19899" y="5635"/>
                  <a:pt x="19730" y="5277"/>
                </a:cubicBezTo>
                <a:cubicBezTo>
                  <a:pt x="19730" y="5277"/>
                  <a:pt x="19730" y="5267"/>
                  <a:pt x="19725" y="5262"/>
                </a:cubicBezTo>
                <a:cubicBezTo>
                  <a:pt x="19699" y="5206"/>
                  <a:pt x="19674" y="5154"/>
                  <a:pt x="19643" y="5103"/>
                </a:cubicBezTo>
                <a:cubicBezTo>
                  <a:pt x="19643" y="5103"/>
                  <a:pt x="19643" y="5098"/>
                  <a:pt x="19633" y="5098"/>
                </a:cubicBezTo>
                <a:cubicBezTo>
                  <a:pt x="19607" y="5047"/>
                  <a:pt x="19577" y="5001"/>
                  <a:pt x="19551" y="4955"/>
                </a:cubicBezTo>
                <a:lnTo>
                  <a:pt x="19510" y="4899"/>
                </a:lnTo>
                <a:cubicBezTo>
                  <a:pt x="19495" y="4868"/>
                  <a:pt x="19469" y="4832"/>
                  <a:pt x="19449" y="4802"/>
                </a:cubicBezTo>
                <a:cubicBezTo>
                  <a:pt x="19428" y="4776"/>
                  <a:pt x="19408" y="4745"/>
                  <a:pt x="19382" y="4720"/>
                </a:cubicBezTo>
                <a:cubicBezTo>
                  <a:pt x="19357" y="4689"/>
                  <a:pt x="19342" y="4664"/>
                  <a:pt x="19316" y="4628"/>
                </a:cubicBezTo>
                <a:cubicBezTo>
                  <a:pt x="19296" y="4602"/>
                  <a:pt x="19275" y="4587"/>
                  <a:pt x="19255" y="4561"/>
                </a:cubicBezTo>
                <a:cubicBezTo>
                  <a:pt x="19239" y="4541"/>
                  <a:pt x="19224" y="4520"/>
                  <a:pt x="19204" y="4500"/>
                </a:cubicBezTo>
                <a:cubicBezTo>
                  <a:pt x="19168" y="4459"/>
                  <a:pt x="19122" y="4413"/>
                  <a:pt x="19076" y="4372"/>
                </a:cubicBezTo>
                <a:cubicBezTo>
                  <a:pt x="19065" y="4362"/>
                  <a:pt x="19050" y="4347"/>
                  <a:pt x="19040" y="4341"/>
                </a:cubicBezTo>
                <a:cubicBezTo>
                  <a:pt x="19014" y="4316"/>
                  <a:pt x="18989" y="4295"/>
                  <a:pt x="18958" y="4270"/>
                </a:cubicBezTo>
                <a:cubicBezTo>
                  <a:pt x="18943" y="4260"/>
                  <a:pt x="18922" y="4244"/>
                  <a:pt x="18912" y="4234"/>
                </a:cubicBezTo>
                <a:cubicBezTo>
                  <a:pt x="18820" y="4163"/>
                  <a:pt x="18728" y="4091"/>
                  <a:pt x="18626" y="4030"/>
                </a:cubicBezTo>
                <a:cubicBezTo>
                  <a:pt x="18605" y="4014"/>
                  <a:pt x="18590" y="4009"/>
                  <a:pt x="18575" y="3999"/>
                </a:cubicBezTo>
                <a:cubicBezTo>
                  <a:pt x="18539" y="3978"/>
                  <a:pt x="18508" y="3958"/>
                  <a:pt x="18478" y="3948"/>
                </a:cubicBezTo>
                <a:lnTo>
                  <a:pt x="18437" y="3927"/>
                </a:lnTo>
                <a:cubicBezTo>
                  <a:pt x="18380" y="3897"/>
                  <a:pt x="18324" y="3871"/>
                  <a:pt x="18258" y="3846"/>
                </a:cubicBezTo>
                <a:cubicBezTo>
                  <a:pt x="18232" y="3830"/>
                  <a:pt x="18217" y="3825"/>
                  <a:pt x="18191" y="3810"/>
                </a:cubicBezTo>
                <a:cubicBezTo>
                  <a:pt x="18155" y="3800"/>
                  <a:pt x="18130" y="3784"/>
                  <a:pt x="18099" y="3779"/>
                </a:cubicBezTo>
                <a:lnTo>
                  <a:pt x="17987" y="3738"/>
                </a:lnTo>
                <a:cubicBezTo>
                  <a:pt x="17951" y="3728"/>
                  <a:pt x="17920" y="3723"/>
                  <a:pt x="17884" y="3707"/>
                </a:cubicBezTo>
                <a:cubicBezTo>
                  <a:pt x="17849" y="3702"/>
                  <a:pt x="17818" y="3687"/>
                  <a:pt x="17782" y="3682"/>
                </a:cubicBezTo>
                <a:lnTo>
                  <a:pt x="17705" y="3667"/>
                </a:lnTo>
                <a:cubicBezTo>
                  <a:pt x="17654" y="3651"/>
                  <a:pt x="17603" y="3646"/>
                  <a:pt x="17552" y="3641"/>
                </a:cubicBezTo>
                <a:cubicBezTo>
                  <a:pt x="17532" y="3641"/>
                  <a:pt x="17511" y="3631"/>
                  <a:pt x="17491" y="3631"/>
                </a:cubicBezTo>
                <a:cubicBezTo>
                  <a:pt x="17450" y="3626"/>
                  <a:pt x="17404" y="3621"/>
                  <a:pt x="17353" y="3621"/>
                </a:cubicBezTo>
                <a:cubicBezTo>
                  <a:pt x="17332" y="3621"/>
                  <a:pt x="17307" y="3610"/>
                  <a:pt x="17286" y="3610"/>
                </a:cubicBezTo>
                <a:cubicBezTo>
                  <a:pt x="17230" y="3605"/>
                  <a:pt x="17174" y="3605"/>
                  <a:pt x="17123" y="3605"/>
                </a:cubicBezTo>
                <a:lnTo>
                  <a:pt x="17107" y="3605"/>
                </a:lnTo>
                <a:cubicBezTo>
                  <a:pt x="16928" y="3605"/>
                  <a:pt x="16760" y="3626"/>
                  <a:pt x="16591" y="3656"/>
                </a:cubicBezTo>
                <a:cubicBezTo>
                  <a:pt x="16463" y="3094"/>
                  <a:pt x="16202" y="2562"/>
                  <a:pt x="15814" y="2117"/>
                </a:cubicBezTo>
                <a:cubicBezTo>
                  <a:pt x="15804" y="2102"/>
                  <a:pt x="15793" y="2097"/>
                  <a:pt x="15788" y="2087"/>
                </a:cubicBezTo>
                <a:cubicBezTo>
                  <a:pt x="15747" y="2046"/>
                  <a:pt x="15717" y="2010"/>
                  <a:pt x="15676" y="1969"/>
                </a:cubicBezTo>
                <a:cubicBezTo>
                  <a:pt x="15666" y="1959"/>
                  <a:pt x="15660" y="1944"/>
                  <a:pt x="15645" y="1939"/>
                </a:cubicBezTo>
                <a:cubicBezTo>
                  <a:pt x="15599" y="1892"/>
                  <a:pt x="15548" y="1846"/>
                  <a:pt x="15507" y="1806"/>
                </a:cubicBezTo>
                <a:cubicBezTo>
                  <a:pt x="15492" y="1795"/>
                  <a:pt x="15487" y="1785"/>
                  <a:pt x="15471" y="1780"/>
                </a:cubicBezTo>
                <a:cubicBezTo>
                  <a:pt x="15435" y="1744"/>
                  <a:pt x="15395" y="1708"/>
                  <a:pt x="15354" y="1678"/>
                </a:cubicBezTo>
                <a:cubicBezTo>
                  <a:pt x="15333" y="1657"/>
                  <a:pt x="15313" y="1642"/>
                  <a:pt x="15287" y="1632"/>
                </a:cubicBezTo>
                <a:cubicBezTo>
                  <a:pt x="15257" y="1606"/>
                  <a:pt x="15226" y="1581"/>
                  <a:pt x="15190" y="1560"/>
                </a:cubicBezTo>
                <a:cubicBezTo>
                  <a:pt x="15164" y="1540"/>
                  <a:pt x="15149" y="1529"/>
                  <a:pt x="15124" y="1514"/>
                </a:cubicBezTo>
                <a:cubicBezTo>
                  <a:pt x="15088" y="1489"/>
                  <a:pt x="15052" y="1473"/>
                  <a:pt x="15021" y="1448"/>
                </a:cubicBezTo>
                <a:cubicBezTo>
                  <a:pt x="15001" y="1432"/>
                  <a:pt x="14975" y="1422"/>
                  <a:pt x="14955" y="1407"/>
                </a:cubicBezTo>
                <a:cubicBezTo>
                  <a:pt x="14904" y="1376"/>
                  <a:pt x="14853" y="1351"/>
                  <a:pt x="14801" y="1325"/>
                </a:cubicBezTo>
                <a:cubicBezTo>
                  <a:pt x="14796" y="1320"/>
                  <a:pt x="14781" y="1310"/>
                  <a:pt x="14776" y="1310"/>
                </a:cubicBezTo>
                <a:cubicBezTo>
                  <a:pt x="14587" y="1218"/>
                  <a:pt x="14387" y="1131"/>
                  <a:pt x="14188" y="1074"/>
                </a:cubicBezTo>
                <a:cubicBezTo>
                  <a:pt x="13849" y="971"/>
                  <a:pt x="13502" y="920"/>
                  <a:pt x="13158" y="920"/>
                </a:cubicBezTo>
                <a:cubicBezTo>
                  <a:pt x="12368" y="920"/>
                  <a:pt x="11596" y="1186"/>
                  <a:pt x="10972" y="1678"/>
                </a:cubicBezTo>
                <a:cubicBezTo>
                  <a:pt x="10844" y="1509"/>
                  <a:pt x="10711" y="1356"/>
                  <a:pt x="10563" y="1218"/>
                </a:cubicBezTo>
                <a:cubicBezTo>
                  <a:pt x="10558" y="1207"/>
                  <a:pt x="10553" y="1202"/>
                  <a:pt x="10548" y="1202"/>
                </a:cubicBezTo>
                <a:cubicBezTo>
                  <a:pt x="10497" y="1151"/>
                  <a:pt x="10445" y="1105"/>
                  <a:pt x="10394" y="1064"/>
                </a:cubicBezTo>
                <a:cubicBezTo>
                  <a:pt x="10379" y="1049"/>
                  <a:pt x="10369" y="1044"/>
                  <a:pt x="10353" y="1028"/>
                </a:cubicBezTo>
                <a:cubicBezTo>
                  <a:pt x="10302" y="988"/>
                  <a:pt x="10256" y="947"/>
                  <a:pt x="10205" y="911"/>
                </a:cubicBezTo>
                <a:cubicBezTo>
                  <a:pt x="10195" y="896"/>
                  <a:pt x="10180" y="890"/>
                  <a:pt x="10169" y="875"/>
                </a:cubicBezTo>
                <a:cubicBezTo>
                  <a:pt x="10113" y="834"/>
                  <a:pt x="10047" y="788"/>
                  <a:pt x="9990" y="747"/>
                </a:cubicBezTo>
                <a:cubicBezTo>
                  <a:pt x="9985" y="747"/>
                  <a:pt x="9985" y="742"/>
                  <a:pt x="9975" y="742"/>
                </a:cubicBezTo>
                <a:cubicBezTo>
                  <a:pt x="9914" y="696"/>
                  <a:pt x="9847" y="660"/>
                  <a:pt x="9781" y="614"/>
                </a:cubicBezTo>
                <a:cubicBezTo>
                  <a:pt x="9760" y="604"/>
                  <a:pt x="9740" y="594"/>
                  <a:pt x="9719" y="584"/>
                </a:cubicBezTo>
                <a:cubicBezTo>
                  <a:pt x="9679" y="558"/>
                  <a:pt x="9627" y="527"/>
                  <a:pt x="9581" y="502"/>
                </a:cubicBezTo>
                <a:cubicBezTo>
                  <a:pt x="9556" y="486"/>
                  <a:pt x="9530" y="476"/>
                  <a:pt x="9500" y="456"/>
                </a:cubicBezTo>
                <a:cubicBezTo>
                  <a:pt x="9454" y="435"/>
                  <a:pt x="9413" y="410"/>
                  <a:pt x="9372" y="389"/>
                </a:cubicBezTo>
                <a:cubicBezTo>
                  <a:pt x="9336" y="379"/>
                  <a:pt x="9310" y="364"/>
                  <a:pt x="9280" y="354"/>
                </a:cubicBezTo>
                <a:cubicBezTo>
                  <a:pt x="9234" y="333"/>
                  <a:pt x="9193" y="313"/>
                  <a:pt x="9152" y="302"/>
                </a:cubicBezTo>
                <a:cubicBezTo>
                  <a:pt x="9121" y="287"/>
                  <a:pt x="9096" y="277"/>
                  <a:pt x="9065" y="272"/>
                </a:cubicBezTo>
                <a:cubicBezTo>
                  <a:pt x="9014" y="251"/>
                  <a:pt x="8953" y="231"/>
                  <a:pt x="8901" y="210"/>
                </a:cubicBezTo>
                <a:cubicBezTo>
                  <a:pt x="8876" y="205"/>
                  <a:pt x="8850" y="195"/>
                  <a:pt x="8825" y="185"/>
                </a:cubicBezTo>
                <a:cubicBezTo>
                  <a:pt x="8763" y="170"/>
                  <a:pt x="8692" y="149"/>
                  <a:pt x="8620" y="129"/>
                </a:cubicBezTo>
                <a:lnTo>
                  <a:pt x="8528" y="108"/>
                </a:lnTo>
                <a:cubicBezTo>
                  <a:pt x="8482" y="98"/>
                  <a:pt x="8436" y="93"/>
                  <a:pt x="8385" y="77"/>
                </a:cubicBezTo>
                <a:cubicBezTo>
                  <a:pt x="8354" y="72"/>
                  <a:pt x="8313" y="67"/>
                  <a:pt x="8283" y="57"/>
                </a:cubicBezTo>
                <a:lnTo>
                  <a:pt x="8150" y="42"/>
                </a:lnTo>
                <a:cubicBezTo>
                  <a:pt x="8109" y="31"/>
                  <a:pt x="8078" y="26"/>
                  <a:pt x="8042" y="26"/>
                </a:cubicBezTo>
                <a:cubicBezTo>
                  <a:pt x="7996" y="21"/>
                  <a:pt x="7945" y="21"/>
                  <a:pt x="7899" y="16"/>
                </a:cubicBezTo>
                <a:cubicBezTo>
                  <a:pt x="7869" y="16"/>
                  <a:pt x="7828" y="6"/>
                  <a:pt x="7797" y="6"/>
                </a:cubicBezTo>
                <a:cubicBezTo>
                  <a:pt x="7741" y="1"/>
                  <a:pt x="7674" y="1"/>
                  <a:pt x="761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3" name="Google Shape;1193;p24"/>
          <p:cNvGrpSpPr/>
          <p:nvPr/>
        </p:nvGrpSpPr>
        <p:grpSpPr>
          <a:xfrm>
            <a:off x="-782679" y="3938442"/>
            <a:ext cx="3164895" cy="1205152"/>
            <a:chOff x="-1231160" y="3649576"/>
            <a:chExt cx="3923261" cy="1493929"/>
          </a:xfrm>
        </p:grpSpPr>
        <p:sp>
          <p:nvSpPr>
            <p:cNvPr id="1194" name="Google Shape;1194;p24"/>
            <p:cNvSpPr/>
            <p:nvPr/>
          </p:nvSpPr>
          <p:spPr>
            <a:xfrm flipH="1">
              <a:off x="-1231160" y="3649576"/>
              <a:ext cx="3657211" cy="1493893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4"/>
            <p:cNvSpPr/>
            <p:nvPr/>
          </p:nvSpPr>
          <p:spPr>
            <a:xfrm>
              <a:off x="422950" y="4216576"/>
              <a:ext cx="2269151" cy="926928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>
              <a:off x="-348950" y="4570777"/>
              <a:ext cx="1402134" cy="572713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7" name="Google Shape;1197;p24"/>
          <p:cNvSpPr/>
          <p:nvPr/>
        </p:nvSpPr>
        <p:spPr>
          <a:xfrm>
            <a:off x="8137614" y="152019"/>
            <a:ext cx="1206955" cy="671597"/>
          </a:xfrm>
          <a:custGeom>
            <a:rect b="b" l="l" r="r" t="t"/>
            <a:pathLst>
              <a:path extrusionOk="0" h="11121" w="19986">
                <a:moveTo>
                  <a:pt x="7557" y="1"/>
                </a:moveTo>
                <a:cubicBezTo>
                  <a:pt x="5471" y="1"/>
                  <a:pt x="3727" y="1483"/>
                  <a:pt x="3323" y="3447"/>
                </a:cubicBezTo>
                <a:cubicBezTo>
                  <a:pt x="3269" y="3444"/>
                  <a:pt x="3215" y="3443"/>
                  <a:pt x="3161" y="3443"/>
                </a:cubicBezTo>
                <a:cubicBezTo>
                  <a:pt x="2814" y="3443"/>
                  <a:pt x="2476" y="3499"/>
                  <a:pt x="2153" y="3605"/>
                </a:cubicBezTo>
                <a:cubicBezTo>
                  <a:pt x="1094" y="3963"/>
                  <a:pt x="256" y="4878"/>
                  <a:pt x="51" y="6059"/>
                </a:cubicBezTo>
                <a:cubicBezTo>
                  <a:pt x="41" y="6136"/>
                  <a:pt x="26" y="6213"/>
                  <a:pt x="21" y="6289"/>
                </a:cubicBezTo>
                <a:lnTo>
                  <a:pt x="21" y="6305"/>
                </a:lnTo>
                <a:cubicBezTo>
                  <a:pt x="5" y="6458"/>
                  <a:pt x="0" y="6612"/>
                  <a:pt x="5" y="6755"/>
                </a:cubicBezTo>
                <a:lnTo>
                  <a:pt x="5" y="6765"/>
                </a:lnTo>
                <a:cubicBezTo>
                  <a:pt x="26" y="7138"/>
                  <a:pt x="108" y="7506"/>
                  <a:pt x="256" y="7844"/>
                </a:cubicBezTo>
                <a:cubicBezTo>
                  <a:pt x="665" y="8795"/>
                  <a:pt x="1529" y="9526"/>
                  <a:pt x="2628" y="9715"/>
                </a:cubicBezTo>
                <a:cubicBezTo>
                  <a:pt x="2810" y="9749"/>
                  <a:pt x="2991" y="9762"/>
                  <a:pt x="3170" y="9762"/>
                </a:cubicBezTo>
                <a:cubicBezTo>
                  <a:pt x="3202" y="9762"/>
                  <a:pt x="3235" y="9762"/>
                  <a:pt x="3267" y="9761"/>
                </a:cubicBezTo>
                <a:cubicBezTo>
                  <a:pt x="3881" y="10400"/>
                  <a:pt x="4735" y="10794"/>
                  <a:pt x="5696" y="10794"/>
                </a:cubicBezTo>
                <a:cubicBezTo>
                  <a:pt x="6463" y="10794"/>
                  <a:pt x="7173" y="10538"/>
                  <a:pt x="7736" y="10109"/>
                </a:cubicBezTo>
                <a:cubicBezTo>
                  <a:pt x="8313" y="10732"/>
                  <a:pt x="9152" y="11121"/>
                  <a:pt x="10072" y="11121"/>
                </a:cubicBezTo>
                <a:cubicBezTo>
                  <a:pt x="11090" y="11121"/>
                  <a:pt x="11989" y="10651"/>
                  <a:pt x="12577" y="9914"/>
                </a:cubicBezTo>
                <a:cubicBezTo>
                  <a:pt x="13089" y="10267"/>
                  <a:pt x="13707" y="10472"/>
                  <a:pt x="14382" y="10472"/>
                </a:cubicBezTo>
                <a:cubicBezTo>
                  <a:pt x="15369" y="10472"/>
                  <a:pt x="16253" y="10022"/>
                  <a:pt x="16841" y="9321"/>
                </a:cubicBezTo>
                <a:cubicBezTo>
                  <a:pt x="16928" y="9326"/>
                  <a:pt x="17020" y="9331"/>
                  <a:pt x="17118" y="9331"/>
                </a:cubicBezTo>
                <a:cubicBezTo>
                  <a:pt x="18687" y="9331"/>
                  <a:pt x="19965" y="8053"/>
                  <a:pt x="19965" y="6484"/>
                </a:cubicBezTo>
                <a:cubicBezTo>
                  <a:pt x="19986" y="6034"/>
                  <a:pt x="19899" y="5635"/>
                  <a:pt x="19730" y="5277"/>
                </a:cubicBezTo>
                <a:cubicBezTo>
                  <a:pt x="19730" y="5277"/>
                  <a:pt x="19730" y="5267"/>
                  <a:pt x="19725" y="5262"/>
                </a:cubicBezTo>
                <a:cubicBezTo>
                  <a:pt x="19699" y="5206"/>
                  <a:pt x="19674" y="5154"/>
                  <a:pt x="19643" y="5103"/>
                </a:cubicBezTo>
                <a:cubicBezTo>
                  <a:pt x="19643" y="5103"/>
                  <a:pt x="19643" y="5098"/>
                  <a:pt x="19633" y="5098"/>
                </a:cubicBezTo>
                <a:cubicBezTo>
                  <a:pt x="19607" y="5047"/>
                  <a:pt x="19577" y="5001"/>
                  <a:pt x="19551" y="4955"/>
                </a:cubicBezTo>
                <a:lnTo>
                  <a:pt x="19510" y="4899"/>
                </a:lnTo>
                <a:cubicBezTo>
                  <a:pt x="19495" y="4868"/>
                  <a:pt x="19469" y="4832"/>
                  <a:pt x="19449" y="4802"/>
                </a:cubicBezTo>
                <a:cubicBezTo>
                  <a:pt x="19428" y="4776"/>
                  <a:pt x="19408" y="4745"/>
                  <a:pt x="19382" y="4720"/>
                </a:cubicBezTo>
                <a:cubicBezTo>
                  <a:pt x="19357" y="4689"/>
                  <a:pt x="19342" y="4664"/>
                  <a:pt x="19316" y="4628"/>
                </a:cubicBezTo>
                <a:cubicBezTo>
                  <a:pt x="19296" y="4602"/>
                  <a:pt x="19275" y="4587"/>
                  <a:pt x="19255" y="4561"/>
                </a:cubicBezTo>
                <a:cubicBezTo>
                  <a:pt x="19239" y="4541"/>
                  <a:pt x="19224" y="4520"/>
                  <a:pt x="19204" y="4500"/>
                </a:cubicBezTo>
                <a:cubicBezTo>
                  <a:pt x="19168" y="4459"/>
                  <a:pt x="19122" y="4413"/>
                  <a:pt x="19076" y="4372"/>
                </a:cubicBezTo>
                <a:cubicBezTo>
                  <a:pt x="19065" y="4362"/>
                  <a:pt x="19050" y="4347"/>
                  <a:pt x="19040" y="4341"/>
                </a:cubicBezTo>
                <a:cubicBezTo>
                  <a:pt x="19014" y="4316"/>
                  <a:pt x="18989" y="4295"/>
                  <a:pt x="18958" y="4270"/>
                </a:cubicBezTo>
                <a:cubicBezTo>
                  <a:pt x="18943" y="4260"/>
                  <a:pt x="18922" y="4244"/>
                  <a:pt x="18912" y="4234"/>
                </a:cubicBezTo>
                <a:cubicBezTo>
                  <a:pt x="18820" y="4163"/>
                  <a:pt x="18728" y="4091"/>
                  <a:pt x="18626" y="4030"/>
                </a:cubicBezTo>
                <a:cubicBezTo>
                  <a:pt x="18605" y="4014"/>
                  <a:pt x="18590" y="4009"/>
                  <a:pt x="18575" y="3999"/>
                </a:cubicBezTo>
                <a:cubicBezTo>
                  <a:pt x="18539" y="3978"/>
                  <a:pt x="18508" y="3958"/>
                  <a:pt x="18478" y="3948"/>
                </a:cubicBezTo>
                <a:lnTo>
                  <a:pt x="18437" y="3927"/>
                </a:lnTo>
                <a:cubicBezTo>
                  <a:pt x="18380" y="3897"/>
                  <a:pt x="18324" y="3871"/>
                  <a:pt x="18258" y="3846"/>
                </a:cubicBezTo>
                <a:cubicBezTo>
                  <a:pt x="18232" y="3830"/>
                  <a:pt x="18217" y="3825"/>
                  <a:pt x="18191" y="3810"/>
                </a:cubicBezTo>
                <a:cubicBezTo>
                  <a:pt x="18155" y="3800"/>
                  <a:pt x="18130" y="3784"/>
                  <a:pt x="18099" y="3779"/>
                </a:cubicBezTo>
                <a:lnTo>
                  <a:pt x="17987" y="3738"/>
                </a:lnTo>
                <a:cubicBezTo>
                  <a:pt x="17951" y="3728"/>
                  <a:pt x="17920" y="3723"/>
                  <a:pt x="17884" y="3707"/>
                </a:cubicBezTo>
                <a:cubicBezTo>
                  <a:pt x="17849" y="3702"/>
                  <a:pt x="17818" y="3687"/>
                  <a:pt x="17782" y="3682"/>
                </a:cubicBezTo>
                <a:lnTo>
                  <a:pt x="17705" y="3667"/>
                </a:lnTo>
                <a:cubicBezTo>
                  <a:pt x="17654" y="3651"/>
                  <a:pt x="17603" y="3646"/>
                  <a:pt x="17552" y="3641"/>
                </a:cubicBezTo>
                <a:cubicBezTo>
                  <a:pt x="17532" y="3641"/>
                  <a:pt x="17511" y="3631"/>
                  <a:pt x="17491" y="3631"/>
                </a:cubicBezTo>
                <a:cubicBezTo>
                  <a:pt x="17450" y="3626"/>
                  <a:pt x="17404" y="3621"/>
                  <a:pt x="17353" y="3621"/>
                </a:cubicBezTo>
                <a:cubicBezTo>
                  <a:pt x="17332" y="3621"/>
                  <a:pt x="17307" y="3610"/>
                  <a:pt x="17286" y="3610"/>
                </a:cubicBezTo>
                <a:cubicBezTo>
                  <a:pt x="17230" y="3605"/>
                  <a:pt x="17174" y="3605"/>
                  <a:pt x="17123" y="3605"/>
                </a:cubicBezTo>
                <a:lnTo>
                  <a:pt x="17107" y="3605"/>
                </a:lnTo>
                <a:cubicBezTo>
                  <a:pt x="16928" y="3605"/>
                  <a:pt x="16760" y="3626"/>
                  <a:pt x="16591" y="3656"/>
                </a:cubicBezTo>
                <a:cubicBezTo>
                  <a:pt x="16463" y="3094"/>
                  <a:pt x="16202" y="2562"/>
                  <a:pt x="15814" y="2117"/>
                </a:cubicBezTo>
                <a:cubicBezTo>
                  <a:pt x="15804" y="2102"/>
                  <a:pt x="15793" y="2097"/>
                  <a:pt x="15788" y="2087"/>
                </a:cubicBezTo>
                <a:cubicBezTo>
                  <a:pt x="15747" y="2046"/>
                  <a:pt x="15717" y="2010"/>
                  <a:pt x="15676" y="1969"/>
                </a:cubicBezTo>
                <a:cubicBezTo>
                  <a:pt x="15666" y="1959"/>
                  <a:pt x="15660" y="1944"/>
                  <a:pt x="15645" y="1939"/>
                </a:cubicBezTo>
                <a:cubicBezTo>
                  <a:pt x="15599" y="1892"/>
                  <a:pt x="15548" y="1846"/>
                  <a:pt x="15507" y="1806"/>
                </a:cubicBezTo>
                <a:cubicBezTo>
                  <a:pt x="15492" y="1795"/>
                  <a:pt x="15487" y="1785"/>
                  <a:pt x="15471" y="1780"/>
                </a:cubicBezTo>
                <a:cubicBezTo>
                  <a:pt x="15435" y="1744"/>
                  <a:pt x="15395" y="1708"/>
                  <a:pt x="15354" y="1678"/>
                </a:cubicBezTo>
                <a:cubicBezTo>
                  <a:pt x="15333" y="1657"/>
                  <a:pt x="15313" y="1642"/>
                  <a:pt x="15287" y="1632"/>
                </a:cubicBezTo>
                <a:cubicBezTo>
                  <a:pt x="15257" y="1606"/>
                  <a:pt x="15226" y="1581"/>
                  <a:pt x="15190" y="1560"/>
                </a:cubicBezTo>
                <a:cubicBezTo>
                  <a:pt x="15164" y="1540"/>
                  <a:pt x="15149" y="1529"/>
                  <a:pt x="15124" y="1514"/>
                </a:cubicBezTo>
                <a:cubicBezTo>
                  <a:pt x="15088" y="1489"/>
                  <a:pt x="15052" y="1473"/>
                  <a:pt x="15021" y="1448"/>
                </a:cubicBezTo>
                <a:cubicBezTo>
                  <a:pt x="15001" y="1432"/>
                  <a:pt x="14975" y="1422"/>
                  <a:pt x="14955" y="1407"/>
                </a:cubicBezTo>
                <a:cubicBezTo>
                  <a:pt x="14904" y="1376"/>
                  <a:pt x="14853" y="1351"/>
                  <a:pt x="14801" y="1325"/>
                </a:cubicBezTo>
                <a:cubicBezTo>
                  <a:pt x="14796" y="1320"/>
                  <a:pt x="14781" y="1310"/>
                  <a:pt x="14776" y="1310"/>
                </a:cubicBezTo>
                <a:cubicBezTo>
                  <a:pt x="14587" y="1218"/>
                  <a:pt x="14387" y="1131"/>
                  <a:pt x="14188" y="1074"/>
                </a:cubicBezTo>
                <a:cubicBezTo>
                  <a:pt x="13849" y="971"/>
                  <a:pt x="13502" y="920"/>
                  <a:pt x="13158" y="920"/>
                </a:cubicBezTo>
                <a:cubicBezTo>
                  <a:pt x="12368" y="920"/>
                  <a:pt x="11596" y="1186"/>
                  <a:pt x="10972" y="1678"/>
                </a:cubicBezTo>
                <a:cubicBezTo>
                  <a:pt x="10844" y="1509"/>
                  <a:pt x="10711" y="1356"/>
                  <a:pt x="10563" y="1218"/>
                </a:cubicBezTo>
                <a:cubicBezTo>
                  <a:pt x="10558" y="1207"/>
                  <a:pt x="10553" y="1202"/>
                  <a:pt x="10548" y="1202"/>
                </a:cubicBezTo>
                <a:cubicBezTo>
                  <a:pt x="10497" y="1151"/>
                  <a:pt x="10445" y="1105"/>
                  <a:pt x="10394" y="1064"/>
                </a:cubicBezTo>
                <a:cubicBezTo>
                  <a:pt x="10379" y="1049"/>
                  <a:pt x="10369" y="1044"/>
                  <a:pt x="10353" y="1028"/>
                </a:cubicBezTo>
                <a:cubicBezTo>
                  <a:pt x="10302" y="988"/>
                  <a:pt x="10256" y="947"/>
                  <a:pt x="10205" y="911"/>
                </a:cubicBezTo>
                <a:cubicBezTo>
                  <a:pt x="10195" y="896"/>
                  <a:pt x="10180" y="890"/>
                  <a:pt x="10169" y="875"/>
                </a:cubicBezTo>
                <a:cubicBezTo>
                  <a:pt x="10113" y="834"/>
                  <a:pt x="10047" y="788"/>
                  <a:pt x="9990" y="747"/>
                </a:cubicBezTo>
                <a:cubicBezTo>
                  <a:pt x="9985" y="747"/>
                  <a:pt x="9985" y="742"/>
                  <a:pt x="9975" y="742"/>
                </a:cubicBezTo>
                <a:cubicBezTo>
                  <a:pt x="9914" y="696"/>
                  <a:pt x="9847" y="660"/>
                  <a:pt x="9781" y="614"/>
                </a:cubicBezTo>
                <a:cubicBezTo>
                  <a:pt x="9760" y="604"/>
                  <a:pt x="9740" y="594"/>
                  <a:pt x="9719" y="584"/>
                </a:cubicBezTo>
                <a:cubicBezTo>
                  <a:pt x="9679" y="558"/>
                  <a:pt x="9627" y="527"/>
                  <a:pt x="9581" y="502"/>
                </a:cubicBezTo>
                <a:cubicBezTo>
                  <a:pt x="9556" y="486"/>
                  <a:pt x="9530" y="476"/>
                  <a:pt x="9500" y="456"/>
                </a:cubicBezTo>
                <a:cubicBezTo>
                  <a:pt x="9454" y="435"/>
                  <a:pt x="9413" y="410"/>
                  <a:pt x="9372" y="389"/>
                </a:cubicBezTo>
                <a:cubicBezTo>
                  <a:pt x="9336" y="379"/>
                  <a:pt x="9310" y="364"/>
                  <a:pt x="9280" y="354"/>
                </a:cubicBezTo>
                <a:cubicBezTo>
                  <a:pt x="9234" y="333"/>
                  <a:pt x="9193" y="313"/>
                  <a:pt x="9152" y="302"/>
                </a:cubicBezTo>
                <a:cubicBezTo>
                  <a:pt x="9121" y="287"/>
                  <a:pt x="9096" y="277"/>
                  <a:pt x="9065" y="272"/>
                </a:cubicBezTo>
                <a:cubicBezTo>
                  <a:pt x="9014" y="251"/>
                  <a:pt x="8953" y="231"/>
                  <a:pt x="8901" y="210"/>
                </a:cubicBezTo>
                <a:cubicBezTo>
                  <a:pt x="8876" y="205"/>
                  <a:pt x="8850" y="195"/>
                  <a:pt x="8825" y="185"/>
                </a:cubicBezTo>
                <a:cubicBezTo>
                  <a:pt x="8763" y="170"/>
                  <a:pt x="8692" y="149"/>
                  <a:pt x="8620" y="129"/>
                </a:cubicBezTo>
                <a:lnTo>
                  <a:pt x="8528" y="108"/>
                </a:lnTo>
                <a:cubicBezTo>
                  <a:pt x="8482" y="98"/>
                  <a:pt x="8436" y="93"/>
                  <a:pt x="8385" y="77"/>
                </a:cubicBezTo>
                <a:cubicBezTo>
                  <a:pt x="8354" y="72"/>
                  <a:pt x="8313" y="67"/>
                  <a:pt x="8283" y="57"/>
                </a:cubicBezTo>
                <a:lnTo>
                  <a:pt x="8150" y="42"/>
                </a:lnTo>
                <a:cubicBezTo>
                  <a:pt x="8109" y="31"/>
                  <a:pt x="8078" y="26"/>
                  <a:pt x="8042" y="26"/>
                </a:cubicBezTo>
                <a:cubicBezTo>
                  <a:pt x="7996" y="21"/>
                  <a:pt x="7945" y="21"/>
                  <a:pt x="7899" y="16"/>
                </a:cubicBezTo>
                <a:cubicBezTo>
                  <a:pt x="7869" y="16"/>
                  <a:pt x="7828" y="6"/>
                  <a:pt x="7797" y="6"/>
                </a:cubicBezTo>
                <a:cubicBezTo>
                  <a:pt x="7741" y="1"/>
                  <a:pt x="7674" y="1"/>
                  <a:pt x="761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8" name="Google Shape;1198;p24"/>
          <p:cNvSpPr/>
          <p:nvPr/>
        </p:nvSpPr>
        <p:spPr>
          <a:xfrm>
            <a:off x="7465300" y="664853"/>
            <a:ext cx="672329" cy="374110"/>
          </a:xfrm>
          <a:custGeom>
            <a:rect b="b" l="l" r="r" t="t"/>
            <a:pathLst>
              <a:path extrusionOk="0" h="11121" w="19986">
                <a:moveTo>
                  <a:pt x="7557" y="1"/>
                </a:moveTo>
                <a:cubicBezTo>
                  <a:pt x="5471" y="1"/>
                  <a:pt x="3727" y="1483"/>
                  <a:pt x="3323" y="3447"/>
                </a:cubicBezTo>
                <a:cubicBezTo>
                  <a:pt x="3269" y="3444"/>
                  <a:pt x="3215" y="3443"/>
                  <a:pt x="3161" y="3443"/>
                </a:cubicBezTo>
                <a:cubicBezTo>
                  <a:pt x="2814" y="3443"/>
                  <a:pt x="2476" y="3499"/>
                  <a:pt x="2153" y="3605"/>
                </a:cubicBezTo>
                <a:cubicBezTo>
                  <a:pt x="1094" y="3963"/>
                  <a:pt x="256" y="4878"/>
                  <a:pt x="51" y="6059"/>
                </a:cubicBezTo>
                <a:cubicBezTo>
                  <a:pt x="41" y="6136"/>
                  <a:pt x="26" y="6213"/>
                  <a:pt x="21" y="6289"/>
                </a:cubicBezTo>
                <a:lnTo>
                  <a:pt x="21" y="6305"/>
                </a:lnTo>
                <a:cubicBezTo>
                  <a:pt x="5" y="6458"/>
                  <a:pt x="0" y="6612"/>
                  <a:pt x="5" y="6755"/>
                </a:cubicBezTo>
                <a:lnTo>
                  <a:pt x="5" y="6765"/>
                </a:lnTo>
                <a:cubicBezTo>
                  <a:pt x="26" y="7138"/>
                  <a:pt x="108" y="7506"/>
                  <a:pt x="256" y="7844"/>
                </a:cubicBezTo>
                <a:cubicBezTo>
                  <a:pt x="665" y="8795"/>
                  <a:pt x="1529" y="9526"/>
                  <a:pt x="2628" y="9715"/>
                </a:cubicBezTo>
                <a:cubicBezTo>
                  <a:pt x="2810" y="9749"/>
                  <a:pt x="2991" y="9762"/>
                  <a:pt x="3170" y="9762"/>
                </a:cubicBezTo>
                <a:cubicBezTo>
                  <a:pt x="3202" y="9762"/>
                  <a:pt x="3235" y="9762"/>
                  <a:pt x="3267" y="9761"/>
                </a:cubicBezTo>
                <a:cubicBezTo>
                  <a:pt x="3881" y="10400"/>
                  <a:pt x="4735" y="10794"/>
                  <a:pt x="5696" y="10794"/>
                </a:cubicBezTo>
                <a:cubicBezTo>
                  <a:pt x="6463" y="10794"/>
                  <a:pt x="7173" y="10538"/>
                  <a:pt x="7736" y="10109"/>
                </a:cubicBezTo>
                <a:cubicBezTo>
                  <a:pt x="8313" y="10732"/>
                  <a:pt x="9152" y="11121"/>
                  <a:pt x="10072" y="11121"/>
                </a:cubicBezTo>
                <a:cubicBezTo>
                  <a:pt x="11090" y="11121"/>
                  <a:pt x="11989" y="10651"/>
                  <a:pt x="12577" y="9914"/>
                </a:cubicBezTo>
                <a:cubicBezTo>
                  <a:pt x="13089" y="10267"/>
                  <a:pt x="13707" y="10472"/>
                  <a:pt x="14382" y="10472"/>
                </a:cubicBezTo>
                <a:cubicBezTo>
                  <a:pt x="15369" y="10472"/>
                  <a:pt x="16253" y="10022"/>
                  <a:pt x="16841" y="9321"/>
                </a:cubicBezTo>
                <a:cubicBezTo>
                  <a:pt x="16928" y="9326"/>
                  <a:pt x="17020" y="9331"/>
                  <a:pt x="17118" y="9331"/>
                </a:cubicBezTo>
                <a:cubicBezTo>
                  <a:pt x="18687" y="9331"/>
                  <a:pt x="19965" y="8053"/>
                  <a:pt x="19965" y="6484"/>
                </a:cubicBezTo>
                <a:cubicBezTo>
                  <a:pt x="19986" y="6034"/>
                  <a:pt x="19899" y="5635"/>
                  <a:pt x="19730" y="5277"/>
                </a:cubicBezTo>
                <a:cubicBezTo>
                  <a:pt x="19730" y="5277"/>
                  <a:pt x="19730" y="5267"/>
                  <a:pt x="19725" y="5262"/>
                </a:cubicBezTo>
                <a:cubicBezTo>
                  <a:pt x="19699" y="5206"/>
                  <a:pt x="19674" y="5154"/>
                  <a:pt x="19643" y="5103"/>
                </a:cubicBezTo>
                <a:cubicBezTo>
                  <a:pt x="19643" y="5103"/>
                  <a:pt x="19643" y="5098"/>
                  <a:pt x="19633" y="5098"/>
                </a:cubicBezTo>
                <a:cubicBezTo>
                  <a:pt x="19607" y="5047"/>
                  <a:pt x="19577" y="5001"/>
                  <a:pt x="19551" y="4955"/>
                </a:cubicBezTo>
                <a:lnTo>
                  <a:pt x="19510" y="4899"/>
                </a:lnTo>
                <a:cubicBezTo>
                  <a:pt x="19495" y="4868"/>
                  <a:pt x="19469" y="4832"/>
                  <a:pt x="19449" y="4802"/>
                </a:cubicBezTo>
                <a:cubicBezTo>
                  <a:pt x="19428" y="4776"/>
                  <a:pt x="19408" y="4745"/>
                  <a:pt x="19382" y="4720"/>
                </a:cubicBezTo>
                <a:cubicBezTo>
                  <a:pt x="19357" y="4689"/>
                  <a:pt x="19342" y="4664"/>
                  <a:pt x="19316" y="4628"/>
                </a:cubicBezTo>
                <a:cubicBezTo>
                  <a:pt x="19296" y="4602"/>
                  <a:pt x="19275" y="4587"/>
                  <a:pt x="19255" y="4561"/>
                </a:cubicBezTo>
                <a:cubicBezTo>
                  <a:pt x="19239" y="4541"/>
                  <a:pt x="19224" y="4520"/>
                  <a:pt x="19204" y="4500"/>
                </a:cubicBezTo>
                <a:cubicBezTo>
                  <a:pt x="19168" y="4459"/>
                  <a:pt x="19122" y="4413"/>
                  <a:pt x="19076" y="4372"/>
                </a:cubicBezTo>
                <a:cubicBezTo>
                  <a:pt x="19065" y="4362"/>
                  <a:pt x="19050" y="4347"/>
                  <a:pt x="19040" y="4341"/>
                </a:cubicBezTo>
                <a:cubicBezTo>
                  <a:pt x="19014" y="4316"/>
                  <a:pt x="18989" y="4295"/>
                  <a:pt x="18958" y="4270"/>
                </a:cubicBezTo>
                <a:cubicBezTo>
                  <a:pt x="18943" y="4260"/>
                  <a:pt x="18922" y="4244"/>
                  <a:pt x="18912" y="4234"/>
                </a:cubicBezTo>
                <a:cubicBezTo>
                  <a:pt x="18820" y="4163"/>
                  <a:pt x="18728" y="4091"/>
                  <a:pt x="18626" y="4030"/>
                </a:cubicBezTo>
                <a:cubicBezTo>
                  <a:pt x="18605" y="4014"/>
                  <a:pt x="18590" y="4009"/>
                  <a:pt x="18575" y="3999"/>
                </a:cubicBezTo>
                <a:cubicBezTo>
                  <a:pt x="18539" y="3978"/>
                  <a:pt x="18508" y="3958"/>
                  <a:pt x="18478" y="3948"/>
                </a:cubicBezTo>
                <a:lnTo>
                  <a:pt x="18437" y="3927"/>
                </a:lnTo>
                <a:cubicBezTo>
                  <a:pt x="18380" y="3897"/>
                  <a:pt x="18324" y="3871"/>
                  <a:pt x="18258" y="3846"/>
                </a:cubicBezTo>
                <a:cubicBezTo>
                  <a:pt x="18232" y="3830"/>
                  <a:pt x="18217" y="3825"/>
                  <a:pt x="18191" y="3810"/>
                </a:cubicBezTo>
                <a:cubicBezTo>
                  <a:pt x="18155" y="3800"/>
                  <a:pt x="18130" y="3784"/>
                  <a:pt x="18099" y="3779"/>
                </a:cubicBezTo>
                <a:lnTo>
                  <a:pt x="17987" y="3738"/>
                </a:lnTo>
                <a:cubicBezTo>
                  <a:pt x="17951" y="3728"/>
                  <a:pt x="17920" y="3723"/>
                  <a:pt x="17884" y="3707"/>
                </a:cubicBezTo>
                <a:cubicBezTo>
                  <a:pt x="17849" y="3702"/>
                  <a:pt x="17818" y="3687"/>
                  <a:pt x="17782" y="3682"/>
                </a:cubicBezTo>
                <a:lnTo>
                  <a:pt x="17705" y="3667"/>
                </a:lnTo>
                <a:cubicBezTo>
                  <a:pt x="17654" y="3651"/>
                  <a:pt x="17603" y="3646"/>
                  <a:pt x="17552" y="3641"/>
                </a:cubicBezTo>
                <a:cubicBezTo>
                  <a:pt x="17532" y="3641"/>
                  <a:pt x="17511" y="3631"/>
                  <a:pt x="17491" y="3631"/>
                </a:cubicBezTo>
                <a:cubicBezTo>
                  <a:pt x="17450" y="3626"/>
                  <a:pt x="17404" y="3621"/>
                  <a:pt x="17353" y="3621"/>
                </a:cubicBezTo>
                <a:cubicBezTo>
                  <a:pt x="17332" y="3621"/>
                  <a:pt x="17307" y="3610"/>
                  <a:pt x="17286" y="3610"/>
                </a:cubicBezTo>
                <a:cubicBezTo>
                  <a:pt x="17230" y="3605"/>
                  <a:pt x="17174" y="3605"/>
                  <a:pt x="17123" y="3605"/>
                </a:cubicBezTo>
                <a:lnTo>
                  <a:pt x="17107" y="3605"/>
                </a:lnTo>
                <a:cubicBezTo>
                  <a:pt x="16928" y="3605"/>
                  <a:pt x="16760" y="3626"/>
                  <a:pt x="16591" y="3656"/>
                </a:cubicBezTo>
                <a:cubicBezTo>
                  <a:pt x="16463" y="3094"/>
                  <a:pt x="16202" y="2562"/>
                  <a:pt x="15814" y="2117"/>
                </a:cubicBezTo>
                <a:cubicBezTo>
                  <a:pt x="15804" y="2102"/>
                  <a:pt x="15793" y="2097"/>
                  <a:pt x="15788" y="2087"/>
                </a:cubicBezTo>
                <a:cubicBezTo>
                  <a:pt x="15747" y="2046"/>
                  <a:pt x="15717" y="2010"/>
                  <a:pt x="15676" y="1969"/>
                </a:cubicBezTo>
                <a:cubicBezTo>
                  <a:pt x="15666" y="1959"/>
                  <a:pt x="15660" y="1944"/>
                  <a:pt x="15645" y="1939"/>
                </a:cubicBezTo>
                <a:cubicBezTo>
                  <a:pt x="15599" y="1892"/>
                  <a:pt x="15548" y="1846"/>
                  <a:pt x="15507" y="1806"/>
                </a:cubicBezTo>
                <a:cubicBezTo>
                  <a:pt x="15492" y="1795"/>
                  <a:pt x="15487" y="1785"/>
                  <a:pt x="15471" y="1780"/>
                </a:cubicBezTo>
                <a:cubicBezTo>
                  <a:pt x="15435" y="1744"/>
                  <a:pt x="15395" y="1708"/>
                  <a:pt x="15354" y="1678"/>
                </a:cubicBezTo>
                <a:cubicBezTo>
                  <a:pt x="15333" y="1657"/>
                  <a:pt x="15313" y="1642"/>
                  <a:pt x="15287" y="1632"/>
                </a:cubicBezTo>
                <a:cubicBezTo>
                  <a:pt x="15257" y="1606"/>
                  <a:pt x="15226" y="1581"/>
                  <a:pt x="15190" y="1560"/>
                </a:cubicBezTo>
                <a:cubicBezTo>
                  <a:pt x="15164" y="1540"/>
                  <a:pt x="15149" y="1529"/>
                  <a:pt x="15124" y="1514"/>
                </a:cubicBezTo>
                <a:cubicBezTo>
                  <a:pt x="15088" y="1489"/>
                  <a:pt x="15052" y="1473"/>
                  <a:pt x="15021" y="1448"/>
                </a:cubicBezTo>
                <a:cubicBezTo>
                  <a:pt x="15001" y="1432"/>
                  <a:pt x="14975" y="1422"/>
                  <a:pt x="14955" y="1407"/>
                </a:cubicBezTo>
                <a:cubicBezTo>
                  <a:pt x="14904" y="1376"/>
                  <a:pt x="14853" y="1351"/>
                  <a:pt x="14801" y="1325"/>
                </a:cubicBezTo>
                <a:cubicBezTo>
                  <a:pt x="14796" y="1320"/>
                  <a:pt x="14781" y="1310"/>
                  <a:pt x="14776" y="1310"/>
                </a:cubicBezTo>
                <a:cubicBezTo>
                  <a:pt x="14587" y="1218"/>
                  <a:pt x="14387" y="1131"/>
                  <a:pt x="14188" y="1074"/>
                </a:cubicBezTo>
                <a:cubicBezTo>
                  <a:pt x="13849" y="971"/>
                  <a:pt x="13502" y="920"/>
                  <a:pt x="13158" y="920"/>
                </a:cubicBezTo>
                <a:cubicBezTo>
                  <a:pt x="12368" y="920"/>
                  <a:pt x="11596" y="1186"/>
                  <a:pt x="10972" y="1678"/>
                </a:cubicBezTo>
                <a:cubicBezTo>
                  <a:pt x="10844" y="1509"/>
                  <a:pt x="10711" y="1356"/>
                  <a:pt x="10563" y="1218"/>
                </a:cubicBezTo>
                <a:cubicBezTo>
                  <a:pt x="10558" y="1207"/>
                  <a:pt x="10553" y="1202"/>
                  <a:pt x="10548" y="1202"/>
                </a:cubicBezTo>
                <a:cubicBezTo>
                  <a:pt x="10497" y="1151"/>
                  <a:pt x="10445" y="1105"/>
                  <a:pt x="10394" y="1064"/>
                </a:cubicBezTo>
                <a:cubicBezTo>
                  <a:pt x="10379" y="1049"/>
                  <a:pt x="10369" y="1044"/>
                  <a:pt x="10353" y="1028"/>
                </a:cubicBezTo>
                <a:cubicBezTo>
                  <a:pt x="10302" y="988"/>
                  <a:pt x="10256" y="947"/>
                  <a:pt x="10205" y="911"/>
                </a:cubicBezTo>
                <a:cubicBezTo>
                  <a:pt x="10195" y="896"/>
                  <a:pt x="10180" y="890"/>
                  <a:pt x="10169" y="875"/>
                </a:cubicBezTo>
                <a:cubicBezTo>
                  <a:pt x="10113" y="834"/>
                  <a:pt x="10047" y="788"/>
                  <a:pt x="9990" y="747"/>
                </a:cubicBezTo>
                <a:cubicBezTo>
                  <a:pt x="9985" y="747"/>
                  <a:pt x="9985" y="742"/>
                  <a:pt x="9975" y="742"/>
                </a:cubicBezTo>
                <a:cubicBezTo>
                  <a:pt x="9914" y="696"/>
                  <a:pt x="9847" y="660"/>
                  <a:pt x="9781" y="614"/>
                </a:cubicBezTo>
                <a:cubicBezTo>
                  <a:pt x="9760" y="604"/>
                  <a:pt x="9740" y="594"/>
                  <a:pt x="9719" y="584"/>
                </a:cubicBezTo>
                <a:cubicBezTo>
                  <a:pt x="9679" y="558"/>
                  <a:pt x="9627" y="527"/>
                  <a:pt x="9581" y="502"/>
                </a:cubicBezTo>
                <a:cubicBezTo>
                  <a:pt x="9556" y="486"/>
                  <a:pt x="9530" y="476"/>
                  <a:pt x="9500" y="456"/>
                </a:cubicBezTo>
                <a:cubicBezTo>
                  <a:pt x="9454" y="435"/>
                  <a:pt x="9413" y="410"/>
                  <a:pt x="9372" y="389"/>
                </a:cubicBezTo>
                <a:cubicBezTo>
                  <a:pt x="9336" y="379"/>
                  <a:pt x="9310" y="364"/>
                  <a:pt x="9280" y="354"/>
                </a:cubicBezTo>
                <a:cubicBezTo>
                  <a:pt x="9234" y="333"/>
                  <a:pt x="9193" y="313"/>
                  <a:pt x="9152" y="302"/>
                </a:cubicBezTo>
                <a:cubicBezTo>
                  <a:pt x="9121" y="287"/>
                  <a:pt x="9096" y="277"/>
                  <a:pt x="9065" y="272"/>
                </a:cubicBezTo>
                <a:cubicBezTo>
                  <a:pt x="9014" y="251"/>
                  <a:pt x="8953" y="231"/>
                  <a:pt x="8901" y="210"/>
                </a:cubicBezTo>
                <a:cubicBezTo>
                  <a:pt x="8876" y="205"/>
                  <a:pt x="8850" y="195"/>
                  <a:pt x="8825" y="185"/>
                </a:cubicBezTo>
                <a:cubicBezTo>
                  <a:pt x="8763" y="170"/>
                  <a:pt x="8692" y="149"/>
                  <a:pt x="8620" y="129"/>
                </a:cubicBezTo>
                <a:lnTo>
                  <a:pt x="8528" y="108"/>
                </a:lnTo>
                <a:cubicBezTo>
                  <a:pt x="8482" y="98"/>
                  <a:pt x="8436" y="93"/>
                  <a:pt x="8385" y="77"/>
                </a:cubicBezTo>
                <a:cubicBezTo>
                  <a:pt x="8354" y="72"/>
                  <a:pt x="8313" y="67"/>
                  <a:pt x="8283" y="57"/>
                </a:cubicBezTo>
                <a:lnTo>
                  <a:pt x="8150" y="42"/>
                </a:lnTo>
                <a:cubicBezTo>
                  <a:pt x="8109" y="31"/>
                  <a:pt x="8078" y="26"/>
                  <a:pt x="8042" y="26"/>
                </a:cubicBezTo>
                <a:cubicBezTo>
                  <a:pt x="7996" y="21"/>
                  <a:pt x="7945" y="21"/>
                  <a:pt x="7899" y="16"/>
                </a:cubicBezTo>
                <a:cubicBezTo>
                  <a:pt x="7869" y="16"/>
                  <a:pt x="7828" y="6"/>
                  <a:pt x="7797" y="6"/>
                </a:cubicBezTo>
                <a:cubicBezTo>
                  <a:pt x="7741" y="1"/>
                  <a:pt x="7674" y="1"/>
                  <a:pt x="761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9" name="Google Shape;1199;p24"/>
          <p:cNvSpPr/>
          <p:nvPr/>
        </p:nvSpPr>
        <p:spPr>
          <a:xfrm rot="-8428091">
            <a:off x="410414" y="2560027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0" name="Google Shape;1200;p24"/>
          <p:cNvSpPr/>
          <p:nvPr/>
        </p:nvSpPr>
        <p:spPr>
          <a:xfrm rot="8910369">
            <a:off x="8454383" y="1696460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1" name="Google Shape;1201;p24"/>
          <p:cNvSpPr/>
          <p:nvPr/>
        </p:nvSpPr>
        <p:spPr>
          <a:xfrm rot="-10333859">
            <a:off x="316333" y="247490"/>
            <a:ext cx="123266" cy="155260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2" name="Google Shape;1202;p24"/>
          <p:cNvSpPr/>
          <p:nvPr/>
        </p:nvSpPr>
        <p:spPr>
          <a:xfrm rot="-4505201">
            <a:off x="253609" y="4290573"/>
            <a:ext cx="123264" cy="155259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3" name="Google Shape;1203;p24"/>
          <p:cNvSpPr/>
          <p:nvPr/>
        </p:nvSpPr>
        <p:spPr>
          <a:xfrm rot="-8238431">
            <a:off x="8875616" y="3624930"/>
            <a:ext cx="123260" cy="155257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4" name="Google Shape;1204;p24"/>
          <p:cNvGrpSpPr/>
          <p:nvPr/>
        </p:nvGrpSpPr>
        <p:grpSpPr>
          <a:xfrm flipH="1">
            <a:off x="7110074" y="4108650"/>
            <a:ext cx="2717643" cy="1034845"/>
            <a:chOff x="-1231160" y="3649576"/>
            <a:chExt cx="3923261" cy="1493929"/>
          </a:xfrm>
        </p:grpSpPr>
        <p:sp>
          <p:nvSpPr>
            <p:cNvPr id="1205" name="Google Shape;1205;p24"/>
            <p:cNvSpPr/>
            <p:nvPr/>
          </p:nvSpPr>
          <p:spPr>
            <a:xfrm flipH="1">
              <a:off x="-1231160" y="3649576"/>
              <a:ext cx="3657211" cy="1493893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4"/>
            <p:cNvSpPr/>
            <p:nvPr/>
          </p:nvSpPr>
          <p:spPr>
            <a:xfrm>
              <a:off x="422950" y="4216576"/>
              <a:ext cx="2269151" cy="926928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4"/>
            <p:cNvSpPr/>
            <p:nvPr/>
          </p:nvSpPr>
          <p:spPr>
            <a:xfrm>
              <a:off x="-348950" y="4570777"/>
              <a:ext cx="1402134" cy="572713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8">
    <p:bg>
      <p:bgPr>
        <a:solidFill>
          <a:schemeClr val="dk2"/>
        </a:solidFill>
      </p:bgPr>
    </p:bg>
    <p:spTree>
      <p:nvGrpSpPr>
        <p:cNvPr id="1208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p25"/>
          <p:cNvSpPr txBox="1"/>
          <p:nvPr>
            <p:ph type="title"/>
          </p:nvPr>
        </p:nvSpPr>
        <p:spPr>
          <a:xfrm>
            <a:off x="4915300" y="1744450"/>
            <a:ext cx="3390300" cy="5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0" name="Google Shape;1210;p25"/>
          <p:cNvSpPr txBox="1"/>
          <p:nvPr>
            <p:ph idx="1" type="subTitle"/>
          </p:nvPr>
        </p:nvSpPr>
        <p:spPr>
          <a:xfrm>
            <a:off x="4953400" y="2397350"/>
            <a:ext cx="3390300" cy="1001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211" name="Google Shape;1211;p25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flipH="1"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12" name="Google Shape;1212;p25"/>
          <p:cNvSpPr/>
          <p:nvPr/>
        </p:nvSpPr>
        <p:spPr>
          <a:xfrm>
            <a:off x="3661401" y="3603824"/>
            <a:ext cx="1224621" cy="684852"/>
          </a:xfrm>
          <a:custGeom>
            <a:rect b="b" l="l" r="r" t="t"/>
            <a:pathLst>
              <a:path extrusionOk="0" h="12967" w="23187">
                <a:moveTo>
                  <a:pt x="12532" y="0"/>
                </a:moveTo>
                <a:cubicBezTo>
                  <a:pt x="10998" y="0"/>
                  <a:pt x="9648" y="798"/>
                  <a:pt x="8881" y="2010"/>
                </a:cubicBezTo>
                <a:cubicBezTo>
                  <a:pt x="8421" y="1790"/>
                  <a:pt x="7910" y="1662"/>
                  <a:pt x="7368" y="1662"/>
                </a:cubicBezTo>
                <a:cubicBezTo>
                  <a:pt x="6003" y="1662"/>
                  <a:pt x="4816" y="2444"/>
                  <a:pt x="4228" y="3579"/>
                </a:cubicBezTo>
                <a:cubicBezTo>
                  <a:pt x="1887" y="3625"/>
                  <a:pt x="0" y="5543"/>
                  <a:pt x="0" y="7900"/>
                </a:cubicBezTo>
                <a:cubicBezTo>
                  <a:pt x="0" y="10282"/>
                  <a:pt x="1938" y="12220"/>
                  <a:pt x="4320" y="12220"/>
                </a:cubicBezTo>
                <a:cubicBezTo>
                  <a:pt x="5047" y="12220"/>
                  <a:pt x="5737" y="12041"/>
                  <a:pt x="6340" y="11724"/>
                </a:cubicBezTo>
                <a:cubicBezTo>
                  <a:pt x="7117" y="12496"/>
                  <a:pt x="8191" y="12966"/>
                  <a:pt x="9377" y="12966"/>
                </a:cubicBezTo>
                <a:cubicBezTo>
                  <a:pt x="10517" y="12966"/>
                  <a:pt x="11555" y="12527"/>
                  <a:pt x="12327" y="11801"/>
                </a:cubicBezTo>
                <a:cubicBezTo>
                  <a:pt x="12854" y="12445"/>
                  <a:pt x="13646" y="12854"/>
                  <a:pt x="14541" y="12854"/>
                </a:cubicBezTo>
                <a:cubicBezTo>
                  <a:pt x="15400" y="12854"/>
                  <a:pt x="16177" y="12470"/>
                  <a:pt x="16698" y="11862"/>
                </a:cubicBezTo>
                <a:cubicBezTo>
                  <a:pt x="17332" y="12235"/>
                  <a:pt x="18074" y="12445"/>
                  <a:pt x="18861" y="12445"/>
                </a:cubicBezTo>
                <a:cubicBezTo>
                  <a:pt x="21244" y="12445"/>
                  <a:pt x="23181" y="10507"/>
                  <a:pt x="23181" y="8124"/>
                </a:cubicBezTo>
                <a:cubicBezTo>
                  <a:pt x="23186" y="6361"/>
                  <a:pt x="22138" y="4852"/>
                  <a:pt x="20635" y="4172"/>
                </a:cubicBezTo>
                <a:cubicBezTo>
                  <a:pt x="20472" y="2756"/>
                  <a:pt x="19270" y="1662"/>
                  <a:pt x="17803" y="1662"/>
                </a:cubicBezTo>
                <a:cubicBezTo>
                  <a:pt x="17230" y="1662"/>
                  <a:pt x="16698" y="1836"/>
                  <a:pt x="16254" y="2122"/>
                </a:cubicBezTo>
                <a:cubicBezTo>
                  <a:pt x="15497" y="849"/>
                  <a:pt x="14116" y="0"/>
                  <a:pt x="1253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3" name="Google Shape;1213;p25"/>
          <p:cNvGrpSpPr/>
          <p:nvPr/>
        </p:nvGrpSpPr>
        <p:grpSpPr>
          <a:xfrm>
            <a:off x="-782679" y="3938442"/>
            <a:ext cx="3164895" cy="1205152"/>
            <a:chOff x="-1231160" y="3649576"/>
            <a:chExt cx="3923261" cy="1493929"/>
          </a:xfrm>
        </p:grpSpPr>
        <p:sp>
          <p:nvSpPr>
            <p:cNvPr id="1214" name="Google Shape;1214;p25"/>
            <p:cNvSpPr/>
            <p:nvPr/>
          </p:nvSpPr>
          <p:spPr>
            <a:xfrm flipH="1">
              <a:off x="-1231160" y="3649576"/>
              <a:ext cx="3657211" cy="1493893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25"/>
            <p:cNvSpPr/>
            <p:nvPr/>
          </p:nvSpPr>
          <p:spPr>
            <a:xfrm>
              <a:off x="422950" y="4216576"/>
              <a:ext cx="2269151" cy="926928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25"/>
            <p:cNvSpPr/>
            <p:nvPr/>
          </p:nvSpPr>
          <p:spPr>
            <a:xfrm>
              <a:off x="-348950" y="4570777"/>
              <a:ext cx="1402134" cy="572713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7" name="Google Shape;1217;p25"/>
          <p:cNvSpPr/>
          <p:nvPr/>
        </p:nvSpPr>
        <p:spPr>
          <a:xfrm rot="-8428091">
            <a:off x="410414" y="2560027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" name="Google Shape;1218;p25"/>
          <p:cNvSpPr/>
          <p:nvPr/>
        </p:nvSpPr>
        <p:spPr>
          <a:xfrm rot="-10333859">
            <a:off x="316333" y="247490"/>
            <a:ext cx="123266" cy="155260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p25"/>
          <p:cNvSpPr/>
          <p:nvPr/>
        </p:nvSpPr>
        <p:spPr>
          <a:xfrm rot="-4505201">
            <a:off x="253609" y="4290573"/>
            <a:ext cx="123264" cy="155259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0" name="Google Shape;1220;p25"/>
          <p:cNvGrpSpPr/>
          <p:nvPr/>
        </p:nvGrpSpPr>
        <p:grpSpPr>
          <a:xfrm flipH="1">
            <a:off x="6983510" y="4166867"/>
            <a:ext cx="2564636" cy="976581"/>
            <a:chOff x="-1231160" y="3649576"/>
            <a:chExt cx="3923261" cy="1493929"/>
          </a:xfrm>
        </p:grpSpPr>
        <p:sp>
          <p:nvSpPr>
            <p:cNvPr id="1221" name="Google Shape;1221;p25"/>
            <p:cNvSpPr/>
            <p:nvPr/>
          </p:nvSpPr>
          <p:spPr>
            <a:xfrm flipH="1">
              <a:off x="-1231160" y="3649576"/>
              <a:ext cx="3657211" cy="1493893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25"/>
            <p:cNvSpPr/>
            <p:nvPr/>
          </p:nvSpPr>
          <p:spPr>
            <a:xfrm>
              <a:off x="422950" y="4216576"/>
              <a:ext cx="2269151" cy="926928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25"/>
            <p:cNvSpPr/>
            <p:nvPr/>
          </p:nvSpPr>
          <p:spPr>
            <a:xfrm>
              <a:off x="-348950" y="4570777"/>
              <a:ext cx="1402134" cy="572713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4" name="Google Shape;1224;p25"/>
          <p:cNvSpPr/>
          <p:nvPr/>
        </p:nvSpPr>
        <p:spPr>
          <a:xfrm flipH="1" rot="8428091">
            <a:off x="8797691" y="2594352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5" name="Google Shape;1225;p25"/>
          <p:cNvSpPr/>
          <p:nvPr/>
        </p:nvSpPr>
        <p:spPr>
          <a:xfrm flipH="1" rot="4505201">
            <a:off x="8153087" y="4009723"/>
            <a:ext cx="123264" cy="155259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6" name="Google Shape;1226;p25"/>
          <p:cNvGrpSpPr/>
          <p:nvPr/>
        </p:nvGrpSpPr>
        <p:grpSpPr>
          <a:xfrm rot="-740453">
            <a:off x="7322462" y="140124"/>
            <a:ext cx="1886735" cy="1975670"/>
            <a:chOff x="6684953" y="128597"/>
            <a:chExt cx="2769555" cy="2900104"/>
          </a:xfrm>
        </p:grpSpPr>
        <p:grpSp>
          <p:nvGrpSpPr>
            <p:cNvPr id="1227" name="Google Shape;1227;p25"/>
            <p:cNvGrpSpPr/>
            <p:nvPr/>
          </p:nvGrpSpPr>
          <p:grpSpPr>
            <a:xfrm>
              <a:off x="6684953" y="128597"/>
              <a:ext cx="2769555" cy="2900104"/>
              <a:chOff x="6684953" y="128597"/>
              <a:chExt cx="2769555" cy="2900104"/>
            </a:xfrm>
          </p:grpSpPr>
          <p:sp>
            <p:nvSpPr>
              <p:cNvPr id="1228" name="Google Shape;1228;p25"/>
              <p:cNvSpPr/>
              <p:nvPr/>
            </p:nvSpPr>
            <p:spPr>
              <a:xfrm rot="-456988">
                <a:off x="6947819" y="407003"/>
                <a:ext cx="2280081" cy="2481542"/>
              </a:xfrm>
              <a:custGeom>
                <a:rect b="b" l="l" r="r" t="t"/>
                <a:pathLst>
                  <a:path extrusionOk="0" h="53459" w="49119">
                    <a:moveTo>
                      <a:pt x="24961" y="1"/>
                    </a:moveTo>
                    <a:cubicBezTo>
                      <a:pt x="24680" y="123"/>
                      <a:pt x="24399" y="246"/>
                      <a:pt x="24117" y="374"/>
                    </a:cubicBezTo>
                    <a:cubicBezTo>
                      <a:pt x="24163" y="2501"/>
                      <a:pt x="25109" y="4500"/>
                      <a:pt x="26224" y="6315"/>
                    </a:cubicBezTo>
                    <a:cubicBezTo>
                      <a:pt x="27333" y="8130"/>
                      <a:pt x="28637" y="9837"/>
                      <a:pt x="29532" y="11765"/>
                    </a:cubicBezTo>
                    <a:cubicBezTo>
                      <a:pt x="30774" y="14459"/>
                      <a:pt x="31137" y="17435"/>
                      <a:pt x="31158" y="20369"/>
                    </a:cubicBezTo>
                    <a:cubicBezTo>
                      <a:pt x="31163" y="21873"/>
                      <a:pt x="30989" y="23360"/>
                      <a:pt x="30979" y="24864"/>
                    </a:cubicBezTo>
                    <a:cubicBezTo>
                      <a:pt x="28872" y="24056"/>
                      <a:pt x="26720" y="23345"/>
                      <a:pt x="24792" y="22195"/>
                    </a:cubicBezTo>
                    <a:cubicBezTo>
                      <a:pt x="22783" y="20998"/>
                      <a:pt x="20994" y="19245"/>
                      <a:pt x="20324" y="17005"/>
                    </a:cubicBezTo>
                    <a:cubicBezTo>
                      <a:pt x="20170" y="16504"/>
                      <a:pt x="20073" y="15967"/>
                      <a:pt x="19782" y="15533"/>
                    </a:cubicBezTo>
                    <a:cubicBezTo>
                      <a:pt x="19548" y="15182"/>
                      <a:pt x="19146" y="14914"/>
                      <a:pt x="18745" y="14914"/>
                    </a:cubicBezTo>
                    <a:cubicBezTo>
                      <a:pt x="18638" y="14914"/>
                      <a:pt x="18531" y="14933"/>
                      <a:pt x="18427" y="14976"/>
                    </a:cubicBezTo>
                    <a:cubicBezTo>
                      <a:pt x="19731" y="18079"/>
                      <a:pt x="21137" y="21336"/>
                      <a:pt x="23800" y="23396"/>
                    </a:cubicBezTo>
                    <a:cubicBezTo>
                      <a:pt x="24552" y="23979"/>
                      <a:pt x="25385" y="24444"/>
                      <a:pt x="26239" y="24858"/>
                    </a:cubicBezTo>
                    <a:cubicBezTo>
                      <a:pt x="26013" y="24839"/>
                      <a:pt x="25784" y="24830"/>
                      <a:pt x="25553" y="24830"/>
                    </a:cubicBezTo>
                    <a:cubicBezTo>
                      <a:pt x="23981" y="24830"/>
                      <a:pt x="22317" y="25227"/>
                      <a:pt x="20886" y="25227"/>
                    </a:cubicBezTo>
                    <a:cubicBezTo>
                      <a:pt x="18130" y="25666"/>
                      <a:pt x="15410" y="26402"/>
                      <a:pt x="12619" y="26551"/>
                    </a:cubicBezTo>
                    <a:cubicBezTo>
                      <a:pt x="12274" y="26569"/>
                      <a:pt x="11929" y="26579"/>
                      <a:pt x="11583" y="26579"/>
                    </a:cubicBezTo>
                    <a:cubicBezTo>
                      <a:pt x="7466" y="26579"/>
                      <a:pt x="3355" y="25266"/>
                      <a:pt x="1" y="22875"/>
                    </a:cubicBezTo>
                    <a:lnTo>
                      <a:pt x="1" y="22875"/>
                    </a:lnTo>
                    <a:cubicBezTo>
                      <a:pt x="1054" y="25385"/>
                      <a:pt x="3835" y="26735"/>
                      <a:pt x="6499" y="27302"/>
                    </a:cubicBezTo>
                    <a:cubicBezTo>
                      <a:pt x="8115" y="27650"/>
                      <a:pt x="9757" y="27787"/>
                      <a:pt x="11401" y="27787"/>
                    </a:cubicBezTo>
                    <a:cubicBezTo>
                      <a:pt x="11572" y="27787"/>
                      <a:pt x="11743" y="27786"/>
                      <a:pt x="11913" y="27783"/>
                    </a:cubicBezTo>
                    <a:lnTo>
                      <a:pt x="11913" y="27783"/>
                    </a:lnTo>
                    <a:cubicBezTo>
                      <a:pt x="11648" y="28192"/>
                      <a:pt x="11361" y="28601"/>
                      <a:pt x="11029" y="28933"/>
                    </a:cubicBezTo>
                    <a:cubicBezTo>
                      <a:pt x="10620" y="29404"/>
                      <a:pt x="10175" y="29838"/>
                      <a:pt x="9654" y="30191"/>
                    </a:cubicBezTo>
                    <a:cubicBezTo>
                      <a:pt x="8462" y="31009"/>
                      <a:pt x="6995" y="31316"/>
                      <a:pt x="5574" y="31602"/>
                    </a:cubicBezTo>
                    <a:cubicBezTo>
                      <a:pt x="5916" y="31655"/>
                      <a:pt x="6263" y="31681"/>
                      <a:pt x="6609" y="31681"/>
                    </a:cubicBezTo>
                    <a:cubicBezTo>
                      <a:pt x="8207" y="31681"/>
                      <a:pt x="9807" y="31130"/>
                      <a:pt x="11054" y="30135"/>
                    </a:cubicBezTo>
                    <a:cubicBezTo>
                      <a:pt x="11515" y="29761"/>
                      <a:pt x="11929" y="29337"/>
                      <a:pt x="12281" y="28857"/>
                    </a:cubicBezTo>
                    <a:cubicBezTo>
                      <a:pt x="12517" y="28529"/>
                      <a:pt x="12767" y="28146"/>
                      <a:pt x="12951" y="27742"/>
                    </a:cubicBezTo>
                    <a:cubicBezTo>
                      <a:pt x="15932" y="27599"/>
                      <a:pt x="18923" y="27072"/>
                      <a:pt x="21868" y="26540"/>
                    </a:cubicBezTo>
                    <a:cubicBezTo>
                      <a:pt x="22998" y="26336"/>
                      <a:pt x="24138" y="26131"/>
                      <a:pt x="25268" y="25927"/>
                    </a:cubicBezTo>
                    <a:cubicBezTo>
                      <a:pt x="26009" y="25794"/>
                      <a:pt x="26950" y="25758"/>
                      <a:pt x="27696" y="25518"/>
                    </a:cubicBezTo>
                    <a:cubicBezTo>
                      <a:pt x="28765" y="25988"/>
                      <a:pt x="29839" y="26438"/>
                      <a:pt x="30856" y="27011"/>
                    </a:cubicBezTo>
                    <a:cubicBezTo>
                      <a:pt x="34593" y="29112"/>
                      <a:pt x="37359" y="32850"/>
                      <a:pt x="38300" y="37032"/>
                    </a:cubicBezTo>
                    <a:cubicBezTo>
                      <a:pt x="38295" y="37328"/>
                      <a:pt x="38295" y="37635"/>
                      <a:pt x="38300" y="37942"/>
                    </a:cubicBezTo>
                    <a:cubicBezTo>
                      <a:pt x="38474" y="43704"/>
                      <a:pt x="41935" y="48765"/>
                      <a:pt x="45274" y="53459"/>
                    </a:cubicBezTo>
                    <a:lnTo>
                      <a:pt x="49119" y="53280"/>
                    </a:lnTo>
                    <a:cubicBezTo>
                      <a:pt x="45489" y="48806"/>
                      <a:pt x="41695" y="43985"/>
                      <a:pt x="41143" y="38249"/>
                    </a:cubicBezTo>
                    <a:cubicBezTo>
                      <a:pt x="40862" y="35334"/>
                      <a:pt x="41460" y="32415"/>
                      <a:pt x="42109" y="29557"/>
                    </a:cubicBezTo>
                    <a:cubicBezTo>
                      <a:pt x="42764" y="26704"/>
                      <a:pt x="43484" y="23831"/>
                      <a:pt x="43469" y="20901"/>
                    </a:cubicBezTo>
                    <a:cubicBezTo>
                      <a:pt x="43454" y="17972"/>
                      <a:pt x="42610" y="14924"/>
                      <a:pt x="40529" y="12859"/>
                    </a:cubicBezTo>
                    <a:lnTo>
                      <a:pt x="39374" y="12557"/>
                    </a:lnTo>
                    <a:lnTo>
                      <a:pt x="39374" y="12557"/>
                    </a:lnTo>
                    <a:cubicBezTo>
                      <a:pt x="41312" y="14756"/>
                      <a:pt x="41956" y="17849"/>
                      <a:pt x="41777" y="20778"/>
                    </a:cubicBezTo>
                    <a:cubicBezTo>
                      <a:pt x="41598" y="23698"/>
                      <a:pt x="40693" y="26525"/>
                      <a:pt x="39849" y="29327"/>
                    </a:cubicBezTo>
                    <a:cubicBezTo>
                      <a:pt x="39645" y="30017"/>
                      <a:pt x="39440" y="30707"/>
                      <a:pt x="39251" y="31408"/>
                    </a:cubicBezTo>
                    <a:cubicBezTo>
                      <a:pt x="38827" y="30288"/>
                      <a:pt x="38116" y="29260"/>
                      <a:pt x="37252" y="28422"/>
                    </a:cubicBezTo>
                    <a:cubicBezTo>
                      <a:pt x="36040" y="27241"/>
                      <a:pt x="34563" y="26387"/>
                      <a:pt x="33008" y="25687"/>
                    </a:cubicBezTo>
                    <a:cubicBezTo>
                      <a:pt x="33642" y="21571"/>
                      <a:pt x="32190" y="16785"/>
                      <a:pt x="30779" y="13094"/>
                    </a:cubicBezTo>
                    <a:cubicBezTo>
                      <a:pt x="30150" y="11453"/>
                      <a:pt x="29435" y="9848"/>
                      <a:pt x="28704" y="8252"/>
                    </a:cubicBezTo>
                    <a:cubicBezTo>
                      <a:pt x="29496" y="8068"/>
                      <a:pt x="30299" y="7736"/>
                      <a:pt x="31030" y="7429"/>
                    </a:cubicBezTo>
                    <a:cubicBezTo>
                      <a:pt x="34389" y="6008"/>
                      <a:pt x="37329" y="3585"/>
                      <a:pt x="39312" y="517"/>
                    </a:cubicBezTo>
                    <a:cubicBezTo>
                      <a:pt x="39149" y="440"/>
                      <a:pt x="38990" y="364"/>
                      <a:pt x="38832" y="297"/>
                    </a:cubicBezTo>
                    <a:cubicBezTo>
                      <a:pt x="38831" y="297"/>
                      <a:pt x="38830" y="297"/>
                      <a:pt x="38829" y="297"/>
                    </a:cubicBezTo>
                    <a:cubicBezTo>
                      <a:pt x="38708" y="297"/>
                      <a:pt x="36862" y="2334"/>
                      <a:pt x="36638" y="2531"/>
                    </a:cubicBezTo>
                    <a:cubicBezTo>
                      <a:pt x="35238" y="3789"/>
                      <a:pt x="33704" y="4888"/>
                      <a:pt x="32063" y="5809"/>
                    </a:cubicBezTo>
                    <a:cubicBezTo>
                      <a:pt x="31245" y="6269"/>
                      <a:pt x="30396" y="6688"/>
                      <a:pt x="29532" y="7051"/>
                    </a:cubicBezTo>
                    <a:cubicBezTo>
                      <a:pt x="29138" y="7215"/>
                      <a:pt x="28658" y="7307"/>
                      <a:pt x="28351" y="7506"/>
                    </a:cubicBezTo>
                    <a:cubicBezTo>
                      <a:pt x="27185" y="5016"/>
                      <a:pt x="25984" y="2547"/>
                      <a:pt x="249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29" name="Google Shape;1229;p25"/>
              <p:cNvGrpSpPr/>
              <p:nvPr/>
            </p:nvGrpSpPr>
            <p:grpSpPr>
              <a:xfrm>
                <a:off x="6684953" y="128597"/>
                <a:ext cx="2769555" cy="2055717"/>
                <a:chOff x="6636028" y="128597"/>
                <a:chExt cx="2769555" cy="2055717"/>
              </a:xfrm>
            </p:grpSpPr>
            <p:sp>
              <p:nvSpPr>
                <p:cNvPr id="1230" name="Google Shape;1230;p25"/>
                <p:cNvSpPr/>
                <p:nvPr/>
              </p:nvSpPr>
              <p:spPr>
                <a:xfrm rot="-456988">
                  <a:off x="7058636" y="939468"/>
                  <a:ext cx="1181981" cy="508665"/>
                </a:xfrm>
                <a:custGeom>
                  <a:rect b="b" l="l" r="r" t="t"/>
                  <a:pathLst>
                    <a:path extrusionOk="0" h="10958" w="25463">
                      <a:moveTo>
                        <a:pt x="17085" y="1"/>
                      </a:moveTo>
                      <a:cubicBezTo>
                        <a:pt x="15665" y="1"/>
                        <a:pt x="14166" y="825"/>
                        <a:pt x="13596" y="2363"/>
                      </a:cubicBezTo>
                      <a:cubicBezTo>
                        <a:pt x="12834" y="1800"/>
                        <a:pt x="12067" y="1238"/>
                        <a:pt x="11203" y="911"/>
                      </a:cubicBezTo>
                      <a:cubicBezTo>
                        <a:pt x="10778" y="754"/>
                        <a:pt x="10325" y="661"/>
                        <a:pt x="9873" y="661"/>
                      </a:cubicBezTo>
                      <a:cubicBezTo>
                        <a:pt x="9411" y="661"/>
                        <a:pt x="8950" y="758"/>
                        <a:pt x="8519" y="982"/>
                      </a:cubicBezTo>
                      <a:cubicBezTo>
                        <a:pt x="7675" y="1432"/>
                        <a:pt x="7005" y="2460"/>
                        <a:pt x="7046" y="3534"/>
                      </a:cubicBezTo>
                      <a:cubicBezTo>
                        <a:pt x="5988" y="2900"/>
                        <a:pt x="4853" y="2342"/>
                        <a:pt x="3651" y="2342"/>
                      </a:cubicBezTo>
                      <a:cubicBezTo>
                        <a:pt x="2445" y="2342"/>
                        <a:pt x="1151" y="3007"/>
                        <a:pt x="579" y="4280"/>
                      </a:cubicBezTo>
                      <a:cubicBezTo>
                        <a:pt x="1" y="5553"/>
                        <a:pt x="451" y="7378"/>
                        <a:pt x="1606" y="7746"/>
                      </a:cubicBezTo>
                      <a:cubicBezTo>
                        <a:pt x="1678" y="8984"/>
                        <a:pt x="2470" y="10083"/>
                        <a:pt x="3493" y="10359"/>
                      </a:cubicBezTo>
                      <a:cubicBezTo>
                        <a:pt x="3665" y="10406"/>
                        <a:pt x="3842" y="10428"/>
                        <a:pt x="4020" y="10428"/>
                      </a:cubicBezTo>
                      <a:cubicBezTo>
                        <a:pt x="4896" y="10428"/>
                        <a:pt x="5791" y="9884"/>
                        <a:pt x="6284" y="9004"/>
                      </a:cubicBezTo>
                      <a:cubicBezTo>
                        <a:pt x="6903" y="10180"/>
                        <a:pt x="8048" y="10932"/>
                        <a:pt x="9250" y="10957"/>
                      </a:cubicBezTo>
                      <a:cubicBezTo>
                        <a:pt x="9271" y="10958"/>
                        <a:pt x="9292" y="10958"/>
                        <a:pt x="9313" y="10958"/>
                      </a:cubicBezTo>
                      <a:cubicBezTo>
                        <a:pt x="10489" y="10958"/>
                        <a:pt x="11676" y="10262"/>
                        <a:pt x="12404" y="9137"/>
                      </a:cubicBezTo>
                      <a:cubicBezTo>
                        <a:pt x="13148" y="10136"/>
                        <a:pt x="14271" y="10719"/>
                        <a:pt x="15421" y="10719"/>
                      </a:cubicBezTo>
                      <a:cubicBezTo>
                        <a:pt x="15496" y="10719"/>
                        <a:pt x="15571" y="10717"/>
                        <a:pt x="15646" y="10712"/>
                      </a:cubicBezTo>
                      <a:cubicBezTo>
                        <a:pt x="16873" y="10625"/>
                        <a:pt x="18074" y="9868"/>
                        <a:pt x="18836" y="8703"/>
                      </a:cubicBezTo>
                      <a:cubicBezTo>
                        <a:pt x="19992" y="9372"/>
                        <a:pt x="21285" y="9746"/>
                        <a:pt x="22594" y="9776"/>
                      </a:cubicBezTo>
                      <a:cubicBezTo>
                        <a:pt x="22637" y="9778"/>
                        <a:pt x="22680" y="9778"/>
                        <a:pt x="22724" y="9778"/>
                      </a:cubicBezTo>
                      <a:cubicBezTo>
                        <a:pt x="23178" y="9778"/>
                        <a:pt x="23655" y="9697"/>
                        <a:pt x="24005" y="9347"/>
                      </a:cubicBezTo>
                      <a:cubicBezTo>
                        <a:pt x="24640" y="8711"/>
                        <a:pt x="24381" y="7288"/>
                        <a:pt x="23585" y="7075"/>
                      </a:cubicBezTo>
                      <a:lnTo>
                        <a:pt x="23585" y="7075"/>
                      </a:lnTo>
                      <a:cubicBezTo>
                        <a:pt x="23662" y="7094"/>
                        <a:pt x="23739" y="7104"/>
                        <a:pt x="23816" y="7104"/>
                      </a:cubicBezTo>
                      <a:cubicBezTo>
                        <a:pt x="24596" y="7104"/>
                        <a:pt x="25311" y="6154"/>
                        <a:pt x="25385" y="5195"/>
                      </a:cubicBezTo>
                      <a:cubicBezTo>
                        <a:pt x="25462" y="4142"/>
                        <a:pt x="24992" y="3160"/>
                        <a:pt x="24455" y="2342"/>
                      </a:cubicBezTo>
                      <a:cubicBezTo>
                        <a:pt x="23820" y="1380"/>
                        <a:pt x="23279" y="1038"/>
                        <a:pt x="22579" y="1038"/>
                      </a:cubicBezTo>
                      <a:cubicBezTo>
                        <a:pt x="22208" y="1038"/>
                        <a:pt x="21793" y="1134"/>
                        <a:pt x="21295" y="1284"/>
                      </a:cubicBezTo>
                      <a:cubicBezTo>
                        <a:pt x="21161" y="1325"/>
                        <a:pt x="21026" y="1343"/>
                        <a:pt x="20890" y="1343"/>
                      </a:cubicBezTo>
                      <a:cubicBezTo>
                        <a:pt x="19804" y="1343"/>
                        <a:pt x="18652" y="177"/>
                        <a:pt x="17553" y="31"/>
                      </a:cubicBezTo>
                      <a:cubicBezTo>
                        <a:pt x="17399" y="11"/>
                        <a:pt x="17242" y="1"/>
                        <a:pt x="1708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1" name="Google Shape;1231;p25"/>
                <p:cNvSpPr/>
                <p:nvPr/>
              </p:nvSpPr>
              <p:spPr>
                <a:xfrm rot="-456988">
                  <a:off x="7087172" y="204037"/>
                  <a:ext cx="1173161" cy="522777"/>
                </a:xfrm>
                <a:custGeom>
                  <a:rect b="b" l="l" r="r" t="t"/>
                  <a:pathLst>
                    <a:path extrusionOk="0" h="11262" w="25273">
                      <a:moveTo>
                        <a:pt x="15959" y="0"/>
                      </a:moveTo>
                      <a:cubicBezTo>
                        <a:pt x="15794" y="0"/>
                        <a:pt x="15627" y="7"/>
                        <a:pt x="15461" y="22"/>
                      </a:cubicBezTo>
                      <a:cubicBezTo>
                        <a:pt x="13891" y="155"/>
                        <a:pt x="12271" y="1182"/>
                        <a:pt x="11989" y="2736"/>
                      </a:cubicBezTo>
                      <a:cubicBezTo>
                        <a:pt x="11021" y="1764"/>
                        <a:pt x="9646" y="1224"/>
                        <a:pt x="8276" y="1224"/>
                      </a:cubicBezTo>
                      <a:cubicBezTo>
                        <a:pt x="7888" y="1224"/>
                        <a:pt x="7500" y="1267"/>
                        <a:pt x="7122" y="1356"/>
                      </a:cubicBezTo>
                      <a:cubicBezTo>
                        <a:pt x="5409" y="1760"/>
                        <a:pt x="3947" y="3099"/>
                        <a:pt x="3385" y="4766"/>
                      </a:cubicBezTo>
                      <a:cubicBezTo>
                        <a:pt x="3188" y="4704"/>
                        <a:pt x="2985" y="4675"/>
                        <a:pt x="2782" y="4675"/>
                      </a:cubicBezTo>
                      <a:cubicBezTo>
                        <a:pt x="1775" y="4675"/>
                        <a:pt x="766" y="5391"/>
                        <a:pt x="532" y="6387"/>
                      </a:cubicBezTo>
                      <a:cubicBezTo>
                        <a:pt x="0" y="8616"/>
                        <a:pt x="3129" y="9766"/>
                        <a:pt x="4714" y="10405"/>
                      </a:cubicBezTo>
                      <a:cubicBezTo>
                        <a:pt x="5636" y="10777"/>
                        <a:pt x="6636" y="10968"/>
                        <a:pt x="7634" y="10968"/>
                      </a:cubicBezTo>
                      <a:cubicBezTo>
                        <a:pt x="9104" y="10968"/>
                        <a:pt x="10569" y="10554"/>
                        <a:pt x="11770" y="9695"/>
                      </a:cubicBezTo>
                      <a:cubicBezTo>
                        <a:pt x="12545" y="10715"/>
                        <a:pt x="13829" y="11262"/>
                        <a:pt x="15102" y="11262"/>
                      </a:cubicBezTo>
                      <a:cubicBezTo>
                        <a:pt x="15953" y="11262"/>
                        <a:pt x="16799" y="11018"/>
                        <a:pt x="17486" y="10508"/>
                      </a:cubicBezTo>
                      <a:cubicBezTo>
                        <a:pt x="17905" y="10201"/>
                        <a:pt x="18273" y="9802"/>
                        <a:pt x="18754" y="9613"/>
                      </a:cubicBezTo>
                      <a:cubicBezTo>
                        <a:pt x="19032" y="9500"/>
                        <a:pt x="19322" y="9463"/>
                        <a:pt x="19619" y="9463"/>
                      </a:cubicBezTo>
                      <a:cubicBezTo>
                        <a:pt x="20169" y="9463"/>
                        <a:pt x="20740" y="9589"/>
                        <a:pt x="21295" y="9593"/>
                      </a:cubicBezTo>
                      <a:cubicBezTo>
                        <a:pt x="21309" y="9593"/>
                        <a:pt x="21322" y="9593"/>
                        <a:pt x="21336" y="9593"/>
                      </a:cubicBezTo>
                      <a:cubicBezTo>
                        <a:pt x="22600" y="9593"/>
                        <a:pt x="23843" y="8906"/>
                        <a:pt x="24510" y="7834"/>
                      </a:cubicBezTo>
                      <a:cubicBezTo>
                        <a:pt x="25196" y="6755"/>
                        <a:pt x="25272" y="5323"/>
                        <a:pt x="24710" y="4173"/>
                      </a:cubicBezTo>
                      <a:cubicBezTo>
                        <a:pt x="23866" y="2435"/>
                        <a:pt x="21877" y="1632"/>
                        <a:pt x="20062" y="973"/>
                      </a:cubicBezTo>
                      <a:cubicBezTo>
                        <a:pt x="18736" y="492"/>
                        <a:pt x="17361" y="0"/>
                        <a:pt x="159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2" name="Google Shape;1232;p25"/>
                <p:cNvSpPr/>
                <p:nvPr/>
              </p:nvSpPr>
              <p:spPr>
                <a:xfrm rot="-456988">
                  <a:off x="8318648" y="547511"/>
                  <a:ext cx="1052609" cy="588043"/>
                </a:xfrm>
                <a:custGeom>
                  <a:rect b="b" l="l" r="r" t="t"/>
                  <a:pathLst>
                    <a:path extrusionOk="0" h="12668" w="22676">
                      <a:moveTo>
                        <a:pt x="12818" y="1"/>
                      </a:moveTo>
                      <a:cubicBezTo>
                        <a:pt x="12368" y="1"/>
                        <a:pt x="11919" y="80"/>
                        <a:pt x="11499" y="240"/>
                      </a:cubicBezTo>
                      <a:cubicBezTo>
                        <a:pt x="10487" y="628"/>
                        <a:pt x="9669" y="1477"/>
                        <a:pt x="9321" y="2499"/>
                      </a:cubicBezTo>
                      <a:cubicBezTo>
                        <a:pt x="8717" y="1829"/>
                        <a:pt x="7809" y="1453"/>
                        <a:pt x="6908" y="1453"/>
                      </a:cubicBezTo>
                      <a:cubicBezTo>
                        <a:pt x="6565" y="1453"/>
                        <a:pt x="6224" y="1507"/>
                        <a:pt x="5900" y="1620"/>
                      </a:cubicBezTo>
                      <a:cubicBezTo>
                        <a:pt x="4725" y="2029"/>
                        <a:pt x="3840" y="3185"/>
                        <a:pt x="3763" y="4432"/>
                      </a:cubicBezTo>
                      <a:cubicBezTo>
                        <a:pt x="3490" y="4162"/>
                        <a:pt x="3109" y="4027"/>
                        <a:pt x="2726" y="4027"/>
                      </a:cubicBezTo>
                      <a:cubicBezTo>
                        <a:pt x="2334" y="4027"/>
                        <a:pt x="1941" y="4168"/>
                        <a:pt x="1662" y="4447"/>
                      </a:cubicBezTo>
                      <a:cubicBezTo>
                        <a:pt x="1105" y="5010"/>
                        <a:pt x="1146" y="5945"/>
                        <a:pt x="1636" y="6533"/>
                      </a:cubicBezTo>
                      <a:cubicBezTo>
                        <a:pt x="1553" y="6519"/>
                        <a:pt x="1472" y="6512"/>
                        <a:pt x="1393" y="6512"/>
                      </a:cubicBezTo>
                      <a:cubicBezTo>
                        <a:pt x="560" y="6512"/>
                        <a:pt x="25" y="7296"/>
                        <a:pt x="16" y="8118"/>
                      </a:cubicBezTo>
                      <a:cubicBezTo>
                        <a:pt x="0" y="8916"/>
                        <a:pt x="568" y="9565"/>
                        <a:pt x="992" y="10194"/>
                      </a:cubicBezTo>
                      <a:cubicBezTo>
                        <a:pt x="1611" y="11107"/>
                        <a:pt x="2614" y="11705"/>
                        <a:pt x="3608" y="11705"/>
                      </a:cubicBezTo>
                      <a:cubicBezTo>
                        <a:pt x="4323" y="11705"/>
                        <a:pt x="5032" y="11395"/>
                        <a:pt x="5589" y="10670"/>
                      </a:cubicBezTo>
                      <a:cubicBezTo>
                        <a:pt x="5931" y="11764"/>
                        <a:pt x="6995" y="12592"/>
                        <a:pt x="8140" y="12663"/>
                      </a:cubicBezTo>
                      <a:cubicBezTo>
                        <a:pt x="8191" y="12666"/>
                        <a:pt x="8242" y="12668"/>
                        <a:pt x="8293" y="12668"/>
                      </a:cubicBezTo>
                      <a:cubicBezTo>
                        <a:pt x="9382" y="12668"/>
                        <a:pt x="10462" y="11998"/>
                        <a:pt x="10916" y="11002"/>
                      </a:cubicBezTo>
                      <a:cubicBezTo>
                        <a:pt x="11898" y="11488"/>
                        <a:pt x="12884" y="11978"/>
                        <a:pt x="13953" y="12183"/>
                      </a:cubicBezTo>
                      <a:cubicBezTo>
                        <a:pt x="14270" y="12244"/>
                        <a:pt x="14597" y="12277"/>
                        <a:pt x="14924" y="12277"/>
                      </a:cubicBezTo>
                      <a:cubicBezTo>
                        <a:pt x="15697" y="12277"/>
                        <a:pt x="16465" y="12090"/>
                        <a:pt x="17087" y="11641"/>
                      </a:cubicBezTo>
                      <a:cubicBezTo>
                        <a:pt x="17966" y="11002"/>
                        <a:pt x="18452" y="9759"/>
                        <a:pt x="18012" y="8762"/>
                      </a:cubicBezTo>
                      <a:lnTo>
                        <a:pt x="18012" y="8762"/>
                      </a:lnTo>
                      <a:cubicBezTo>
                        <a:pt x="18287" y="8841"/>
                        <a:pt x="18568" y="8878"/>
                        <a:pt x="18849" y="8878"/>
                      </a:cubicBezTo>
                      <a:cubicBezTo>
                        <a:pt x="20472" y="8878"/>
                        <a:pt x="22084" y="7643"/>
                        <a:pt x="22358" y="6017"/>
                      </a:cubicBezTo>
                      <a:cubicBezTo>
                        <a:pt x="22675" y="4105"/>
                        <a:pt x="21075" y="2106"/>
                        <a:pt x="19142" y="2003"/>
                      </a:cubicBezTo>
                      <a:cubicBezTo>
                        <a:pt x="19065" y="1999"/>
                        <a:pt x="18988" y="1997"/>
                        <a:pt x="18910" y="1997"/>
                      </a:cubicBezTo>
                      <a:cubicBezTo>
                        <a:pt x="18540" y="1997"/>
                        <a:pt x="18166" y="2041"/>
                        <a:pt x="17796" y="2041"/>
                      </a:cubicBezTo>
                      <a:cubicBezTo>
                        <a:pt x="17564" y="2041"/>
                        <a:pt x="17334" y="2023"/>
                        <a:pt x="17108" y="1968"/>
                      </a:cubicBezTo>
                      <a:cubicBezTo>
                        <a:pt x="16162" y="1748"/>
                        <a:pt x="15482" y="935"/>
                        <a:pt x="14628" y="459"/>
                      </a:cubicBezTo>
                      <a:cubicBezTo>
                        <a:pt x="14076" y="155"/>
                        <a:pt x="13447" y="1"/>
                        <a:pt x="1281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3" name="Google Shape;1233;p25"/>
                <p:cNvSpPr/>
                <p:nvPr/>
              </p:nvSpPr>
              <p:spPr>
                <a:xfrm rot="-456988">
                  <a:off x="7979766" y="1478973"/>
                  <a:ext cx="599462" cy="224995"/>
                </a:xfrm>
                <a:custGeom>
                  <a:rect b="b" l="l" r="r" t="t"/>
                  <a:pathLst>
                    <a:path extrusionOk="0" h="4847" w="12914">
                      <a:moveTo>
                        <a:pt x="9986" y="0"/>
                      </a:moveTo>
                      <a:cubicBezTo>
                        <a:pt x="9357" y="0"/>
                        <a:pt x="8705" y="368"/>
                        <a:pt x="8619" y="976"/>
                      </a:cubicBezTo>
                      <a:cubicBezTo>
                        <a:pt x="8685" y="516"/>
                        <a:pt x="7698" y="107"/>
                        <a:pt x="7376" y="71"/>
                      </a:cubicBezTo>
                      <a:cubicBezTo>
                        <a:pt x="7337" y="68"/>
                        <a:pt x="7297" y="66"/>
                        <a:pt x="7259" y="66"/>
                      </a:cubicBezTo>
                      <a:cubicBezTo>
                        <a:pt x="6806" y="66"/>
                        <a:pt x="6416" y="284"/>
                        <a:pt x="5972" y="284"/>
                      </a:cubicBezTo>
                      <a:cubicBezTo>
                        <a:pt x="5891" y="284"/>
                        <a:pt x="5809" y="277"/>
                        <a:pt x="5725" y="261"/>
                      </a:cubicBezTo>
                      <a:cubicBezTo>
                        <a:pt x="5269" y="171"/>
                        <a:pt x="4818" y="93"/>
                        <a:pt x="4393" y="93"/>
                      </a:cubicBezTo>
                      <a:cubicBezTo>
                        <a:pt x="3630" y="93"/>
                        <a:pt x="2953" y="346"/>
                        <a:pt x="2494" y="1242"/>
                      </a:cubicBezTo>
                      <a:cubicBezTo>
                        <a:pt x="2159" y="967"/>
                        <a:pt x="1725" y="790"/>
                        <a:pt x="1296" y="790"/>
                      </a:cubicBezTo>
                      <a:cubicBezTo>
                        <a:pt x="1207" y="790"/>
                        <a:pt x="1119" y="797"/>
                        <a:pt x="1031" y="813"/>
                      </a:cubicBezTo>
                      <a:cubicBezTo>
                        <a:pt x="520" y="910"/>
                        <a:pt x="65" y="1350"/>
                        <a:pt x="29" y="1871"/>
                      </a:cubicBezTo>
                      <a:cubicBezTo>
                        <a:pt x="1" y="2356"/>
                        <a:pt x="422" y="2836"/>
                        <a:pt x="901" y="2836"/>
                      </a:cubicBezTo>
                      <a:cubicBezTo>
                        <a:pt x="937" y="2836"/>
                        <a:pt x="974" y="2833"/>
                        <a:pt x="1011" y="2827"/>
                      </a:cubicBezTo>
                      <a:lnTo>
                        <a:pt x="1011" y="2827"/>
                      </a:lnTo>
                      <a:cubicBezTo>
                        <a:pt x="566" y="2909"/>
                        <a:pt x="377" y="3507"/>
                        <a:pt x="576" y="3916"/>
                      </a:cubicBezTo>
                      <a:cubicBezTo>
                        <a:pt x="771" y="4325"/>
                        <a:pt x="1215" y="4545"/>
                        <a:pt x="1640" y="4668"/>
                      </a:cubicBezTo>
                      <a:cubicBezTo>
                        <a:pt x="2184" y="4819"/>
                        <a:pt x="2751" y="4847"/>
                        <a:pt x="3318" y="4847"/>
                      </a:cubicBezTo>
                      <a:cubicBezTo>
                        <a:pt x="3497" y="4847"/>
                        <a:pt x="3675" y="4844"/>
                        <a:pt x="3854" y="4842"/>
                      </a:cubicBezTo>
                      <a:lnTo>
                        <a:pt x="4927" y="4821"/>
                      </a:lnTo>
                      <a:cubicBezTo>
                        <a:pt x="5960" y="4806"/>
                        <a:pt x="6998" y="4785"/>
                        <a:pt x="8026" y="4765"/>
                      </a:cubicBezTo>
                      <a:cubicBezTo>
                        <a:pt x="8399" y="4760"/>
                        <a:pt x="8792" y="4744"/>
                        <a:pt x="9099" y="4530"/>
                      </a:cubicBezTo>
                      <a:cubicBezTo>
                        <a:pt x="9406" y="4320"/>
                        <a:pt x="9549" y="3834"/>
                        <a:pt x="9283" y="3569"/>
                      </a:cubicBezTo>
                      <a:lnTo>
                        <a:pt x="9283" y="3569"/>
                      </a:lnTo>
                      <a:cubicBezTo>
                        <a:pt x="9891" y="3816"/>
                        <a:pt x="10526" y="4064"/>
                        <a:pt x="11175" y="4064"/>
                      </a:cubicBezTo>
                      <a:cubicBezTo>
                        <a:pt x="11263" y="4064"/>
                        <a:pt x="11352" y="4059"/>
                        <a:pt x="11441" y="4049"/>
                      </a:cubicBezTo>
                      <a:cubicBezTo>
                        <a:pt x="12182" y="3967"/>
                        <a:pt x="12913" y="3379"/>
                        <a:pt x="12888" y="2628"/>
                      </a:cubicBezTo>
                      <a:cubicBezTo>
                        <a:pt x="12867" y="2086"/>
                        <a:pt x="12468" y="1641"/>
                        <a:pt x="12085" y="1247"/>
                      </a:cubicBezTo>
                      <a:cubicBezTo>
                        <a:pt x="11574" y="731"/>
                        <a:pt x="11016" y="199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4" name="Google Shape;1234;p25"/>
                <p:cNvSpPr/>
                <p:nvPr/>
              </p:nvSpPr>
              <p:spPr>
                <a:xfrm rot="-456988">
                  <a:off x="6648310" y="1567735"/>
                  <a:ext cx="599415" cy="225228"/>
                </a:xfrm>
                <a:custGeom>
                  <a:rect b="b" l="l" r="r" t="t"/>
                  <a:pathLst>
                    <a:path extrusionOk="0" h="4852" w="12913">
                      <a:moveTo>
                        <a:pt x="9986" y="0"/>
                      </a:moveTo>
                      <a:cubicBezTo>
                        <a:pt x="9356" y="0"/>
                        <a:pt x="8705" y="368"/>
                        <a:pt x="8618" y="976"/>
                      </a:cubicBezTo>
                      <a:cubicBezTo>
                        <a:pt x="8685" y="516"/>
                        <a:pt x="7698" y="107"/>
                        <a:pt x="7376" y="77"/>
                      </a:cubicBezTo>
                      <a:cubicBezTo>
                        <a:pt x="7336" y="73"/>
                        <a:pt x="7297" y="71"/>
                        <a:pt x="7258" y="71"/>
                      </a:cubicBezTo>
                      <a:cubicBezTo>
                        <a:pt x="6809" y="71"/>
                        <a:pt x="6421" y="286"/>
                        <a:pt x="5980" y="286"/>
                      </a:cubicBezTo>
                      <a:cubicBezTo>
                        <a:pt x="5897" y="286"/>
                        <a:pt x="5812" y="279"/>
                        <a:pt x="5724" y="261"/>
                      </a:cubicBezTo>
                      <a:cubicBezTo>
                        <a:pt x="5272" y="171"/>
                        <a:pt x="4823" y="94"/>
                        <a:pt x="4400" y="94"/>
                      </a:cubicBezTo>
                      <a:cubicBezTo>
                        <a:pt x="3634" y="94"/>
                        <a:pt x="2954" y="348"/>
                        <a:pt x="2493" y="1247"/>
                      </a:cubicBezTo>
                      <a:cubicBezTo>
                        <a:pt x="2160" y="973"/>
                        <a:pt x="1732" y="793"/>
                        <a:pt x="1306" y="793"/>
                      </a:cubicBezTo>
                      <a:cubicBezTo>
                        <a:pt x="1216" y="793"/>
                        <a:pt x="1125" y="801"/>
                        <a:pt x="1036" y="818"/>
                      </a:cubicBezTo>
                      <a:cubicBezTo>
                        <a:pt x="525" y="915"/>
                        <a:pt x="65" y="1355"/>
                        <a:pt x="29" y="1871"/>
                      </a:cubicBezTo>
                      <a:cubicBezTo>
                        <a:pt x="0" y="2360"/>
                        <a:pt x="422" y="2841"/>
                        <a:pt x="900" y="2841"/>
                      </a:cubicBezTo>
                      <a:cubicBezTo>
                        <a:pt x="937" y="2841"/>
                        <a:pt x="974" y="2838"/>
                        <a:pt x="1010" y="2832"/>
                      </a:cubicBezTo>
                      <a:lnTo>
                        <a:pt x="1010" y="2832"/>
                      </a:lnTo>
                      <a:cubicBezTo>
                        <a:pt x="566" y="2914"/>
                        <a:pt x="377" y="3507"/>
                        <a:pt x="576" y="3916"/>
                      </a:cubicBezTo>
                      <a:cubicBezTo>
                        <a:pt x="770" y="4325"/>
                        <a:pt x="1215" y="4550"/>
                        <a:pt x="1639" y="4673"/>
                      </a:cubicBezTo>
                      <a:cubicBezTo>
                        <a:pt x="2195" y="4824"/>
                        <a:pt x="2775" y="4851"/>
                        <a:pt x="3354" y="4851"/>
                      </a:cubicBezTo>
                      <a:cubicBezTo>
                        <a:pt x="3521" y="4851"/>
                        <a:pt x="3687" y="4849"/>
                        <a:pt x="3853" y="4847"/>
                      </a:cubicBezTo>
                      <a:lnTo>
                        <a:pt x="4927" y="4826"/>
                      </a:lnTo>
                      <a:cubicBezTo>
                        <a:pt x="5960" y="4806"/>
                        <a:pt x="6997" y="4785"/>
                        <a:pt x="8025" y="4770"/>
                      </a:cubicBezTo>
                      <a:cubicBezTo>
                        <a:pt x="8398" y="4760"/>
                        <a:pt x="8792" y="4750"/>
                        <a:pt x="9099" y="4530"/>
                      </a:cubicBezTo>
                      <a:cubicBezTo>
                        <a:pt x="9406" y="4320"/>
                        <a:pt x="9549" y="3834"/>
                        <a:pt x="9283" y="3574"/>
                      </a:cubicBezTo>
                      <a:lnTo>
                        <a:pt x="9283" y="3574"/>
                      </a:lnTo>
                      <a:cubicBezTo>
                        <a:pt x="9890" y="3821"/>
                        <a:pt x="10526" y="4069"/>
                        <a:pt x="11175" y="4069"/>
                      </a:cubicBezTo>
                      <a:cubicBezTo>
                        <a:pt x="11263" y="4069"/>
                        <a:pt x="11352" y="4064"/>
                        <a:pt x="11440" y="4054"/>
                      </a:cubicBezTo>
                      <a:cubicBezTo>
                        <a:pt x="12182" y="3967"/>
                        <a:pt x="12913" y="3379"/>
                        <a:pt x="12887" y="2633"/>
                      </a:cubicBezTo>
                      <a:cubicBezTo>
                        <a:pt x="12872" y="2091"/>
                        <a:pt x="12468" y="1641"/>
                        <a:pt x="12085" y="1252"/>
                      </a:cubicBezTo>
                      <a:cubicBezTo>
                        <a:pt x="11573" y="736"/>
                        <a:pt x="11016" y="204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5" name="Google Shape;1235;p25"/>
                <p:cNvSpPr/>
                <p:nvPr/>
              </p:nvSpPr>
              <p:spPr>
                <a:xfrm rot="-456988">
                  <a:off x="6994995" y="1888869"/>
                  <a:ext cx="605218" cy="256468"/>
                </a:xfrm>
                <a:custGeom>
                  <a:rect b="b" l="l" r="r" t="t"/>
                  <a:pathLst>
                    <a:path extrusionOk="0" h="5525" w="13038">
                      <a:moveTo>
                        <a:pt x="4297" y="1"/>
                      </a:moveTo>
                      <a:cubicBezTo>
                        <a:pt x="3892" y="1"/>
                        <a:pt x="3543" y="177"/>
                        <a:pt x="3150" y="277"/>
                      </a:cubicBezTo>
                      <a:cubicBezTo>
                        <a:pt x="2531" y="435"/>
                        <a:pt x="1923" y="522"/>
                        <a:pt x="1345" y="809"/>
                      </a:cubicBezTo>
                      <a:cubicBezTo>
                        <a:pt x="946" y="998"/>
                        <a:pt x="568" y="1264"/>
                        <a:pt x="327" y="1627"/>
                      </a:cubicBezTo>
                      <a:cubicBezTo>
                        <a:pt x="82" y="1995"/>
                        <a:pt x="0" y="2491"/>
                        <a:pt x="210" y="2879"/>
                      </a:cubicBezTo>
                      <a:cubicBezTo>
                        <a:pt x="465" y="3360"/>
                        <a:pt x="1064" y="3549"/>
                        <a:pt x="1595" y="3605"/>
                      </a:cubicBezTo>
                      <a:cubicBezTo>
                        <a:pt x="2142" y="3667"/>
                        <a:pt x="2710" y="3646"/>
                        <a:pt x="3196" y="3897"/>
                      </a:cubicBezTo>
                      <a:cubicBezTo>
                        <a:pt x="3630" y="4117"/>
                        <a:pt x="3932" y="4521"/>
                        <a:pt x="4269" y="4873"/>
                      </a:cubicBezTo>
                      <a:cubicBezTo>
                        <a:pt x="4594" y="5213"/>
                        <a:pt x="5004" y="5524"/>
                        <a:pt x="5468" y="5524"/>
                      </a:cubicBezTo>
                      <a:cubicBezTo>
                        <a:pt x="5486" y="5524"/>
                        <a:pt x="5504" y="5524"/>
                        <a:pt x="5522" y="5523"/>
                      </a:cubicBezTo>
                      <a:cubicBezTo>
                        <a:pt x="6156" y="5492"/>
                        <a:pt x="6596" y="4909"/>
                        <a:pt x="7158" y="4618"/>
                      </a:cubicBezTo>
                      <a:cubicBezTo>
                        <a:pt x="7517" y="4427"/>
                        <a:pt x="7917" y="4360"/>
                        <a:pt x="8327" y="4360"/>
                      </a:cubicBezTo>
                      <a:cubicBezTo>
                        <a:pt x="8676" y="4360"/>
                        <a:pt x="9032" y="4408"/>
                        <a:pt x="9377" y="4469"/>
                      </a:cubicBezTo>
                      <a:cubicBezTo>
                        <a:pt x="9894" y="4559"/>
                        <a:pt x="10424" y="4673"/>
                        <a:pt x="10945" y="4673"/>
                      </a:cubicBezTo>
                      <a:cubicBezTo>
                        <a:pt x="11171" y="4673"/>
                        <a:pt x="11395" y="4651"/>
                        <a:pt x="11616" y="4597"/>
                      </a:cubicBezTo>
                      <a:cubicBezTo>
                        <a:pt x="12353" y="4418"/>
                        <a:pt x="13038" y="3754"/>
                        <a:pt x="12930" y="3007"/>
                      </a:cubicBezTo>
                      <a:cubicBezTo>
                        <a:pt x="12843" y="2419"/>
                        <a:pt x="12291" y="1980"/>
                        <a:pt x="11708" y="1852"/>
                      </a:cubicBezTo>
                      <a:cubicBezTo>
                        <a:pt x="11534" y="1813"/>
                        <a:pt x="11357" y="1797"/>
                        <a:pt x="11179" y="1797"/>
                      </a:cubicBezTo>
                      <a:cubicBezTo>
                        <a:pt x="10764" y="1797"/>
                        <a:pt x="10344" y="1886"/>
                        <a:pt x="9939" y="1990"/>
                      </a:cubicBezTo>
                      <a:cubicBezTo>
                        <a:pt x="9515" y="1300"/>
                        <a:pt x="8789" y="814"/>
                        <a:pt x="7986" y="686"/>
                      </a:cubicBezTo>
                      <a:cubicBezTo>
                        <a:pt x="7735" y="645"/>
                        <a:pt x="7479" y="641"/>
                        <a:pt x="7223" y="641"/>
                      </a:cubicBezTo>
                      <a:cubicBezTo>
                        <a:pt x="7159" y="641"/>
                        <a:pt x="7095" y="641"/>
                        <a:pt x="7031" y="641"/>
                      </a:cubicBezTo>
                      <a:cubicBezTo>
                        <a:pt x="6711" y="641"/>
                        <a:pt x="6391" y="635"/>
                        <a:pt x="6079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19" y="1"/>
                        <a:pt x="4308" y="1"/>
                        <a:pt x="429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" name="Google Shape;1236;p25"/>
                <p:cNvSpPr/>
                <p:nvPr/>
              </p:nvSpPr>
              <p:spPr>
                <a:xfrm rot="-456988">
                  <a:off x="8322757" y="200357"/>
                  <a:ext cx="604986" cy="256422"/>
                </a:xfrm>
                <a:custGeom>
                  <a:rect b="b" l="l" r="r" t="t"/>
                  <a:pathLst>
                    <a:path extrusionOk="0" h="5524" w="13033">
                      <a:moveTo>
                        <a:pt x="4297" y="0"/>
                      </a:moveTo>
                      <a:cubicBezTo>
                        <a:pt x="3887" y="0"/>
                        <a:pt x="3538" y="177"/>
                        <a:pt x="3150" y="277"/>
                      </a:cubicBezTo>
                      <a:cubicBezTo>
                        <a:pt x="2531" y="435"/>
                        <a:pt x="1928" y="522"/>
                        <a:pt x="1340" y="809"/>
                      </a:cubicBezTo>
                      <a:cubicBezTo>
                        <a:pt x="946" y="998"/>
                        <a:pt x="568" y="1264"/>
                        <a:pt x="323" y="1627"/>
                      </a:cubicBezTo>
                      <a:cubicBezTo>
                        <a:pt x="82" y="1995"/>
                        <a:pt x="1" y="2491"/>
                        <a:pt x="210" y="2879"/>
                      </a:cubicBezTo>
                      <a:cubicBezTo>
                        <a:pt x="466" y="3360"/>
                        <a:pt x="1059" y="3549"/>
                        <a:pt x="1596" y="3605"/>
                      </a:cubicBezTo>
                      <a:cubicBezTo>
                        <a:pt x="2138" y="3667"/>
                        <a:pt x="2705" y="3646"/>
                        <a:pt x="3191" y="3897"/>
                      </a:cubicBezTo>
                      <a:cubicBezTo>
                        <a:pt x="3625" y="4117"/>
                        <a:pt x="3927" y="4520"/>
                        <a:pt x="4265" y="4873"/>
                      </a:cubicBezTo>
                      <a:cubicBezTo>
                        <a:pt x="4594" y="5213"/>
                        <a:pt x="5000" y="5524"/>
                        <a:pt x="5463" y="5524"/>
                      </a:cubicBezTo>
                      <a:cubicBezTo>
                        <a:pt x="5481" y="5524"/>
                        <a:pt x="5499" y="5524"/>
                        <a:pt x="5517" y="5523"/>
                      </a:cubicBezTo>
                      <a:cubicBezTo>
                        <a:pt x="6151" y="5492"/>
                        <a:pt x="6591" y="4909"/>
                        <a:pt x="7153" y="4618"/>
                      </a:cubicBezTo>
                      <a:cubicBezTo>
                        <a:pt x="7513" y="4427"/>
                        <a:pt x="7914" y="4360"/>
                        <a:pt x="8325" y="4360"/>
                      </a:cubicBezTo>
                      <a:cubicBezTo>
                        <a:pt x="8674" y="4360"/>
                        <a:pt x="9029" y="4408"/>
                        <a:pt x="9372" y="4469"/>
                      </a:cubicBezTo>
                      <a:cubicBezTo>
                        <a:pt x="9890" y="4562"/>
                        <a:pt x="10416" y="4674"/>
                        <a:pt x="10935" y="4674"/>
                      </a:cubicBezTo>
                      <a:cubicBezTo>
                        <a:pt x="11164" y="4674"/>
                        <a:pt x="11392" y="4652"/>
                        <a:pt x="11617" y="4597"/>
                      </a:cubicBezTo>
                      <a:cubicBezTo>
                        <a:pt x="12353" y="4418"/>
                        <a:pt x="13033" y="3754"/>
                        <a:pt x="12925" y="3007"/>
                      </a:cubicBezTo>
                      <a:cubicBezTo>
                        <a:pt x="12844" y="2419"/>
                        <a:pt x="12286" y="1979"/>
                        <a:pt x="11704" y="1852"/>
                      </a:cubicBezTo>
                      <a:cubicBezTo>
                        <a:pt x="11530" y="1813"/>
                        <a:pt x="11354" y="1797"/>
                        <a:pt x="11177" y="1797"/>
                      </a:cubicBezTo>
                      <a:cubicBezTo>
                        <a:pt x="10763" y="1797"/>
                        <a:pt x="10343" y="1886"/>
                        <a:pt x="9935" y="1990"/>
                      </a:cubicBezTo>
                      <a:cubicBezTo>
                        <a:pt x="9515" y="1299"/>
                        <a:pt x="8784" y="814"/>
                        <a:pt x="7987" y="686"/>
                      </a:cubicBezTo>
                      <a:cubicBezTo>
                        <a:pt x="7733" y="645"/>
                        <a:pt x="7477" y="641"/>
                        <a:pt x="7221" y="641"/>
                      </a:cubicBezTo>
                      <a:cubicBezTo>
                        <a:pt x="7157" y="641"/>
                        <a:pt x="7093" y="641"/>
                        <a:pt x="7029" y="641"/>
                      </a:cubicBezTo>
                      <a:cubicBezTo>
                        <a:pt x="6708" y="641"/>
                        <a:pt x="6389" y="635"/>
                        <a:pt x="6074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20" y="1"/>
                        <a:pt x="4308" y="0"/>
                        <a:pt x="42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37" name="Google Shape;1237;p25"/>
              <p:cNvSpPr/>
              <p:nvPr/>
            </p:nvSpPr>
            <p:spPr>
              <a:xfrm rot="-456988">
                <a:off x="7299322" y="1021410"/>
                <a:ext cx="801062" cy="344433"/>
              </a:xfrm>
              <a:custGeom>
                <a:rect b="b" l="l" r="r" t="t"/>
                <a:pathLst>
                  <a:path extrusionOk="0" h="7420" w="17257">
                    <a:moveTo>
                      <a:pt x="11575" y="1"/>
                    </a:moveTo>
                    <a:cubicBezTo>
                      <a:pt x="10612" y="1"/>
                      <a:pt x="9600" y="556"/>
                      <a:pt x="9209" y="1596"/>
                    </a:cubicBezTo>
                    <a:cubicBezTo>
                      <a:pt x="8693" y="1223"/>
                      <a:pt x="8171" y="829"/>
                      <a:pt x="7583" y="614"/>
                    </a:cubicBezTo>
                    <a:cubicBezTo>
                      <a:pt x="7297" y="505"/>
                      <a:pt x="6990" y="442"/>
                      <a:pt x="6683" y="442"/>
                    </a:cubicBezTo>
                    <a:cubicBezTo>
                      <a:pt x="6370" y="442"/>
                      <a:pt x="6057" y="508"/>
                      <a:pt x="5768" y="660"/>
                    </a:cubicBezTo>
                    <a:cubicBezTo>
                      <a:pt x="5195" y="967"/>
                      <a:pt x="4740" y="1662"/>
                      <a:pt x="4771" y="2383"/>
                    </a:cubicBezTo>
                    <a:cubicBezTo>
                      <a:pt x="4055" y="1954"/>
                      <a:pt x="3288" y="1581"/>
                      <a:pt x="2470" y="1581"/>
                    </a:cubicBezTo>
                    <a:cubicBezTo>
                      <a:pt x="1652" y="1581"/>
                      <a:pt x="778" y="2030"/>
                      <a:pt x="389" y="2895"/>
                    </a:cubicBezTo>
                    <a:cubicBezTo>
                      <a:pt x="1" y="3759"/>
                      <a:pt x="308" y="4996"/>
                      <a:pt x="1085" y="5241"/>
                    </a:cubicBezTo>
                    <a:cubicBezTo>
                      <a:pt x="1131" y="6080"/>
                      <a:pt x="1673" y="6826"/>
                      <a:pt x="2363" y="7015"/>
                    </a:cubicBezTo>
                    <a:cubicBezTo>
                      <a:pt x="2482" y="7048"/>
                      <a:pt x="2604" y="7063"/>
                      <a:pt x="2726" y="7063"/>
                    </a:cubicBezTo>
                    <a:cubicBezTo>
                      <a:pt x="3318" y="7063"/>
                      <a:pt x="3920" y="6697"/>
                      <a:pt x="4255" y="6095"/>
                    </a:cubicBezTo>
                    <a:cubicBezTo>
                      <a:pt x="4679" y="6898"/>
                      <a:pt x="5451" y="7409"/>
                      <a:pt x="6264" y="7419"/>
                    </a:cubicBezTo>
                    <a:cubicBezTo>
                      <a:pt x="6281" y="7420"/>
                      <a:pt x="6297" y="7420"/>
                      <a:pt x="6314" y="7420"/>
                    </a:cubicBezTo>
                    <a:cubicBezTo>
                      <a:pt x="7106" y="7420"/>
                      <a:pt x="7910" y="6943"/>
                      <a:pt x="8401" y="6187"/>
                    </a:cubicBezTo>
                    <a:cubicBezTo>
                      <a:pt x="8905" y="6863"/>
                      <a:pt x="9670" y="7261"/>
                      <a:pt x="10446" y="7261"/>
                    </a:cubicBezTo>
                    <a:cubicBezTo>
                      <a:pt x="10497" y="7261"/>
                      <a:pt x="10548" y="7259"/>
                      <a:pt x="10600" y="7256"/>
                    </a:cubicBezTo>
                    <a:cubicBezTo>
                      <a:pt x="11433" y="7194"/>
                      <a:pt x="12251" y="6683"/>
                      <a:pt x="12762" y="5891"/>
                    </a:cubicBezTo>
                    <a:cubicBezTo>
                      <a:pt x="13550" y="6346"/>
                      <a:pt x="14424" y="6601"/>
                      <a:pt x="15313" y="6622"/>
                    </a:cubicBezTo>
                    <a:cubicBezTo>
                      <a:pt x="15332" y="6622"/>
                      <a:pt x="15351" y="6622"/>
                      <a:pt x="15369" y="6622"/>
                    </a:cubicBezTo>
                    <a:cubicBezTo>
                      <a:pt x="15686" y="6622"/>
                      <a:pt x="16023" y="6577"/>
                      <a:pt x="16270" y="6335"/>
                    </a:cubicBezTo>
                    <a:cubicBezTo>
                      <a:pt x="16702" y="5903"/>
                      <a:pt x="16522" y="4939"/>
                      <a:pt x="15986" y="4793"/>
                    </a:cubicBezTo>
                    <a:lnTo>
                      <a:pt x="15986" y="4793"/>
                    </a:lnTo>
                    <a:cubicBezTo>
                      <a:pt x="16040" y="4807"/>
                      <a:pt x="16093" y="4814"/>
                      <a:pt x="16147" y="4814"/>
                    </a:cubicBezTo>
                    <a:cubicBezTo>
                      <a:pt x="16674" y="4814"/>
                      <a:pt x="17159" y="4171"/>
                      <a:pt x="17205" y="3523"/>
                    </a:cubicBezTo>
                    <a:cubicBezTo>
                      <a:pt x="17256" y="2808"/>
                      <a:pt x="16934" y="2148"/>
                      <a:pt x="16571" y="1591"/>
                    </a:cubicBezTo>
                    <a:cubicBezTo>
                      <a:pt x="16141" y="937"/>
                      <a:pt x="15774" y="703"/>
                      <a:pt x="15301" y="703"/>
                    </a:cubicBezTo>
                    <a:cubicBezTo>
                      <a:pt x="15049" y="703"/>
                      <a:pt x="14767" y="770"/>
                      <a:pt x="14429" y="875"/>
                    </a:cubicBezTo>
                    <a:cubicBezTo>
                      <a:pt x="14340" y="903"/>
                      <a:pt x="14249" y="915"/>
                      <a:pt x="14158" y="915"/>
                    </a:cubicBezTo>
                    <a:cubicBezTo>
                      <a:pt x="13429" y="915"/>
                      <a:pt x="12643" y="121"/>
                      <a:pt x="11893" y="21"/>
                    </a:cubicBezTo>
                    <a:cubicBezTo>
                      <a:pt x="11788" y="7"/>
                      <a:pt x="11682" y="1"/>
                      <a:pt x="115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" name="Google Shape;1238;p25"/>
              <p:cNvSpPr/>
              <p:nvPr/>
            </p:nvSpPr>
            <p:spPr>
              <a:xfrm rot="-456988">
                <a:off x="7294613" y="273307"/>
                <a:ext cx="860108" cy="383704"/>
              </a:xfrm>
              <a:custGeom>
                <a:rect b="b" l="l" r="r" t="t"/>
                <a:pathLst>
                  <a:path extrusionOk="0" h="8266" w="18529">
                    <a:moveTo>
                      <a:pt x="11706" y="0"/>
                    </a:moveTo>
                    <a:cubicBezTo>
                      <a:pt x="11583" y="0"/>
                      <a:pt x="11459" y="6"/>
                      <a:pt x="11335" y="16"/>
                    </a:cubicBezTo>
                    <a:cubicBezTo>
                      <a:pt x="10180" y="119"/>
                      <a:pt x="8999" y="870"/>
                      <a:pt x="8794" y="2010"/>
                    </a:cubicBezTo>
                    <a:cubicBezTo>
                      <a:pt x="8082" y="1302"/>
                      <a:pt x="7076" y="904"/>
                      <a:pt x="6072" y="904"/>
                    </a:cubicBezTo>
                    <a:cubicBezTo>
                      <a:pt x="5786" y="904"/>
                      <a:pt x="5500" y="936"/>
                      <a:pt x="5220" y="1003"/>
                    </a:cubicBezTo>
                    <a:cubicBezTo>
                      <a:pt x="3963" y="1295"/>
                      <a:pt x="2889" y="2281"/>
                      <a:pt x="2480" y="3508"/>
                    </a:cubicBezTo>
                    <a:cubicBezTo>
                      <a:pt x="2336" y="3463"/>
                      <a:pt x="2187" y="3441"/>
                      <a:pt x="2037" y="3441"/>
                    </a:cubicBezTo>
                    <a:cubicBezTo>
                      <a:pt x="1299" y="3441"/>
                      <a:pt x="559" y="3966"/>
                      <a:pt x="389" y="4689"/>
                    </a:cubicBezTo>
                    <a:cubicBezTo>
                      <a:pt x="0" y="6326"/>
                      <a:pt x="2296" y="7169"/>
                      <a:pt x="3457" y="7634"/>
                    </a:cubicBezTo>
                    <a:cubicBezTo>
                      <a:pt x="4130" y="7906"/>
                      <a:pt x="4863" y="8045"/>
                      <a:pt x="5595" y="8045"/>
                    </a:cubicBezTo>
                    <a:cubicBezTo>
                      <a:pt x="6669" y="8045"/>
                      <a:pt x="7742" y="7744"/>
                      <a:pt x="8620" y="7118"/>
                    </a:cubicBezTo>
                    <a:cubicBezTo>
                      <a:pt x="9190" y="7865"/>
                      <a:pt x="10132" y="8266"/>
                      <a:pt x="11066" y="8266"/>
                    </a:cubicBezTo>
                    <a:cubicBezTo>
                      <a:pt x="11692" y="8266"/>
                      <a:pt x="12314" y="8086"/>
                      <a:pt x="12818" y="7711"/>
                    </a:cubicBezTo>
                    <a:cubicBezTo>
                      <a:pt x="13125" y="7491"/>
                      <a:pt x="13396" y="7195"/>
                      <a:pt x="13748" y="7057"/>
                    </a:cubicBezTo>
                    <a:cubicBezTo>
                      <a:pt x="13952" y="6972"/>
                      <a:pt x="14165" y="6945"/>
                      <a:pt x="14384" y="6945"/>
                    </a:cubicBezTo>
                    <a:cubicBezTo>
                      <a:pt x="14787" y="6945"/>
                      <a:pt x="15207" y="7038"/>
                      <a:pt x="15615" y="7041"/>
                    </a:cubicBezTo>
                    <a:cubicBezTo>
                      <a:pt x="15619" y="7041"/>
                      <a:pt x="15624" y="7041"/>
                      <a:pt x="15629" y="7041"/>
                    </a:cubicBezTo>
                    <a:cubicBezTo>
                      <a:pt x="16555" y="7041"/>
                      <a:pt x="17473" y="6541"/>
                      <a:pt x="17972" y="5753"/>
                    </a:cubicBezTo>
                    <a:cubicBezTo>
                      <a:pt x="18468" y="4960"/>
                      <a:pt x="18529" y="3912"/>
                      <a:pt x="18120" y="3069"/>
                    </a:cubicBezTo>
                    <a:cubicBezTo>
                      <a:pt x="17496" y="1796"/>
                      <a:pt x="16039" y="1203"/>
                      <a:pt x="14710" y="717"/>
                    </a:cubicBezTo>
                    <a:cubicBezTo>
                      <a:pt x="13742" y="361"/>
                      <a:pt x="12737" y="0"/>
                      <a:pt x="117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" name="Google Shape;1239;p25"/>
              <p:cNvSpPr/>
              <p:nvPr/>
            </p:nvSpPr>
            <p:spPr>
              <a:xfrm rot="-456988">
                <a:off x="8498992" y="621079"/>
                <a:ext cx="787043" cy="440336"/>
              </a:xfrm>
              <a:custGeom>
                <a:rect b="b" l="l" r="r" t="t"/>
                <a:pathLst>
                  <a:path extrusionOk="0" h="9486" w="16955">
                    <a:moveTo>
                      <a:pt x="9578" y="1"/>
                    </a:moveTo>
                    <a:cubicBezTo>
                      <a:pt x="9244" y="1"/>
                      <a:pt x="8910" y="59"/>
                      <a:pt x="8595" y="177"/>
                    </a:cubicBezTo>
                    <a:cubicBezTo>
                      <a:pt x="7844" y="469"/>
                      <a:pt x="7230" y="1108"/>
                      <a:pt x="6969" y="1874"/>
                    </a:cubicBezTo>
                    <a:cubicBezTo>
                      <a:pt x="6515" y="1368"/>
                      <a:pt x="5841" y="1089"/>
                      <a:pt x="5171" y="1089"/>
                    </a:cubicBezTo>
                    <a:cubicBezTo>
                      <a:pt x="4913" y="1089"/>
                      <a:pt x="4657" y="1130"/>
                      <a:pt x="4413" y="1215"/>
                    </a:cubicBezTo>
                    <a:cubicBezTo>
                      <a:pt x="3529" y="1522"/>
                      <a:pt x="2869" y="2386"/>
                      <a:pt x="2813" y="3316"/>
                    </a:cubicBezTo>
                    <a:cubicBezTo>
                      <a:pt x="2608" y="3114"/>
                      <a:pt x="2323" y="3013"/>
                      <a:pt x="2037" y="3013"/>
                    </a:cubicBezTo>
                    <a:cubicBezTo>
                      <a:pt x="1744" y="3013"/>
                      <a:pt x="1450" y="3119"/>
                      <a:pt x="1243" y="3332"/>
                    </a:cubicBezTo>
                    <a:cubicBezTo>
                      <a:pt x="824" y="3751"/>
                      <a:pt x="860" y="4446"/>
                      <a:pt x="1223" y="4891"/>
                    </a:cubicBezTo>
                    <a:cubicBezTo>
                      <a:pt x="1160" y="4880"/>
                      <a:pt x="1099" y="4875"/>
                      <a:pt x="1040" y="4875"/>
                    </a:cubicBezTo>
                    <a:cubicBezTo>
                      <a:pt x="422" y="4875"/>
                      <a:pt x="20" y="5460"/>
                      <a:pt x="6" y="6072"/>
                    </a:cubicBezTo>
                    <a:cubicBezTo>
                      <a:pt x="1" y="6665"/>
                      <a:pt x="425" y="7151"/>
                      <a:pt x="737" y="7626"/>
                    </a:cubicBezTo>
                    <a:cubicBezTo>
                      <a:pt x="1199" y="8317"/>
                      <a:pt x="1953" y="8769"/>
                      <a:pt x="2698" y="8769"/>
                    </a:cubicBezTo>
                    <a:cubicBezTo>
                      <a:pt x="3232" y="8769"/>
                      <a:pt x="3761" y="8537"/>
                      <a:pt x="4173" y="7994"/>
                    </a:cubicBezTo>
                    <a:cubicBezTo>
                      <a:pt x="4439" y="8812"/>
                      <a:pt x="5231" y="9431"/>
                      <a:pt x="6085" y="9482"/>
                    </a:cubicBezTo>
                    <a:cubicBezTo>
                      <a:pt x="6124" y="9485"/>
                      <a:pt x="6163" y="9486"/>
                      <a:pt x="6202" y="9486"/>
                    </a:cubicBezTo>
                    <a:cubicBezTo>
                      <a:pt x="7021" y="9486"/>
                      <a:pt x="7819" y="8981"/>
                      <a:pt x="8161" y="8240"/>
                    </a:cubicBezTo>
                    <a:cubicBezTo>
                      <a:pt x="8892" y="8603"/>
                      <a:pt x="9633" y="8966"/>
                      <a:pt x="10431" y="9119"/>
                    </a:cubicBezTo>
                    <a:cubicBezTo>
                      <a:pt x="10667" y="9165"/>
                      <a:pt x="10910" y="9189"/>
                      <a:pt x="11153" y="9189"/>
                    </a:cubicBezTo>
                    <a:cubicBezTo>
                      <a:pt x="11732" y="9189"/>
                      <a:pt x="12308" y="9049"/>
                      <a:pt x="12772" y="8710"/>
                    </a:cubicBezTo>
                    <a:cubicBezTo>
                      <a:pt x="13427" y="8230"/>
                      <a:pt x="13795" y="7304"/>
                      <a:pt x="13468" y="6558"/>
                    </a:cubicBezTo>
                    <a:lnTo>
                      <a:pt x="13468" y="6558"/>
                    </a:lnTo>
                    <a:cubicBezTo>
                      <a:pt x="13672" y="6615"/>
                      <a:pt x="13881" y="6643"/>
                      <a:pt x="14090" y="6643"/>
                    </a:cubicBezTo>
                    <a:cubicBezTo>
                      <a:pt x="15305" y="6643"/>
                      <a:pt x="16519" y="5719"/>
                      <a:pt x="16719" y="4497"/>
                    </a:cubicBezTo>
                    <a:cubicBezTo>
                      <a:pt x="16955" y="3076"/>
                      <a:pt x="15763" y="1573"/>
                      <a:pt x="14316" y="1496"/>
                    </a:cubicBezTo>
                    <a:cubicBezTo>
                      <a:pt x="14266" y="1494"/>
                      <a:pt x="14216" y="1493"/>
                      <a:pt x="14166" y="1493"/>
                    </a:cubicBezTo>
                    <a:cubicBezTo>
                      <a:pt x="13879" y="1493"/>
                      <a:pt x="13590" y="1528"/>
                      <a:pt x="13303" y="1528"/>
                    </a:cubicBezTo>
                    <a:cubicBezTo>
                      <a:pt x="13133" y="1528"/>
                      <a:pt x="12965" y="1515"/>
                      <a:pt x="12798" y="1476"/>
                    </a:cubicBezTo>
                    <a:cubicBezTo>
                      <a:pt x="12087" y="1312"/>
                      <a:pt x="11576" y="704"/>
                      <a:pt x="10942" y="346"/>
                    </a:cubicBezTo>
                    <a:cubicBezTo>
                      <a:pt x="10525" y="118"/>
                      <a:pt x="10052" y="1"/>
                      <a:pt x="95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" name="Google Shape;1240;p25"/>
              <p:cNvSpPr/>
              <p:nvPr/>
            </p:nvSpPr>
            <p:spPr>
              <a:xfrm rot="-456988">
                <a:off x="8113266" y="1511444"/>
                <a:ext cx="430727" cy="161308"/>
              </a:xfrm>
              <a:custGeom>
                <a:rect b="b" l="l" r="r" t="t"/>
                <a:pathLst>
                  <a:path extrusionOk="0" h="3475" w="9279">
                    <a:moveTo>
                      <a:pt x="7170" y="1"/>
                    </a:moveTo>
                    <a:cubicBezTo>
                      <a:pt x="6718" y="1"/>
                      <a:pt x="6251" y="263"/>
                      <a:pt x="6190" y="706"/>
                    </a:cubicBezTo>
                    <a:cubicBezTo>
                      <a:pt x="6236" y="368"/>
                      <a:pt x="5526" y="77"/>
                      <a:pt x="5295" y="57"/>
                    </a:cubicBezTo>
                    <a:cubicBezTo>
                      <a:pt x="5268" y="54"/>
                      <a:pt x="5241" y="53"/>
                      <a:pt x="5215" y="53"/>
                    </a:cubicBezTo>
                    <a:cubicBezTo>
                      <a:pt x="4892" y="53"/>
                      <a:pt x="4615" y="212"/>
                      <a:pt x="4295" y="212"/>
                    </a:cubicBezTo>
                    <a:cubicBezTo>
                      <a:pt x="4236" y="212"/>
                      <a:pt x="4176" y="207"/>
                      <a:pt x="4114" y="195"/>
                    </a:cubicBezTo>
                    <a:cubicBezTo>
                      <a:pt x="3779" y="119"/>
                      <a:pt x="3444" y="56"/>
                      <a:pt x="3129" y="56"/>
                    </a:cubicBezTo>
                    <a:cubicBezTo>
                      <a:pt x="2591" y="56"/>
                      <a:pt x="2111" y="242"/>
                      <a:pt x="1788" y="875"/>
                    </a:cubicBezTo>
                    <a:cubicBezTo>
                      <a:pt x="1551" y="679"/>
                      <a:pt x="1242" y="551"/>
                      <a:pt x="931" y="551"/>
                    </a:cubicBezTo>
                    <a:cubicBezTo>
                      <a:pt x="867" y="551"/>
                      <a:pt x="803" y="557"/>
                      <a:pt x="740" y="568"/>
                    </a:cubicBezTo>
                    <a:cubicBezTo>
                      <a:pt x="372" y="639"/>
                      <a:pt x="45" y="951"/>
                      <a:pt x="19" y="1330"/>
                    </a:cubicBezTo>
                    <a:cubicBezTo>
                      <a:pt x="0" y="1682"/>
                      <a:pt x="305" y="2026"/>
                      <a:pt x="644" y="2026"/>
                    </a:cubicBezTo>
                    <a:cubicBezTo>
                      <a:pt x="669" y="2026"/>
                      <a:pt x="694" y="2024"/>
                      <a:pt x="720" y="2020"/>
                    </a:cubicBezTo>
                    <a:lnTo>
                      <a:pt x="720" y="2020"/>
                    </a:lnTo>
                    <a:cubicBezTo>
                      <a:pt x="403" y="2076"/>
                      <a:pt x="270" y="2506"/>
                      <a:pt x="408" y="2802"/>
                    </a:cubicBezTo>
                    <a:cubicBezTo>
                      <a:pt x="551" y="3093"/>
                      <a:pt x="868" y="3252"/>
                      <a:pt x="1175" y="3344"/>
                    </a:cubicBezTo>
                    <a:cubicBezTo>
                      <a:pt x="1563" y="3457"/>
                      <a:pt x="1969" y="3475"/>
                      <a:pt x="2375" y="3475"/>
                    </a:cubicBezTo>
                    <a:cubicBezTo>
                      <a:pt x="2504" y="3475"/>
                      <a:pt x="2632" y="3473"/>
                      <a:pt x="2760" y="3472"/>
                    </a:cubicBezTo>
                    <a:cubicBezTo>
                      <a:pt x="3015" y="3467"/>
                      <a:pt x="3276" y="3456"/>
                      <a:pt x="3532" y="3456"/>
                    </a:cubicBezTo>
                    <a:cubicBezTo>
                      <a:pt x="4273" y="3446"/>
                      <a:pt x="5014" y="3431"/>
                      <a:pt x="5766" y="3410"/>
                    </a:cubicBezTo>
                    <a:cubicBezTo>
                      <a:pt x="6032" y="3405"/>
                      <a:pt x="6313" y="3400"/>
                      <a:pt x="6538" y="3247"/>
                    </a:cubicBezTo>
                    <a:cubicBezTo>
                      <a:pt x="6753" y="3093"/>
                      <a:pt x="6855" y="2741"/>
                      <a:pt x="6671" y="2557"/>
                    </a:cubicBezTo>
                    <a:lnTo>
                      <a:pt x="6671" y="2557"/>
                    </a:lnTo>
                    <a:cubicBezTo>
                      <a:pt x="7098" y="2730"/>
                      <a:pt x="7553" y="2912"/>
                      <a:pt x="8014" y="2912"/>
                    </a:cubicBezTo>
                    <a:cubicBezTo>
                      <a:pt x="8083" y="2912"/>
                      <a:pt x="8151" y="2908"/>
                      <a:pt x="8220" y="2899"/>
                    </a:cubicBezTo>
                    <a:cubicBezTo>
                      <a:pt x="8747" y="2843"/>
                      <a:pt x="9278" y="2413"/>
                      <a:pt x="9258" y="1887"/>
                    </a:cubicBezTo>
                    <a:cubicBezTo>
                      <a:pt x="9248" y="1493"/>
                      <a:pt x="8951" y="1176"/>
                      <a:pt x="8680" y="895"/>
                    </a:cubicBezTo>
                    <a:cubicBezTo>
                      <a:pt x="8317" y="527"/>
                      <a:pt x="7913" y="143"/>
                      <a:pt x="7407" y="26"/>
                    </a:cubicBezTo>
                    <a:cubicBezTo>
                      <a:pt x="7330" y="9"/>
                      <a:pt x="7250" y="1"/>
                      <a:pt x="71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25"/>
              <p:cNvSpPr/>
              <p:nvPr/>
            </p:nvSpPr>
            <p:spPr>
              <a:xfrm rot="-456988">
                <a:off x="7139722" y="1929074"/>
                <a:ext cx="412066" cy="175234"/>
              </a:xfrm>
              <a:custGeom>
                <a:rect b="b" l="l" r="r" t="t"/>
                <a:pathLst>
                  <a:path extrusionOk="0" h="3775" w="8877">
                    <a:moveTo>
                      <a:pt x="2928" y="1"/>
                    </a:moveTo>
                    <a:cubicBezTo>
                      <a:pt x="2649" y="1"/>
                      <a:pt x="2408" y="120"/>
                      <a:pt x="2143" y="185"/>
                    </a:cubicBezTo>
                    <a:cubicBezTo>
                      <a:pt x="1734" y="313"/>
                      <a:pt x="1315" y="374"/>
                      <a:pt x="921" y="563"/>
                    </a:cubicBezTo>
                    <a:cubicBezTo>
                      <a:pt x="650" y="696"/>
                      <a:pt x="389" y="870"/>
                      <a:pt x="226" y="1121"/>
                    </a:cubicBezTo>
                    <a:cubicBezTo>
                      <a:pt x="57" y="1371"/>
                      <a:pt x="1" y="1709"/>
                      <a:pt x="139" y="1974"/>
                    </a:cubicBezTo>
                    <a:cubicBezTo>
                      <a:pt x="313" y="2302"/>
                      <a:pt x="717" y="2429"/>
                      <a:pt x="1085" y="2470"/>
                    </a:cubicBezTo>
                    <a:cubicBezTo>
                      <a:pt x="1458" y="2506"/>
                      <a:pt x="1846" y="2496"/>
                      <a:pt x="2174" y="2660"/>
                    </a:cubicBezTo>
                    <a:cubicBezTo>
                      <a:pt x="2465" y="2813"/>
                      <a:pt x="2680" y="3089"/>
                      <a:pt x="2910" y="3324"/>
                    </a:cubicBezTo>
                    <a:cubicBezTo>
                      <a:pt x="3135" y="3564"/>
                      <a:pt x="3418" y="3774"/>
                      <a:pt x="3741" y="3774"/>
                    </a:cubicBezTo>
                    <a:cubicBezTo>
                      <a:pt x="3748" y="3774"/>
                      <a:pt x="3756" y="3774"/>
                      <a:pt x="3764" y="3774"/>
                    </a:cubicBezTo>
                    <a:cubicBezTo>
                      <a:pt x="4193" y="3754"/>
                      <a:pt x="4500" y="3355"/>
                      <a:pt x="4878" y="3150"/>
                    </a:cubicBezTo>
                    <a:cubicBezTo>
                      <a:pt x="5121" y="3021"/>
                      <a:pt x="5394" y="2976"/>
                      <a:pt x="5674" y="2976"/>
                    </a:cubicBezTo>
                    <a:cubicBezTo>
                      <a:pt x="5911" y="2976"/>
                      <a:pt x="6154" y="3008"/>
                      <a:pt x="6387" y="3048"/>
                    </a:cubicBezTo>
                    <a:cubicBezTo>
                      <a:pt x="6730" y="3111"/>
                      <a:pt x="7085" y="3184"/>
                      <a:pt x="7435" y="3184"/>
                    </a:cubicBezTo>
                    <a:cubicBezTo>
                      <a:pt x="7595" y="3184"/>
                      <a:pt x="7754" y="3169"/>
                      <a:pt x="7910" y="3130"/>
                    </a:cubicBezTo>
                    <a:cubicBezTo>
                      <a:pt x="8411" y="3012"/>
                      <a:pt x="8876" y="2557"/>
                      <a:pt x="8805" y="2046"/>
                    </a:cubicBezTo>
                    <a:cubicBezTo>
                      <a:pt x="8749" y="1642"/>
                      <a:pt x="8370" y="1340"/>
                      <a:pt x="7977" y="1259"/>
                    </a:cubicBezTo>
                    <a:cubicBezTo>
                      <a:pt x="7859" y="1233"/>
                      <a:pt x="7739" y="1222"/>
                      <a:pt x="7619" y="1222"/>
                    </a:cubicBezTo>
                    <a:cubicBezTo>
                      <a:pt x="7334" y="1222"/>
                      <a:pt x="7047" y="1284"/>
                      <a:pt x="6770" y="1356"/>
                    </a:cubicBezTo>
                    <a:cubicBezTo>
                      <a:pt x="6479" y="891"/>
                      <a:pt x="5983" y="548"/>
                      <a:pt x="5441" y="466"/>
                    </a:cubicBezTo>
                    <a:cubicBezTo>
                      <a:pt x="5283" y="442"/>
                      <a:pt x="5122" y="438"/>
                      <a:pt x="4961" y="438"/>
                    </a:cubicBezTo>
                    <a:cubicBezTo>
                      <a:pt x="4891" y="438"/>
                      <a:pt x="4820" y="439"/>
                      <a:pt x="4750" y="439"/>
                    </a:cubicBezTo>
                    <a:cubicBezTo>
                      <a:pt x="4543" y="439"/>
                      <a:pt x="4337" y="433"/>
                      <a:pt x="4137" y="384"/>
                    </a:cubicBezTo>
                    <a:cubicBezTo>
                      <a:pt x="3728" y="287"/>
                      <a:pt x="3380" y="16"/>
                      <a:pt x="2946" y="1"/>
                    </a:cubicBezTo>
                    <a:cubicBezTo>
                      <a:pt x="2940" y="1"/>
                      <a:pt x="2934" y="1"/>
                      <a:pt x="29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25"/>
              <p:cNvSpPr/>
              <p:nvPr/>
            </p:nvSpPr>
            <p:spPr>
              <a:xfrm rot="-456988">
                <a:off x="8467285" y="240793"/>
                <a:ext cx="412298" cy="175234"/>
              </a:xfrm>
              <a:custGeom>
                <a:rect b="b" l="l" r="r" t="t"/>
                <a:pathLst>
                  <a:path extrusionOk="0" h="3775" w="8882">
                    <a:moveTo>
                      <a:pt x="2933" y="1"/>
                    </a:moveTo>
                    <a:cubicBezTo>
                      <a:pt x="2650" y="1"/>
                      <a:pt x="2414" y="120"/>
                      <a:pt x="2143" y="190"/>
                    </a:cubicBezTo>
                    <a:cubicBezTo>
                      <a:pt x="1734" y="308"/>
                      <a:pt x="1325" y="369"/>
                      <a:pt x="921" y="563"/>
                    </a:cubicBezTo>
                    <a:cubicBezTo>
                      <a:pt x="655" y="701"/>
                      <a:pt x="395" y="870"/>
                      <a:pt x="226" y="1121"/>
                    </a:cubicBezTo>
                    <a:cubicBezTo>
                      <a:pt x="62" y="1371"/>
                      <a:pt x="1" y="1709"/>
                      <a:pt x="144" y="1980"/>
                    </a:cubicBezTo>
                    <a:cubicBezTo>
                      <a:pt x="313" y="2302"/>
                      <a:pt x="717" y="2430"/>
                      <a:pt x="1090" y="2470"/>
                    </a:cubicBezTo>
                    <a:cubicBezTo>
                      <a:pt x="1458" y="2506"/>
                      <a:pt x="1852" y="2496"/>
                      <a:pt x="2174" y="2660"/>
                    </a:cubicBezTo>
                    <a:cubicBezTo>
                      <a:pt x="2470" y="2813"/>
                      <a:pt x="2680" y="3089"/>
                      <a:pt x="2910" y="3324"/>
                    </a:cubicBezTo>
                    <a:cubicBezTo>
                      <a:pt x="3135" y="3564"/>
                      <a:pt x="3423" y="3775"/>
                      <a:pt x="3746" y="3775"/>
                    </a:cubicBezTo>
                    <a:cubicBezTo>
                      <a:pt x="3754" y="3775"/>
                      <a:pt x="3761" y="3774"/>
                      <a:pt x="3769" y="3774"/>
                    </a:cubicBezTo>
                    <a:cubicBezTo>
                      <a:pt x="4193" y="3754"/>
                      <a:pt x="4500" y="3360"/>
                      <a:pt x="4879" y="3156"/>
                    </a:cubicBezTo>
                    <a:cubicBezTo>
                      <a:pt x="5124" y="3023"/>
                      <a:pt x="5396" y="2977"/>
                      <a:pt x="5674" y="2977"/>
                    </a:cubicBezTo>
                    <a:cubicBezTo>
                      <a:pt x="5911" y="2977"/>
                      <a:pt x="6153" y="3011"/>
                      <a:pt x="6387" y="3053"/>
                    </a:cubicBezTo>
                    <a:cubicBezTo>
                      <a:pt x="6736" y="3113"/>
                      <a:pt x="7093" y="3188"/>
                      <a:pt x="7446" y="3188"/>
                    </a:cubicBezTo>
                    <a:cubicBezTo>
                      <a:pt x="7604" y="3188"/>
                      <a:pt x="7761" y="3173"/>
                      <a:pt x="7915" y="3135"/>
                    </a:cubicBezTo>
                    <a:cubicBezTo>
                      <a:pt x="8411" y="3012"/>
                      <a:pt x="8882" y="2557"/>
                      <a:pt x="8810" y="2046"/>
                    </a:cubicBezTo>
                    <a:cubicBezTo>
                      <a:pt x="8754" y="1647"/>
                      <a:pt x="8376" y="1346"/>
                      <a:pt x="7977" y="1264"/>
                    </a:cubicBezTo>
                    <a:cubicBezTo>
                      <a:pt x="7856" y="1236"/>
                      <a:pt x="7734" y="1224"/>
                      <a:pt x="7611" y="1224"/>
                    </a:cubicBezTo>
                    <a:cubicBezTo>
                      <a:pt x="7331" y="1224"/>
                      <a:pt x="7047" y="1285"/>
                      <a:pt x="6770" y="1356"/>
                    </a:cubicBezTo>
                    <a:cubicBezTo>
                      <a:pt x="6484" y="891"/>
                      <a:pt x="5983" y="553"/>
                      <a:pt x="5441" y="471"/>
                    </a:cubicBezTo>
                    <a:cubicBezTo>
                      <a:pt x="5264" y="442"/>
                      <a:pt x="5085" y="439"/>
                      <a:pt x="4905" y="439"/>
                    </a:cubicBezTo>
                    <a:cubicBezTo>
                      <a:pt x="4866" y="439"/>
                      <a:pt x="4828" y="439"/>
                      <a:pt x="4789" y="439"/>
                    </a:cubicBezTo>
                    <a:cubicBezTo>
                      <a:pt x="4570" y="439"/>
                      <a:pt x="4352" y="436"/>
                      <a:pt x="4137" y="384"/>
                    </a:cubicBezTo>
                    <a:cubicBezTo>
                      <a:pt x="3728" y="292"/>
                      <a:pt x="3380" y="21"/>
                      <a:pt x="2951" y="1"/>
                    </a:cubicBezTo>
                    <a:cubicBezTo>
                      <a:pt x="2945" y="1"/>
                      <a:pt x="2939" y="1"/>
                      <a:pt x="29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43" name="Google Shape;1243;p25"/>
              <p:cNvGrpSpPr/>
              <p:nvPr/>
            </p:nvGrpSpPr>
            <p:grpSpPr>
              <a:xfrm>
                <a:off x="6684953" y="128609"/>
                <a:ext cx="2769555" cy="2055717"/>
                <a:chOff x="7710303" y="128597"/>
                <a:chExt cx="2769555" cy="2055717"/>
              </a:xfrm>
            </p:grpSpPr>
            <p:sp>
              <p:nvSpPr>
                <p:cNvPr id="1244" name="Google Shape;1244;p25"/>
                <p:cNvSpPr/>
                <p:nvPr/>
              </p:nvSpPr>
              <p:spPr>
                <a:xfrm rot="-456988">
                  <a:off x="8132911" y="939468"/>
                  <a:ext cx="1181981" cy="508665"/>
                </a:xfrm>
                <a:custGeom>
                  <a:rect b="b" l="l" r="r" t="t"/>
                  <a:pathLst>
                    <a:path extrusionOk="0" h="10958" w="25463">
                      <a:moveTo>
                        <a:pt x="17085" y="1"/>
                      </a:moveTo>
                      <a:cubicBezTo>
                        <a:pt x="15665" y="1"/>
                        <a:pt x="14166" y="825"/>
                        <a:pt x="13596" y="2363"/>
                      </a:cubicBezTo>
                      <a:cubicBezTo>
                        <a:pt x="12834" y="1800"/>
                        <a:pt x="12067" y="1238"/>
                        <a:pt x="11203" y="911"/>
                      </a:cubicBezTo>
                      <a:cubicBezTo>
                        <a:pt x="10778" y="754"/>
                        <a:pt x="10325" y="661"/>
                        <a:pt x="9873" y="661"/>
                      </a:cubicBezTo>
                      <a:cubicBezTo>
                        <a:pt x="9411" y="661"/>
                        <a:pt x="8950" y="758"/>
                        <a:pt x="8519" y="982"/>
                      </a:cubicBezTo>
                      <a:cubicBezTo>
                        <a:pt x="7675" y="1432"/>
                        <a:pt x="7005" y="2460"/>
                        <a:pt x="7046" y="3534"/>
                      </a:cubicBezTo>
                      <a:cubicBezTo>
                        <a:pt x="5988" y="2900"/>
                        <a:pt x="4853" y="2342"/>
                        <a:pt x="3651" y="2342"/>
                      </a:cubicBezTo>
                      <a:cubicBezTo>
                        <a:pt x="2445" y="2342"/>
                        <a:pt x="1151" y="3007"/>
                        <a:pt x="579" y="4280"/>
                      </a:cubicBezTo>
                      <a:cubicBezTo>
                        <a:pt x="1" y="5553"/>
                        <a:pt x="451" y="7378"/>
                        <a:pt x="1606" y="7746"/>
                      </a:cubicBezTo>
                      <a:cubicBezTo>
                        <a:pt x="1678" y="8984"/>
                        <a:pt x="2470" y="10083"/>
                        <a:pt x="3493" y="10359"/>
                      </a:cubicBezTo>
                      <a:cubicBezTo>
                        <a:pt x="3665" y="10406"/>
                        <a:pt x="3842" y="10428"/>
                        <a:pt x="4020" y="10428"/>
                      </a:cubicBezTo>
                      <a:cubicBezTo>
                        <a:pt x="4896" y="10428"/>
                        <a:pt x="5791" y="9884"/>
                        <a:pt x="6284" y="9004"/>
                      </a:cubicBezTo>
                      <a:cubicBezTo>
                        <a:pt x="6903" y="10180"/>
                        <a:pt x="8048" y="10932"/>
                        <a:pt x="9250" y="10957"/>
                      </a:cubicBezTo>
                      <a:cubicBezTo>
                        <a:pt x="9271" y="10958"/>
                        <a:pt x="9292" y="10958"/>
                        <a:pt x="9313" y="10958"/>
                      </a:cubicBezTo>
                      <a:cubicBezTo>
                        <a:pt x="10489" y="10958"/>
                        <a:pt x="11676" y="10262"/>
                        <a:pt x="12404" y="9137"/>
                      </a:cubicBezTo>
                      <a:cubicBezTo>
                        <a:pt x="13148" y="10136"/>
                        <a:pt x="14271" y="10719"/>
                        <a:pt x="15421" y="10719"/>
                      </a:cubicBezTo>
                      <a:cubicBezTo>
                        <a:pt x="15496" y="10719"/>
                        <a:pt x="15571" y="10717"/>
                        <a:pt x="15646" y="10712"/>
                      </a:cubicBezTo>
                      <a:cubicBezTo>
                        <a:pt x="16873" y="10625"/>
                        <a:pt x="18074" y="9868"/>
                        <a:pt x="18836" y="8703"/>
                      </a:cubicBezTo>
                      <a:cubicBezTo>
                        <a:pt x="19992" y="9372"/>
                        <a:pt x="21285" y="9746"/>
                        <a:pt x="22594" y="9776"/>
                      </a:cubicBezTo>
                      <a:cubicBezTo>
                        <a:pt x="22637" y="9778"/>
                        <a:pt x="22680" y="9778"/>
                        <a:pt x="22724" y="9778"/>
                      </a:cubicBezTo>
                      <a:cubicBezTo>
                        <a:pt x="23178" y="9778"/>
                        <a:pt x="23655" y="9697"/>
                        <a:pt x="24005" y="9347"/>
                      </a:cubicBezTo>
                      <a:cubicBezTo>
                        <a:pt x="24640" y="8711"/>
                        <a:pt x="24381" y="7288"/>
                        <a:pt x="23585" y="7075"/>
                      </a:cubicBezTo>
                      <a:lnTo>
                        <a:pt x="23585" y="7075"/>
                      </a:lnTo>
                      <a:cubicBezTo>
                        <a:pt x="23662" y="7094"/>
                        <a:pt x="23739" y="7104"/>
                        <a:pt x="23816" y="7104"/>
                      </a:cubicBezTo>
                      <a:cubicBezTo>
                        <a:pt x="24596" y="7104"/>
                        <a:pt x="25311" y="6154"/>
                        <a:pt x="25385" y="5195"/>
                      </a:cubicBezTo>
                      <a:cubicBezTo>
                        <a:pt x="25462" y="4142"/>
                        <a:pt x="24992" y="3160"/>
                        <a:pt x="24455" y="2342"/>
                      </a:cubicBezTo>
                      <a:cubicBezTo>
                        <a:pt x="23820" y="1380"/>
                        <a:pt x="23279" y="1038"/>
                        <a:pt x="22579" y="1038"/>
                      </a:cubicBezTo>
                      <a:cubicBezTo>
                        <a:pt x="22208" y="1038"/>
                        <a:pt x="21793" y="1134"/>
                        <a:pt x="21295" y="1284"/>
                      </a:cubicBezTo>
                      <a:cubicBezTo>
                        <a:pt x="21161" y="1325"/>
                        <a:pt x="21026" y="1343"/>
                        <a:pt x="20890" y="1343"/>
                      </a:cubicBezTo>
                      <a:cubicBezTo>
                        <a:pt x="19804" y="1343"/>
                        <a:pt x="18652" y="177"/>
                        <a:pt x="17553" y="31"/>
                      </a:cubicBezTo>
                      <a:cubicBezTo>
                        <a:pt x="17399" y="11"/>
                        <a:pt x="17242" y="1"/>
                        <a:pt x="17085" y="1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5" name="Google Shape;1245;p25"/>
                <p:cNvSpPr/>
                <p:nvPr/>
              </p:nvSpPr>
              <p:spPr>
                <a:xfrm rot="-456988">
                  <a:off x="8161447" y="204037"/>
                  <a:ext cx="1173161" cy="522777"/>
                </a:xfrm>
                <a:custGeom>
                  <a:rect b="b" l="l" r="r" t="t"/>
                  <a:pathLst>
                    <a:path extrusionOk="0" h="11262" w="25273">
                      <a:moveTo>
                        <a:pt x="15959" y="0"/>
                      </a:moveTo>
                      <a:cubicBezTo>
                        <a:pt x="15794" y="0"/>
                        <a:pt x="15627" y="7"/>
                        <a:pt x="15461" y="22"/>
                      </a:cubicBezTo>
                      <a:cubicBezTo>
                        <a:pt x="13891" y="155"/>
                        <a:pt x="12271" y="1182"/>
                        <a:pt x="11989" y="2736"/>
                      </a:cubicBezTo>
                      <a:cubicBezTo>
                        <a:pt x="11021" y="1764"/>
                        <a:pt x="9646" y="1224"/>
                        <a:pt x="8276" y="1224"/>
                      </a:cubicBezTo>
                      <a:cubicBezTo>
                        <a:pt x="7888" y="1224"/>
                        <a:pt x="7500" y="1267"/>
                        <a:pt x="7122" y="1356"/>
                      </a:cubicBezTo>
                      <a:cubicBezTo>
                        <a:pt x="5409" y="1760"/>
                        <a:pt x="3947" y="3099"/>
                        <a:pt x="3385" y="4766"/>
                      </a:cubicBezTo>
                      <a:cubicBezTo>
                        <a:pt x="3188" y="4704"/>
                        <a:pt x="2985" y="4675"/>
                        <a:pt x="2782" y="4675"/>
                      </a:cubicBezTo>
                      <a:cubicBezTo>
                        <a:pt x="1775" y="4675"/>
                        <a:pt x="766" y="5391"/>
                        <a:pt x="532" y="6387"/>
                      </a:cubicBezTo>
                      <a:cubicBezTo>
                        <a:pt x="0" y="8616"/>
                        <a:pt x="3129" y="9766"/>
                        <a:pt x="4714" y="10405"/>
                      </a:cubicBezTo>
                      <a:cubicBezTo>
                        <a:pt x="5636" y="10777"/>
                        <a:pt x="6636" y="10968"/>
                        <a:pt x="7634" y="10968"/>
                      </a:cubicBezTo>
                      <a:cubicBezTo>
                        <a:pt x="9104" y="10968"/>
                        <a:pt x="10569" y="10554"/>
                        <a:pt x="11770" y="9695"/>
                      </a:cubicBezTo>
                      <a:cubicBezTo>
                        <a:pt x="12545" y="10715"/>
                        <a:pt x="13829" y="11262"/>
                        <a:pt x="15102" y="11262"/>
                      </a:cubicBezTo>
                      <a:cubicBezTo>
                        <a:pt x="15953" y="11262"/>
                        <a:pt x="16799" y="11018"/>
                        <a:pt x="17486" y="10508"/>
                      </a:cubicBezTo>
                      <a:cubicBezTo>
                        <a:pt x="17905" y="10201"/>
                        <a:pt x="18273" y="9802"/>
                        <a:pt x="18754" y="9613"/>
                      </a:cubicBezTo>
                      <a:cubicBezTo>
                        <a:pt x="19032" y="9500"/>
                        <a:pt x="19322" y="9463"/>
                        <a:pt x="19619" y="9463"/>
                      </a:cubicBezTo>
                      <a:cubicBezTo>
                        <a:pt x="20169" y="9463"/>
                        <a:pt x="20740" y="9589"/>
                        <a:pt x="21295" y="9593"/>
                      </a:cubicBezTo>
                      <a:cubicBezTo>
                        <a:pt x="21309" y="9593"/>
                        <a:pt x="21322" y="9593"/>
                        <a:pt x="21336" y="9593"/>
                      </a:cubicBezTo>
                      <a:cubicBezTo>
                        <a:pt x="22600" y="9593"/>
                        <a:pt x="23843" y="8906"/>
                        <a:pt x="24510" y="7834"/>
                      </a:cubicBezTo>
                      <a:cubicBezTo>
                        <a:pt x="25196" y="6755"/>
                        <a:pt x="25272" y="5323"/>
                        <a:pt x="24710" y="4173"/>
                      </a:cubicBezTo>
                      <a:cubicBezTo>
                        <a:pt x="23866" y="2435"/>
                        <a:pt x="21877" y="1632"/>
                        <a:pt x="20062" y="973"/>
                      </a:cubicBezTo>
                      <a:cubicBezTo>
                        <a:pt x="18736" y="492"/>
                        <a:pt x="17361" y="0"/>
                        <a:pt x="15959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6" name="Google Shape;1246;p25"/>
                <p:cNvSpPr/>
                <p:nvPr/>
              </p:nvSpPr>
              <p:spPr>
                <a:xfrm rot="-456988">
                  <a:off x="9392923" y="547511"/>
                  <a:ext cx="1052609" cy="588043"/>
                </a:xfrm>
                <a:custGeom>
                  <a:rect b="b" l="l" r="r" t="t"/>
                  <a:pathLst>
                    <a:path extrusionOk="0" h="12668" w="22676">
                      <a:moveTo>
                        <a:pt x="12818" y="1"/>
                      </a:moveTo>
                      <a:cubicBezTo>
                        <a:pt x="12368" y="1"/>
                        <a:pt x="11919" y="80"/>
                        <a:pt x="11499" y="240"/>
                      </a:cubicBezTo>
                      <a:cubicBezTo>
                        <a:pt x="10487" y="628"/>
                        <a:pt x="9669" y="1477"/>
                        <a:pt x="9321" y="2499"/>
                      </a:cubicBezTo>
                      <a:cubicBezTo>
                        <a:pt x="8717" y="1829"/>
                        <a:pt x="7809" y="1453"/>
                        <a:pt x="6908" y="1453"/>
                      </a:cubicBezTo>
                      <a:cubicBezTo>
                        <a:pt x="6565" y="1453"/>
                        <a:pt x="6224" y="1507"/>
                        <a:pt x="5900" y="1620"/>
                      </a:cubicBezTo>
                      <a:cubicBezTo>
                        <a:pt x="4725" y="2029"/>
                        <a:pt x="3840" y="3185"/>
                        <a:pt x="3763" y="4432"/>
                      </a:cubicBezTo>
                      <a:cubicBezTo>
                        <a:pt x="3490" y="4162"/>
                        <a:pt x="3109" y="4027"/>
                        <a:pt x="2726" y="4027"/>
                      </a:cubicBezTo>
                      <a:cubicBezTo>
                        <a:pt x="2334" y="4027"/>
                        <a:pt x="1941" y="4168"/>
                        <a:pt x="1662" y="4447"/>
                      </a:cubicBezTo>
                      <a:cubicBezTo>
                        <a:pt x="1105" y="5010"/>
                        <a:pt x="1146" y="5945"/>
                        <a:pt x="1636" y="6533"/>
                      </a:cubicBezTo>
                      <a:cubicBezTo>
                        <a:pt x="1553" y="6519"/>
                        <a:pt x="1472" y="6512"/>
                        <a:pt x="1393" y="6512"/>
                      </a:cubicBezTo>
                      <a:cubicBezTo>
                        <a:pt x="560" y="6512"/>
                        <a:pt x="25" y="7296"/>
                        <a:pt x="16" y="8118"/>
                      </a:cubicBezTo>
                      <a:cubicBezTo>
                        <a:pt x="0" y="8916"/>
                        <a:pt x="568" y="9565"/>
                        <a:pt x="992" y="10194"/>
                      </a:cubicBezTo>
                      <a:cubicBezTo>
                        <a:pt x="1611" y="11107"/>
                        <a:pt x="2614" y="11705"/>
                        <a:pt x="3608" y="11705"/>
                      </a:cubicBezTo>
                      <a:cubicBezTo>
                        <a:pt x="4323" y="11705"/>
                        <a:pt x="5032" y="11395"/>
                        <a:pt x="5589" y="10670"/>
                      </a:cubicBezTo>
                      <a:cubicBezTo>
                        <a:pt x="5931" y="11764"/>
                        <a:pt x="6995" y="12592"/>
                        <a:pt x="8140" y="12663"/>
                      </a:cubicBezTo>
                      <a:cubicBezTo>
                        <a:pt x="8191" y="12666"/>
                        <a:pt x="8242" y="12668"/>
                        <a:pt x="8293" y="12668"/>
                      </a:cubicBezTo>
                      <a:cubicBezTo>
                        <a:pt x="9382" y="12668"/>
                        <a:pt x="10462" y="11998"/>
                        <a:pt x="10916" y="11002"/>
                      </a:cubicBezTo>
                      <a:cubicBezTo>
                        <a:pt x="11898" y="11488"/>
                        <a:pt x="12884" y="11978"/>
                        <a:pt x="13953" y="12183"/>
                      </a:cubicBezTo>
                      <a:cubicBezTo>
                        <a:pt x="14270" y="12244"/>
                        <a:pt x="14597" y="12277"/>
                        <a:pt x="14924" y="12277"/>
                      </a:cubicBezTo>
                      <a:cubicBezTo>
                        <a:pt x="15697" y="12277"/>
                        <a:pt x="16465" y="12090"/>
                        <a:pt x="17087" y="11641"/>
                      </a:cubicBezTo>
                      <a:cubicBezTo>
                        <a:pt x="17966" y="11002"/>
                        <a:pt x="18452" y="9759"/>
                        <a:pt x="18012" y="8762"/>
                      </a:cubicBezTo>
                      <a:lnTo>
                        <a:pt x="18012" y="8762"/>
                      </a:lnTo>
                      <a:cubicBezTo>
                        <a:pt x="18287" y="8841"/>
                        <a:pt x="18568" y="8878"/>
                        <a:pt x="18849" y="8878"/>
                      </a:cubicBezTo>
                      <a:cubicBezTo>
                        <a:pt x="20472" y="8878"/>
                        <a:pt x="22084" y="7643"/>
                        <a:pt x="22358" y="6017"/>
                      </a:cubicBezTo>
                      <a:cubicBezTo>
                        <a:pt x="22675" y="4105"/>
                        <a:pt x="21075" y="2106"/>
                        <a:pt x="19142" y="2003"/>
                      </a:cubicBezTo>
                      <a:cubicBezTo>
                        <a:pt x="19065" y="1999"/>
                        <a:pt x="18988" y="1997"/>
                        <a:pt x="18910" y="1997"/>
                      </a:cubicBezTo>
                      <a:cubicBezTo>
                        <a:pt x="18540" y="1997"/>
                        <a:pt x="18166" y="2041"/>
                        <a:pt x="17796" y="2041"/>
                      </a:cubicBezTo>
                      <a:cubicBezTo>
                        <a:pt x="17564" y="2041"/>
                        <a:pt x="17334" y="2023"/>
                        <a:pt x="17108" y="1968"/>
                      </a:cubicBezTo>
                      <a:cubicBezTo>
                        <a:pt x="16162" y="1748"/>
                        <a:pt x="15482" y="935"/>
                        <a:pt x="14628" y="459"/>
                      </a:cubicBezTo>
                      <a:cubicBezTo>
                        <a:pt x="14076" y="155"/>
                        <a:pt x="13447" y="1"/>
                        <a:pt x="12818" y="1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7" name="Google Shape;1247;p25"/>
                <p:cNvSpPr/>
                <p:nvPr/>
              </p:nvSpPr>
              <p:spPr>
                <a:xfrm rot="-456988">
                  <a:off x="9054041" y="1478973"/>
                  <a:ext cx="599462" cy="224995"/>
                </a:xfrm>
                <a:custGeom>
                  <a:rect b="b" l="l" r="r" t="t"/>
                  <a:pathLst>
                    <a:path extrusionOk="0" h="4847" w="12914">
                      <a:moveTo>
                        <a:pt x="9986" y="0"/>
                      </a:moveTo>
                      <a:cubicBezTo>
                        <a:pt x="9357" y="0"/>
                        <a:pt x="8705" y="368"/>
                        <a:pt x="8619" y="976"/>
                      </a:cubicBezTo>
                      <a:cubicBezTo>
                        <a:pt x="8685" y="516"/>
                        <a:pt x="7698" y="107"/>
                        <a:pt x="7376" y="71"/>
                      </a:cubicBezTo>
                      <a:cubicBezTo>
                        <a:pt x="7337" y="68"/>
                        <a:pt x="7297" y="66"/>
                        <a:pt x="7259" y="66"/>
                      </a:cubicBezTo>
                      <a:cubicBezTo>
                        <a:pt x="6806" y="66"/>
                        <a:pt x="6416" y="284"/>
                        <a:pt x="5972" y="284"/>
                      </a:cubicBezTo>
                      <a:cubicBezTo>
                        <a:pt x="5891" y="284"/>
                        <a:pt x="5809" y="277"/>
                        <a:pt x="5725" y="261"/>
                      </a:cubicBezTo>
                      <a:cubicBezTo>
                        <a:pt x="5269" y="171"/>
                        <a:pt x="4818" y="93"/>
                        <a:pt x="4393" y="93"/>
                      </a:cubicBezTo>
                      <a:cubicBezTo>
                        <a:pt x="3630" y="93"/>
                        <a:pt x="2953" y="346"/>
                        <a:pt x="2494" y="1242"/>
                      </a:cubicBezTo>
                      <a:cubicBezTo>
                        <a:pt x="2159" y="967"/>
                        <a:pt x="1725" y="790"/>
                        <a:pt x="1296" y="790"/>
                      </a:cubicBezTo>
                      <a:cubicBezTo>
                        <a:pt x="1207" y="790"/>
                        <a:pt x="1119" y="797"/>
                        <a:pt x="1031" y="813"/>
                      </a:cubicBezTo>
                      <a:cubicBezTo>
                        <a:pt x="520" y="910"/>
                        <a:pt x="65" y="1350"/>
                        <a:pt x="29" y="1871"/>
                      </a:cubicBezTo>
                      <a:cubicBezTo>
                        <a:pt x="1" y="2356"/>
                        <a:pt x="422" y="2836"/>
                        <a:pt x="901" y="2836"/>
                      </a:cubicBezTo>
                      <a:cubicBezTo>
                        <a:pt x="937" y="2836"/>
                        <a:pt x="974" y="2833"/>
                        <a:pt x="1011" y="2827"/>
                      </a:cubicBezTo>
                      <a:lnTo>
                        <a:pt x="1011" y="2827"/>
                      </a:lnTo>
                      <a:cubicBezTo>
                        <a:pt x="566" y="2909"/>
                        <a:pt x="377" y="3507"/>
                        <a:pt x="576" y="3916"/>
                      </a:cubicBezTo>
                      <a:cubicBezTo>
                        <a:pt x="771" y="4325"/>
                        <a:pt x="1215" y="4545"/>
                        <a:pt x="1640" y="4668"/>
                      </a:cubicBezTo>
                      <a:cubicBezTo>
                        <a:pt x="2184" y="4819"/>
                        <a:pt x="2751" y="4847"/>
                        <a:pt x="3318" y="4847"/>
                      </a:cubicBezTo>
                      <a:cubicBezTo>
                        <a:pt x="3497" y="4847"/>
                        <a:pt x="3675" y="4844"/>
                        <a:pt x="3854" y="4842"/>
                      </a:cubicBezTo>
                      <a:lnTo>
                        <a:pt x="4927" y="4821"/>
                      </a:lnTo>
                      <a:cubicBezTo>
                        <a:pt x="5960" y="4806"/>
                        <a:pt x="6998" y="4785"/>
                        <a:pt x="8026" y="4765"/>
                      </a:cubicBezTo>
                      <a:cubicBezTo>
                        <a:pt x="8399" y="4760"/>
                        <a:pt x="8792" y="4744"/>
                        <a:pt x="9099" y="4530"/>
                      </a:cubicBezTo>
                      <a:cubicBezTo>
                        <a:pt x="9406" y="4320"/>
                        <a:pt x="9549" y="3834"/>
                        <a:pt x="9283" y="3569"/>
                      </a:cubicBezTo>
                      <a:lnTo>
                        <a:pt x="9283" y="3569"/>
                      </a:lnTo>
                      <a:cubicBezTo>
                        <a:pt x="9891" y="3816"/>
                        <a:pt x="10526" y="4064"/>
                        <a:pt x="11175" y="4064"/>
                      </a:cubicBezTo>
                      <a:cubicBezTo>
                        <a:pt x="11263" y="4064"/>
                        <a:pt x="11352" y="4059"/>
                        <a:pt x="11441" y="4049"/>
                      </a:cubicBezTo>
                      <a:cubicBezTo>
                        <a:pt x="12182" y="3967"/>
                        <a:pt x="12913" y="3379"/>
                        <a:pt x="12888" y="2628"/>
                      </a:cubicBezTo>
                      <a:cubicBezTo>
                        <a:pt x="12867" y="2086"/>
                        <a:pt x="12468" y="1641"/>
                        <a:pt x="12085" y="1247"/>
                      </a:cubicBezTo>
                      <a:cubicBezTo>
                        <a:pt x="11574" y="731"/>
                        <a:pt x="11016" y="199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8" name="Google Shape;1248;p25"/>
                <p:cNvSpPr/>
                <p:nvPr/>
              </p:nvSpPr>
              <p:spPr>
                <a:xfrm rot="-456988">
                  <a:off x="7722585" y="1567735"/>
                  <a:ext cx="599415" cy="225228"/>
                </a:xfrm>
                <a:custGeom>
                  <a:rect b="b" l="l" r="r" t="t"/>
                  <a:pathLst>
                    <a:path extrusionOk="0" h="4852" w="12913">
                      <a:moveTo>
                        <a:pt x="9986" y="0"/>
                      </a:moveTo>
                      <a:cubicBezTo>
                        <a:pt x="9356" y="0"/>
                        <a:pt x="8705" y="368"/>
                        <a:pt x="8618" y="976"/>
                      </a:cubicBezTo>
                      <a:cubicBezTo>
                        <a:pt x="8685" y="516"/>
                        <a:pt x="7698" y="107"/>
                        <a:pt x="7376" y="77"/>
                      </a:cubicBezTo>
                      <a:cubicBezTo>
                        <a:pt x="7336" y="73"/>
                        <a:pt x="7297" y="71"/>
                        <a:pt x="7258" y="71"/>
                      </a:cubicBezTo>
                      <a:cubicBezTo>
                        <a:pt x="6809" y="71"/>
                        <a:pt x="6421" y="286"/>
                        <a:pt x="5980" y="286"/>
                      </a:cubicBezTo>
                      <a:cubicBezTo>
                        <a:pt x="5897" y="286"/>
                        <a:pt x="5812" y="279"/>
                        <a:pt x="5724" y="261"/>
                      </a:cubicBezTo>
                      <a:cubicBezTo>
                        <a:pt x="5272" y="171"/>
                        <a:pt x="4823" y="94"/>
                        <a:pt x="4400" y="94"/>
                      </a:cubicBezTo>
                      <a:cubicBezTo>
                        <a:pt x="3634" y="94"/>
                        <a:pt x="2954" y="348"/>
                        <a:pt x="2493" y="1247"/>
                      </a:cubicBezTo>
                      <a:cubicBezTo>
                        <a:pt x="2160" y="973"/>
                        <a:pt x="1732" y="793"/>
                        <a:pt x="1306" y="793"/>
                      </a:cubicBezTo>
                      <a:cubicBezTo>
                        <a:pt x="1216" y="793"/>
                        <a:pt x="1125" y="801"/>
                        <a:pt x="1036" y="818"/>
                      </a:cubicBezTo>
                      <a:cubicBezTo>
                        <a:pt x="525" y="915"/>
                        <a:pt x="65" y="1355"/>
                        <a:pt x="29" y="1871"/>
                      </a:cubicBezTo>
                      <a:cubicBezTo>
                        <a:pt x="0" y="2360"/>
                        <a:pt x="422" y="2841"/>
                        <a:pt x="900" y="2841"/>
                      </a:cubicBezTo>
                      <a:cubicBezTo>
                        <a:pt x="937" y="2841"/>
                        <a:pt x="974" y="2838"/>
                        <a:pt x="1010" y="2832"/>
                      </a:cubicBezTo>
                      <a:lnTo>
                        <a:pt x="1010" y="2832"/>
                      </a:lnTo>
                      <a:cubicBezTo>
                        <a:pt x="566" y="2914"/>
                        <a:pt x="377" y="3507"/>
                        <a:pt x="576" y="3916"/>
                      </a:cubicBezTo>
                      <a:cubicBezTo>
                        <a:pt x="770" y="4325"/>
                        <a:pt x="1215" y="4550"/>
                        <a:pt x="1639" y="4673"/>
                      </a:cubicBezTo>
                      <a:cubicBezTo>
                        <a:pt x="2195" y="4824"/>
                        <a:pt x="2775" y="4851"/>
                        <a:pt x="3354" y="4851"/>
                      </a:cubicBezTo>
                      <a:cubicBezTo>
                        <a:pt x="3521" y="4851"/>
                        <a:pt x="3687" y="4849"/>
                        <a:pt x="3853" y="4847"/>
                      </a:cubicBezTo>
                      <a:lnTo>
                        <a:pt x="4927" y="4826"/>
                      </a:lnTo>
                      <a:cubicBezTo>
                        <a:pt x="5960" y="4806"/>
                        <a:pt x="6997" y="4785"/>
                        <a:pt x="8025" y="4770"/>
                      </a:cubicBezTo>
                      <a:cubicBezTo>
                        <a:pt x="8398" y="4760"/>
                        <a:pt x="8792" y="4750"/>
                        <a:pt x="9099" y="4530"/>
                      </a:cubicBezTo>
                      <a:cubicBezTo>
                        <a:pt x="9406" y="4320"/>
                        <a:pt x="9549" y="3834"/>
                        <a:pt x="9283" y="3574"/>
                      </a:cubicBezTo>
                      <a:lnTo>
                        <a:pt x="9283" y="3574"/>
                      </a:lnTo>
                      <a:cubicBezTo>
                        <a:pt x="9890" y="3821"/>
                        <a:pt x="10526" y="4069"/>
                        <a:pt x="11175" y="4069"/>
                      </a:cubicBezTo>
                      <a:cubicBezTo>
                        <a:pt x="11263" y="4069"/>
                        <a:pt x="11352" y="4064"/>
                        <a:pt x="11440" y="4054"/>
                      </a:cubicBezTo>
                      <a:cubicBezTo>
                        <a:pt x="12182" y="3967"/>
                        <a:pt x="12913" y="3379"/>
                        <a:pt x="12887" y="2633"/>
                      </a:cubicBezTo>
                      <a:cubicBezTo>
                        <a:pt x="12872" y="2091"/>
                        <a:pt x="12468" y="1641"/>
                        <a:pt x="12085" y="1252"/>
                      </a:cubicBezTo>
                      <a:cubicBezTo>
                        <a:pt x="11573" y="736"/>
                        <a:pt x="11016" y="204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9" name="Google Shape;1249;p25"/>
                <p:cNvSpPr/>
                <p:nvPr/>
              </p:nvSpPr>
              <p:spPr>
                <a:xfrm rot="-456988">
                  <a:off x="8069270" y="1888869"/>
                  <a:ext cx="605218" cy="256468"/>
                </a:xfrm>
                <a:custGeom>
                  <a:rect b="b" l="l" r="r" t="t"/>
                  <a:pathLst>
                    <a:path extrusionOk="0" h="5525" w="13038">
                      <a:moveTo>
                        <a:pt x="4297" y="1"/>
                      </a:moveTo>
                      <a:cubicBezTo>
                        <a:pt x="3892" y="1"/>
                        <a:pt x="3543" y="177"/>
                        <a:pt x="3150" y="277"/>
                      </a:cubicBezTo>
                      <a:cubicBezTo>
                        <a:pt x="2531" y="435"/>
                        <a:pt x="1923" y="522"/>
                        <a:pt x="1345" y="809"/>
                      </a:cubicBezTo>
                      <a:cubicBezTo>
                        <a:pt x="946" y="998"/>
                        <a:pt x="568" y="1264"/>
                        <a:pt x="327" y="1627"/>
                      </a:cubicBezTo>
                      <a:cubicBezTo>
                        <a:pt x="82" y="1995"/>
                        <a:pt x="0" y="2491"/>
                        <a:pt x="210" y="2879"/>
                      </a:cubicBezTo>
                      <a:cubicBezTo>
                        <a:pt x="465" y="3360"/>
                        <a:pt x="1064" y="3549"/>
                        <a:pt x="1595" y="3605"/>
                      </a:cubicBezTo>
                      <a:cubicBezTo>
                        <a:pt x="2142" y="3667"/>
                        <a:pt x="2710" y="3646"/>
                        <a:pt x="3196" y="3897"/>
                      </a:cubicBezTo>
                      <a:cubicBezTo>
                        <a:pt x="3630" y="4117"/>
                        <a:pt x="3932" y="4521"/>
                        <a:pt x="4269" y="4873"/>
                      </a:cubicBezTo>
                      <a:cubicBezTo>
                        <a:pt x="4594" y="5213"/>
                        <a:pt x="5004" y="5524"/>
                        <a:pt x="5468" y="5524"/>
                      </a:cubicBezTo>
                      <a:cubicBezTo>
                        <a:pt x="5486" y="5524"/>
                        <a:pt x="5504" y="5524"/>
                        <a:pt x="5522" y="5523"/>
                      </a:cubicBezTo>
                      <a:cubicBezTo>
                        <a:pt x="6156" y="5492"/>
                        <a:pt x="6596" y="4909"/>
                        <a:pt x="7158" y="4618"/>
                      </a:cubicBezTo>
                      <a:cubicBezTo>
                        <a:pt x="7517" y="4427"/>
                        <a:pt x="7917" y="4360"/>
                        <a:pt x="8327" y="4360"/>
                      </a:cubicBezTo>
                      <a:cubicBezTo>
                        <a:pt x="8676" y="4360"/>
                        <a:pt x="9032" y="4408"/>
                        <a:pt x="9377" y="4469"/>
                      </a:cubicBezTo>
                      <a:cubicBezTo>
                        <a:pt x="9894" y="4559"/>
                        <a:pt x="10424" y="4673"/>
                        <a:pt x="10945" y="4673"/>
                      </a:cubicBezTo>
                      <a:cubicBezTo>
                        <a:pt x="11171" y="4673"/>
                        <a:pt x="11395" y="4651"/>
                        <a:pt x="11616" y="4597"/>
                      </a:cubicBezTo>
                      <a:cubicBezTo>
                        <a:pt x="12353" y="4418"/>
                        <a:pt x="13038" y="3754"/>
                        <a:pt x="12930" y="3007"/>
                      </a:cubicBezTo>
                      <a:cubicBezTo>
                        <a:pt x="12843" y="2419"/>
                        <a:pt x="12291" y="1980"/>
                        <a:pt x="11708" y="1852"/>
                      </a:cubicBezTo>
                      <a:cubicBezTo>
                        <a:pt x="11534" y="1813"/>
                        <a:pt x="11357" y="1797"/>
                        <a:pt x="11179" y="1797"/>
                      </a:cubicBezTo>
                      <a:cubicBezTo>
                        <a:pt x="10764" y="1797"/>
                        <a:pt x="10344" y="1886"/>
                        <a:pt x="9939" y="1990"/>
                      </a:cubicBezTo>
                      <a:cubicBezTo>
                        <a:pt x="9515" y="1300"/>
                        <a:pt x="8789" y="814"/>
                        <a:pt x="7986" y="686"/>
                      </a:cubicBezTo>
                      <a:cubicBezTo>
                        <a:pt x="7735" y="645"/>
                        <a:pt x="7479" y="641"/>
                        <a:pt x="7223" y="641"/>
                      </a:cubicBezTo>
                      <a:cubicBezTo>
                        <a:pt x="7159" y="641"/>
                        <a:pt x="7095" y="641"/>
                        <a:pt x="7031" y="641"/>
                      </a:cubicBezTo>
                      <a:cubicBezTo>
                        <a:pt x="6711" y="641"/>
                        <a:pt x="6391" y="635"/>
                        <a:pt x="6079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19" y="1"/>
                        <a:pt x="4308" y="1"/>
                        <a:pt x="4297" y="1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0" name="Google Shape;1250;p25"/>
                <p:cNvSpPr/>
                <p:nvPr/>
              </p:nvSpPr>
              <p:spPr>
                <a:xfrm rot="-456988">
                  <a:off x="9397032" y="200357"/>
                  <a:ext cx="604986" cy="256422"/>
                </a:xfrm>
                <a:custGeom>
                  <a:rect b="b" l="l" r="r" t="t"/>
                  <a:pathLst>
                    <a:path extrusionOk="0" h="5524" w="13033">
                      <a:moveTo>
                        <a:pt x="4297" y="0"/>
                      </a:moveTo>
                      <a:cubicBezTo>
                        <a:pt x="3887" y="0"/>
                        <a:pt x="3538" y="177"/>
                        <a:pt x="3150" y="277"/>
                      </a:cubicBezTo>
                      <a:cubicBezTo>
                        <a:pt x="2531" y="435"/>
                        <a:pt x="1928" y="522"/>
                        <a:pt x="1340" y="809"/>
                      </a:cubicBezTo>
                      <a:cubicBezTo>
                        <a:pt x="946" y="998"/>
                        <a:pt x="568" y="1264"/>
                        <a:pt x="323" y="1627"/>
                      </a:cubicBezTo>
                      <a:cubicBezTo>
                        <a:pt x="82" y="1995"/>
                        <a:pt x="1" y="2491"/>
                        <a:pt x="210" y="2879"/>
                      </a:cubicBezTo>
                      <a:cubicBezTo>
                        <a:pt x="466" y="3360"/>
                        <a:pt x="1059" y="3549"/>
                        <a:pt x="1596" y="3605"/>
                      </a:cubicBezTo>
                      <a:cubicBezTo>
                        <a:pt x="2138" y="3667"/>
                        <a:pt x="2705" y="3646"/>
                        <a:pt x="3191" y="3897"/>
                      </a:cubicBezTo>
                      <a:cubicBezTo>
                        <a:pt x="3625" y="4117"/>
                        <a:pt x="3927" y="4520"/>
                        <a:pt x="4265" y="4873"/>
                      </a:cubicBezTo>
                      <a:cubicBezTo>
                        <a:pt x="4594" y="5213"/>
                        <a:pt x="5000" y="5524"/>
                        <a:pt x="5463" y="5524"/>
                      </a:cubicBezTo>
                      <a:cubicBezTo>
                        <a:pt x="5481" y="5524"/>
                        <a:pt x="5499" y="5524"/>
                        <a:pt x="5517" y="5523"/>
                      </a:cubicBezTo>
                      <a:cubicBezTo>
                        <a:pt x="6151" y="5492"/>
                        <a:pt x="6591" y="4909"/>
                        <a:pt x="7153" y="4618"/>
                      </a:cubicBezTo>
                      <a:cubicBezTo>
                        <a:pt x="7513" y="4427"/>
                        <a:pt x="7914" y="4360"/>
                        <a:pt x="8325" y="4360"/>
                      </a:cubicBezTo>
                      <a:cubicBezTo>
                        <a:pt x="8674" y="4360"/>
                        <a:pt x="9029" y="4408"/>
                        <a:pt x="9372" y="4469"/>
                      </a:cubicBezTo>
                      <a:cubicBezTo>
                        <a:pt x="9890" y="4562"/>
                        <a:pt x="10416" y="4674"/>
                        <a:pt x="10935" y="4674"/>
                      </a:cubicBezTo>
                      <a:cubicBezTo>
                        <a:pt x="11164" y="4674"/>
                        <a:pt x="11392" y="4652"/>
                        <a:pt x="11617" y="4597"/>
                      </a:cubicBezTo>
                      <a:cubicBezTo>
                        <a:pt x="12353" y="4418"/>
                        <a:pt x="13033" y="3754"/>
                        <a:pt x="12925" y="3007"/>
                      </a:cubicBezTo>
                      <a:cubicBezTo>
                        <a:pt x="12844" y="2419"/>
                        <a:pt x="12286" y="1979"/>
                        <a:pt x="11704" y="1852"/>
                      </a:cubicBezTo>
                      <a:cubicBezTo>
                        <a:pt x="11530" y="1813"/>
                        <a:pt x="11354" y="1797"/>
                        <a:pt x="11177" y="1797"/>
                      </a:cubicBezTo>
                      <a:cubicBezTo>
                        <a:pt x="10763" y="1797"/>
                        <a:pt x="10343" y="1886"/>
                        <a:pt x="9935" y="1990"/>
                      </a:cubicBezTo>
                      <a:cubicBezTo>
                        <a:pt x="9515" y="1299"/>
                        <a:pt x="8784" y="814"/>
                        <a:pt x="7987" y="686"/>
                      </a:cubicBezTo>
                      <a:cubicBezTo>
                        <a:pt x="7733" y="645"/>
                        <a:pt x="7477" y="641"/>
                        <a:pt x="7221" y="641"/>
                      </a:cubicBezTo>
                      <a:cubicBezTo>
                        <a:pt x="7157" y="641"/>
                        <a:pt x="7093" y="641"/>
                        <a:pt x="7029" y="641"/>
                      </a:cubicBezTo>
                      <a:cubicBezTo>
                        <a:pt x="6708" y="641"/>
                        <a:pt x="6389" y="635"/>
                        <a:pt x="6074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20" y="1"/>
                        <a:pt x="4308" y="0"/>
                        <a:pt x="4297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251" name="Google Shape;1251;p25"/>
            <p:cNvSpPr/>
            <p:nvPr/>
          </p:nvSpPr>
          <p:spPr>
            <a:xfrm rot="-456988">
              <a:off x="6778404" y="1600210"/>
              <a:ext cx="430727" cy="161401"/>
            </a:xfrm>
            <a:custGeom>
              <a:rect b="b" l="l" r="r" t="t"/>
              <a:pathLst>
                <a:path extrusionOk="0" h="3477" w="9279">
                  <a:moveTo>
                    <a:pt x="7173" y="1"/>
                  </a:moveTo>
                  <a:cubicBezTo>
                    <a:pt x="6720" y="1"/>
                    <a:pt x="6252" y="266"/>
                    <a:pt x="6196" y="706"/>
                  </a:cubicBezTo>
                  <a:cubicBezTo>
                    <a:pt x="6237" y="373"/>
                    <a:pt x="5526" y="77"/>
                    <a:pt x="5301" y="62"/>
                  </a:cubicBezTo>
                  <a:cubicBezTo>
                    <a:pt x="5270" y="59"/>
                    <a:pt x="5239" y="57"/>
                    <a:pt x="5209" y="57"/>
                  </a:cubicBezTo>
                  <a:cubicBezTo>
                    <a:pt x="4887" y="57"/>
                    <a:pt x="4613" y="212"/>
                    <a:pt x="4296" y="212"/>
                  </a:cubicBezTo>
                  <a:cubicBezTo>
                    <a:pt x="4237" y="212"/>
                    <a:pt x="4177" y="207"/>
                    <a:pt x="4115" y="195"/>
                  </a:cubicBezTo>
                  <a:cubicBezTo>
                    <a:pt x="3781" y="121"/>
                    <a:pt x="3449" y="59"/>
                    <a:pt x="3136" y="59"/>
                  </a:cubicBezTo>
                  <a:cubicBezTo>
                    <a:pt x="2594" y="59"/>
                    <a:pt x="2113" y="245"/>
                    <a:pt x="1789" y="880"/>
                  </a:cubicBezTo>
                  <a:cubicBezTo>
                    <a:pt x="1554" y="682"/>
                    <a:pt x="1250" y="554"/>
                    <a:pt x="942" y="554"/>
                  </a:cubicBezTo>
                  <a:cubicBezTo>
                    <a:pt x="875" y="554"/>
                    <a:pt x="807" y="560"/>
                    <a:pt x="741" y="573"/>
                  </a:cubicBezTo>
                  <a:cubicBezTo>
                    <a:pt x="373" y="644"/>
                    <a:pt x="45" y="956"/>
                    <a:pt x="20" y="1335"/>
                  </a:cubicBezTo>
                  <a:cubicBezTo>
                    <a:pt x="1" y="1681"/>
                    <a:pt x="302" y="2026"/>
                    <a:pt x="644" y="2026"/>
                  </a:cubicBezTo>
                  <a:cubicBezTo>
                    <a:pt x="671" y="2026"/>
                    <a:pt x="698" y="2024"/>
                    <a:pt x="725" y="2020"/>
                  </a:cubicBezTo>
                  <a:lnTo>
                    <a:pt x="725" y="2020"/>
                  </a:lnTo>
                  <a:cubicBezTo>
                    <a:pt x="403" y="2081"/>
                    <a:pt x="270" y="2505"/>
                    <a:pt x="408" y="2802"/>
                  </a:cubicBezTo>
                  <a:cubicBezTo>
                    <a:pt x="551" y="3099"/>
                    <a:pt x="868" y="3257"/>
                    <a:pt x="1175" y="3344"/>
                  </a:cubicBezTo>
                  <a:cubicBezTo>
                    <a:pt x="1557" y="3455"/>
                    <a:pt x="1958" y="3477"/>
                    <a:pt x="2356" y="3477"/>
                  </a:cubicBezTo>
                  <a:cubicBezTo>
                    <a:pt x="2491" y="3477"/>
                    <a:pt x="2626" y="3474"/>
                    <a:pt x="2760" y="3472"/>
                  </a:cubicBezTo>
                  <a:cubicBezTo>
                    <a:pt x="3016" y="3467"/>
                    <a:pt x="3282" y="3462"/>
                    <a:pt x="3537" y="3462"/>
                  </a:cubicBezTo>
                  <a:cubicBezTo>
                    <a:pt x="4279" y="3446"/>
                    <a:pt x="5015" y="3436"/>
                    <a:pt x="5766" y="3416"/>
                  </a:cubicBezTo>
                  <a:cubicBezTo>
                    <a:pt x="6032" y="3410"/>
                    <a:pt x="6314" y="3400"/>
                    <a:pt x="6538" y="3247"/>
                  </a:cubicBezTo>
                  <a:cubicBezTo>
                    <a:pt x="6758" y="3093"/>
                    <a:pt x="6861" y="2746"/>
                    <a:pt x="6671" y="2557"/>
                  </a:cubicBezTo>
                  <a:lnTo>
                    <a:pt x="6671" y="2557"/>
                  </a:lnTo>
                  <a:cubicBezTo>
                    <a:pt x="7103" y="2732"/>
                    <a:pt x="7562" y="2915"/>
                    <a:pt x="8028" y="2915"/>
                  </a:cubicBezTo>
                  <a:cubicBezTo>
                    <a:pt x="8092" y="2915"/>
                    <a:pt x="8156" y="2912"/>
                    <a:pt x="8221" y="2904"/>
                  </a:cubicBezTo>
                  <a:cubicBezTo>
                    <a:pt x="8752" y="2848"/>
                    <a:pt x="9279" y="2419"/>
                    <a:pt x="9264" y="1887"/>
                  </a:cubicBezTo>
                  <a:cubicBezTo>
                    <a:pt x="9248" y="1498"/>
                    <a:pt x="8952" y="1176"/>
                    <a:pt x="8681" y="895"/>
                  </a:cubicBezTo>
                  <a:cubicBezTo>
                    <a:pt x="8318" y="527"/>
                    <a:pt x="7914" y="143"/>
                    <a:pt x="7408" y="26"/>
                  </a:cubicBezTo>
                  <a:cubicBezTo>
                    <a:pt x="7331" y="9"/>
                    <a:pt x="7253" y="1"/>
                    <a:pt x="7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>
                <a:srgbClr val="000000">
                  <a:alpha val="19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2" name="Google Shape;1252;p25"/>
          <p:cNvSpPr/>
          <p:nvPr/>
        </p:nvSpPr>
        <p:spPr>
          <a:xfrm flipH="1" rot="-8910650">
            <a:off x="8852121" y="61392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3" name="Google Shape;1253;p25"/>
          <p:cNvGrpSpPr/>
          <p:nvPr/>
        </p:nvGrpSpPr>
        <p:grpSpPr>
          <a:xfrm flipH="1">
            <a:off x="8189948" y="1087531"/>
            <a:ext cx="274618" cy="253998"/>
            <a:chOff x="314888" y="1788230"/>
            <a:chExt cx="470479" cy="435151"/>
          </a:xfrm>
        </p:grpSpPr>
        <p:sp>
          <p:nvSpPr>
            <p:cNvPr id="1254" name="Google Shape;1254;p25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25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5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25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8" name="Google Shape;1258;p25"/>
          <p:cNvGrpSpPr/>
          <p:nvPr/>
        </p:nvGrpSpPr>
        <p:grpSpPr>
          <a:xfrm flipH="1" rot="-4852765">
            <a:off x="7472719" y="315737"/>
            <a:ext cx="446102" cy="412605"/>
            <a:chOff x="314888" y="1788230"/>
            <a:chExt cx="470479" cy="435151"/>
          </a:xfrm>
        </p:grpSpPr>
        <p:sp>
          <p:nvSpPr>
            <p:cNvPr id="1259" name="Google Shape;1259;p25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25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25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25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8_1">
    <p:bg>
      <p:bgPr>
        <a:solidFill>
          <a:schemeClr val="lt1"/>
        </a:solidFill>
      </p:bgPr>
    </p:bg>
    <p:spTree>
      <p:nvGrpSpPr>
        <p:cNvPr id="1263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p26"/>
          <p:cNvSpPr txBox="1"/>
          <p:nvPr>
            <p:ph type="title"/>
          </p:nvPr>
        </p:nvSpPr>
        <p:spPr>
          <a:xfrm>
            <a:off x="774200" y="1813050"/>
            <a:ext cx="33903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600"/>
              <a:buNone/>
              <a:defRPr sz="25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65" name="Google Shape;1265;p26"/>
          <p:cNvSpPr txBox="1"/>
          <p:nvPr>
            <p:ph idx="1" type="subTitle"/>
          </p:nvPr>
        </p:nvSpPr>
        <p:spPr>
          <a:xfrm>
            <a:off x="721100" y="2397350"/>
            <a:ext cx="3390300" cy="1001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266" name="Google Shape;1266;p26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flipH="1"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67" name="Google Shape;1267;p26"/>
          <p:cNvSpPr/>
          <p:nvPr/>
        </p:nvSpPr>
        <p:spPr>
          <a:xfrm flipH="1">
            <a:off x="7151959" y="4236350"/>
            <a:ext cx="1992035" cy="911650"/>
          </a:xfrm>
          <a:custGeom>
            <a:rect b="b" l="l" r="r" t="t"/>
            <a:pathLst>
              <a:path extrusionOk="0" h="36415" w="79570">
                <a:moveTo>
                  <a:pt x="13656" y="0"/>
                </a:moveTo>
                <a:cubicBezTo>
                  <a:pt x="7235" y="0"/>
                  <a:pt x="256" y="4936"/>
                  <a:pt x="256" y="4936"/>
                </a:cubicBezTo>
                <a:lnTo>
                  <a:pt x="0" y="36414"/>
                </a:lnTo>
                <a:lnTo>
                  <a:pt x="79569" y="36414"/>
                </a:lnTo>
                <a:lnTo>
                  <a:pt x="71865" y="29231"/>
                </a:lnTo>
                <a:cubicBezTo>
                  <a:pt x="67867" y="25503"/>
                  <a:pt x="62620" y="23417"/>
                  <a:pt x="57186" y="23417"/>
                </a:cubicBezTo>
                <a:cubicBezTo>
                  <a:pt x="56740" y="23417"/>
                  <a:pt x="56294" y="23431"/>
                  <a:pt x="55846" y="23459"/>
                </a:cubicBezTo>
                <a:cubicBezTo>
                  <a:pt x="54987" y="23510"/>
                  <a:pt x="54210" y="23612"/>
                  <a:pt x="53576" y="23781"/>
                </a:cubicBezTo>
                <a:cubicBezTo>
                  <a:pt x="51815" y="24240"/>
                  <a:pt x="50149" y="24445"/>
                  <a:pt x="48578" y="24445"/>
                </a:cubicBezTo>
                <a:cubicBezTo>
                  <a:pt x="38332" y="24445"/>
                  <a:pt x="32153" y="15743"/>
                  <a:pt x="30308" y="12303"/>
                </a:cubicBezTo>
                <a:cubicBezTo>
                  <a:pt x="28176" y="8335"/>
                  <a:pt x="22082" y="1106"/>
                  <a:pt x="15282" y="114"/>
                </a:cubicBezTo>
                <a:cubicBezTo>
                  <a:pt x="14747" y="36"/>
                  <a:pt x="14204" y="0"/>
                  <a:pt x="1365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8" name="Google Shape;1268;p26"/>
          <p:cNvSpPr/>
          <p:nvPr/>
        </p:nvSpPr>
        <p:spPr>
          <a:xfrm flipH="1">
            <a:off x="7443002" y="4560284"/>
            <a:ext cx="1700992" cy="599662"/>
          </a:xfrm>
          <a:custGeom>
            <a:rect b="b" l="l" r="r" t="t"/>
            <a:pathLst>
              <a:path extrusionOk="0" h="23639" w="67054">
                <a:moveTo>
                  <a:pt x="9948" y="1"/>
                </a:moveTo>
                <a:cubicBezTo>
                  <a:pt x="4490" y="1"/>
                  <a:pt x="0" y="1224"/>
                  <a:pt x="0" y="1224"/>
                </a:cubicBezTo>
                <a:lnTo>
                  <a:pt x="16" y="23638"/>
                </a:lnTo>
                <a:lnTo>
                  <a:pt x="67054" y="23638"/>
                </a:lnTo>
                <a:lnTo>
                  <a:pt x="53536" y="16920"/>
                </a:lnTo>
                <a:cubicBezTo>
                  <a:pt x="50647" y="15485"/>
                  <a:pt x="47462" y="14708"/>
                  <a:pt x="44236" y="14708"/>
                </a:cubicBezTo>
                <a:cubicBezTo>
                  <a:pt x="43990" y="14708"/>
                  <a:pt x="43745" y="14713"/>
                  <a:pt x="43499" y="14722"/>
                </a:cubicBezTo>
                <a:cubicBezTo>
                  <a:pt x="43256" y="14731"/>
                  <a:pt x="43016" y="14735"/>
                  <a:pt x="42780" y="14735"/>
                </a:cubicBezTo>
                <a:cubicBezTo>
                  <a:pt x="32500" y="14735"/>
                  <a:pt x="28628" y="6298"/>
                  <a:pt x="21116" y="2359"/>
                </a:cubicBezTo>
                <a:cubicBezTo>
                  <a:pt x="17659" y="545"/>
                  <a:pt x="13588" y="1"/>
                  <a:pt x="994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9" name="Google Shape;1269;p26"/>
          <p:cNvSpPr/>
          <p:nvPr/>
        </p:nvSpPr>
        <p:spPr>
          <a:xfrm flipH="1">
            <a:off x="8029273" y="4739108"/>
            <a:ext cx="1114727" cy="420811"/>
          </a:xfrm>
          <a:custGeom>
            <a:rect b="b" l="l" r="r" t="t"/>
            <a:pathLst>
              <a:path extrusionOk="0" h="18336" w="48572">
                <a:moveTo>
                  <a:pt x="12395" y="1"/>
                </a:moveTo>
                <a:cubicBezTo>
                  <a:pt x="5264" y="1"/>
                  <a:pt x="31" y="2184"/>
                  <a:pt x="31" y="2184"/>
                </a:cubicBezTo>
                <a:cubicBezTo>
                  <a:pt x="31" y="6259"/>
                  <a:pt x="1" y="18335"/>
                  <a:pt x="1" y="18335"/>
                </a:cubicBezTo>
                <a:lnTo>
                  <a:pt x="48572" y="18335"/>
                </a:lnTo>
                <a:cubicBezTo>
                  <a:pt x="46281" y="15196"/>
                  <a:pt x="35340" y="6259"/>
                  <a:pt x="23228" y="1852"/>
                </a:cubicBezTo>
                <a:cubicBezTo>
                  <a:pt x="19430" y="472"/>
                  <a:pt x="15708" y="1"/>
                  <a:pt x="123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" name="Google Shape;1270;p26"/>
          <p:cNvSpPr/>
          <p:nvPr/>
        </p:nvSpPr>
        <p:spPr>
          <a:xfrm>
            <a:off x="7531656" y="3545617"/>
            <a:ext cx="1317833" cy="737012"/>
          </a:xfrm>
          <a:custGeom>
            <a:rect b="b" l="l" r="r" t="t"/>
            <a:pathLst>
              <a:path extrusionOk="0" h="12967" w="23187">
                <a:moveTo>
                  <a:pt x="12532" y="0"/>
                </a:moveTo>
                <a:cubicBezTo>
                  <a:pt x="10998" y="0"/>
                  <a:pt x="9648" y="798"/>
                  <a:pt x="8881" y="2010"/>
                </a:cubicBezTo>
                <a:cubicBezTo>
                  <a:pt x="8421" y="1790"/>
                  <a:pt x="7910" y="1662"/>
                  <a:pt x="7368" y="1662"/>
                </a:cubicBezTo>
                <a:cubicBezTo>
                  <a:pt x="6003" y="1662"/>
                  <a:pt x="4816" y="2444"/>
                  <a:pt x="4228" y="3579"/>
                </a:cubicBezTo>
                <a:cubicBezTo>
                  <a:pt x="1887" y="3625"/>
                  <a:pt x="0" y="5543"/>
                  <a:pt x="0" y="7900"/>
                </a:cubicBezTo>
                <a:cubicBezTo>
                  <a:pt x="0" y="10282"/>
                  <a:pt x="1938" y="12220"/>
                  <a:pt x="4320" y="12220"/>
                </a:cubicBezTo>
                <a:cubicBezTo>
                  <a:pt x="5047" y="12220"/>
                  <a:pt x="5737" y="12041"/>
                  <a:pt x="6340" y="11724"/>
                </a:cubicBezTo>
                <a:cubicBezTo>
                  <a:pt x="7117" y="12496"/>
                  <a:pt x="8191" y="12966"/>
                  <a:pt x="9377" y="12966"/>
                </a:cubicBezTo>
                <a:cubicBezTo>
                  <a:pt x="10517" y="12966"/>
                  <a:pt x="11555" y="12527"/>
                  <a:pt x="12327" y="11801"/>
                </a:cubicBezTo>
                <a:cubicBezTo>
                  <a:pt x="12854" y="12445"/>
                  <a:pt x="13646" y="12854"/>
                  <a:pt x="14541" y="12854"/>
                </a:cubicBezTo>
                <a:cubicBezTo>
                  <a:pt x="15400" y="12854"/>
                  <a:pt x="16177" y="12470"/>
                  <a:pt x="16698" y="11862"/>
                </a:cubicBezTo>
                <a:cubicBezTo>
                  <a:pt x="17332" y="12235"/>
                  <a:pt x="18074" y="12445"/>
                  <a:pt x="18861" y="12445"/>
                </a:cubicBezTo>
                <a:cubicBezTo>
                  <a:pt x="21244" y="12445"/>
                  <a:pt x="23181" y="10507"/>
                  <a:pt x="23181" y="8124"/>
                </a:cubicBezTo>
                <a:cubicBezTo>
                  <a:pt x="23186" y="6361"/>
                  <a:pt x="22138" y="4852"/>
                  <a:pt x="20635" y="4172"/>
                </a:cubicBezTo>
                <a:cubicBezTo>
                  <a:pt x="20472" y="2756"/>
                  <a:pt x="19270" y="1662"/>
                  <a:pt x="17803" y="1662"/>
                </a:cubicBezTo>
                <a:cubicBezTo>
                  <a:pt x="17230" y="1662"/>
                  <a:pt x="16698" y="1836"/>
                  <a:pt x="16254" y="2122"/>
                </a:cubicBezTo>
                <a:cubicBezTo>
                  <a:pt x="15497" y="849"/>
                  <a:pt x="14116" y="0"/>
                  <a:pt x="1253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1" name="Google Shape;1271;p26"/>
          <p:cNvGrpSpPr/>
          <p:nvPr/>
        </p:nvGrpSpPr>
        <p:grpSpPr>
          <a:xfrm>
            <a:off x="-383029" y="37151"/>
            <a:ext cx="2097098" cy="1001709"/>
            <a:chOff x="2052965" y="3649007"/>
            <a:chExt cx="2519036" cy="1203110"/>
          </a:xfrm>
        </p:grpSpPr>
        <p:grpSp>
          <p:nvGrpSpPr>
            <p:cNvPr id="1272" name="Google Shape;1272;p26"/>
            <p:cNvGrpSpPr/>
            <p:nvPr/>
          </p:nvGrpSpPr>
          <p:grpSpPr>
            <a:xfrm flipH="1">
              <a:off x="2052965" y="3649007"/>
              <a:ext cx="2284207" cy="1203110"/>
              <a:chOff x="4192225" y="4546238"/>
              <a:chExt cx="1156854" cy="569681"/>
            </a:xfrm>
          </p:grpSpPr>
          <p:sp>
            <p:nvSpPr>
              <p:cNvPr id="1273" name="Google Shape;1273;p26"/>
              <p:cNvSpPr/>
              <p:nvPr/>
            </p:nvSpPr>
            <p:spPr>
              <a:xfrm>
                <a:off x="4192225" y="4546238"/>
                <a:ext cx="1156854" cy="550521"/>
              </a:xfrm>
              <a:custGeom>
                <a:rect b="b" l="l" r="r" t="t"/>
                <a:pathLst>
                  <a:path extrusionOk="0" h="8976" w="18862">
                    <a:moveTo>
                      <a:pt x="1" y="4343"/>
                    </a:moveTo>
                    <a:cubicBezTo>
                      <a:pt x="2" y="4344"/>
                      <a:pt x="4" y="4345"/>
                      <a:pt x="6" y="4346"/>
                    </a:cubicBezTo>
                    <a:lnTo>
                      <a:pt x="6" y="4346"/>
                    </a:lnTo>
                    <a:cubicBezTo>
                      <a:pt x="4" y="4345"/>
                      <a:pt x="2" y="4344"/>
                      <a:pt x="1" y="4343"/>
                    </a:cubicBezTo>
                    <a:close/>
                    <a:moveTo>
                      <a:pt x="17310" y="1"/>
                    </a:moveTo>
                    <a:cubicBezTo>
                      <a:pt x="16587" y="1"/>
                      <a:pt x="16195" y="402"/>
                      <a:pt x="15605" y="872"/>
                    </a:cubicBezTo>
                    <a:cubicBezTo>
                      <a:pt x="14787" y="1516"/>
                      <a:pt x="13918" y="2094"/>
                      <a:pt x="12997" y="2590"/>
                    </a:cubicBezTo>
                    <a:cubicBezTo>
                      <a:pt x="11126" y="3607"/>
                      <a:pt x="9081" y="4292"/>
                      <a:pt x="6980" y="4625"/>
                    </a:cubicBezTo>
                    <a:cubicBezTo>
                      <a:pt x="5963" y="4783"/>
                      <a:pt x="4734" y="4923"/>
                      <a:pt x="3513" y="4923"/>
                    </a:cubicBezTo>
                    <a:cubicBezTo>
                      <a:pt x="2256" y="4923"/>
                      <a:pt x="1007" y="4775"/>
                      <a:pt x="6" y="4346"/>
                    </a:cubicBezTo>
                    <a:lnTo>
                      <a:pt x="6" y="4346"/>
                    </a:lnTo>
                    <a:cubicBezTo>
                      <a:pt x="1630" y="5042"/>
                      <a:pt x="3385" y="5339"/>
                      <a:pt x="5157" y="5339"/>
                    </a:cubicBezTo>
                    <a:cubicBezTo>
                      <a:pt x="6279" y="5339"/>
                      <a:pt x="7408" y="5220"/>
                      <a:pt x="8513" y="5008"/>
                    </a:cubicBezTo>
                    <a:lnTo>
                      <a:pt x="8513" y="5008"/>
                    </a:lnTo>
                    <a:cubicBezTo>
                      <a:pt x="8161" y="5422"/>
                      <a:pt x="7777" y="5816"/>
                      <a:pt x="7373" y="6184"/>
                    </a:cubicBezTo>
                    <a:cubicBezTo>
                      <a:pt x="6427" y="7033"/>
                      <a:pt x="5354" y="7733"/>
                      <a:pt x="4203" y="8265"/>
                    </a:cubicBezTo>
                    <a:cubicBezTo>
                      <a:pt x="3564" y="8561"/>
                      <a:pt x="2894" y="8807"/>
                      <a:pt x="2204" y="8976"/>
                    </a:cubicBezTo>
                    <a:cubicBezTo>
                      <a:pt x="4219" y="8495"/>
                      <a:pt x="6156" y="7697"/>
                      <a:pt x="7925" y="6629"/>
                    </a:cubicBezTo>
                    <a:cubicBezTo>
                      <a:pt x="8421" y="6327"/>
                      <a:pt x="8907" y="6005"/>
                      <a:pt x="9311" y="5581"/>
                    </a:cubicBezTo>
                    <a:cubicBezTo>
                      <a:pt x="9567" y="5320"/>
                      <a:pt x="9786" y="5013"/>
                      <a:pt x="9930" y="4681"/>
                    </a:cubicBezTo>
                    <a:cubicBezTo>
                      <a:pt x="12225" y="4067"/>
                      <a:pt x="14408" y="3106"/>
                      <a:pt x="16545" y="2079"/>
                    </a:cubicBezTo>
                    <a:cubicBezTo>
                      <a:pt x="16954" y="1879"/>
                      <a:pt x="18856" y="1266"/>
                      <a:pt x="18856" y="749"/>
                    </a:cubicBezTo>
                    <a:cubicBezTo>
                      <a:pt x="18862" y="264"/>
                      <a:pt x="17875" y="54"/>
                      <a:pt x="17537" y="13"/>
                    </a:cubicBezTo>
                    <a:cubicBezTo>
                      <a:pt x="17458" y="5"/>
                      <a:pt x="17382" y="1"/>
                      <a:pt x="173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26"/>
              <p:cNvSpPr/>
              <p:nvPr/>
            </p:nvSpPr>
            <p:spPr>
              <a:xfrm>
                <a:off x="4529323" y="4996076"/>
                <a:ext cx="154374" cy="119844"/>
              </a:xfrm>
              <a:custGeom>
                <a:rect b="b" l="l" r="r" t="t"/>
                <a:pathLst>
                  <a:path extrusionOk="0" h="1954" w="2517">
                    <a:moveTo>
                      <a:pt x="972" y="0"/>
                    </a:moveTo>
                    <a:cubicBezTo>
                      <a:pt x="972" y="0"/>
                      <a:pt x="384" y="287"/>
                      <a:pt x="190" y="823"/>
                    </a:cubicBezTo>
                    <a:cubicBezTo>
                      <a:pt x="1" y="1365"/>
                      <a:pt x="282" y="1953"/>
                      <a:pt x="282" y="1953"/>
                    </a:cubicBezTo>
                    <a:cubicBezTo>
                      <a:pt x="282" y="1953"/>
                      <a:pt x="870" y="1667"/>
                      <a:pt x="1059" y="1130"/>
                    </a:cubicBezTo>
                    <a:cubicBezTo>
                      <a:pt x="1126" y="946"/>
                      <a:pt x="1136" y="757"/>
                      <a:pt x="1126" y="593"/>
                    </a:cubicBezTo>
                    <a:lnTo>
                      <a:pt x="1126" y="593"/>
                    </a:lnTo>
                    <a:cubicBezTo>
                      <a:pt x="1197" y="747"/>
                      <a:pt x="1299" y="905"/>
                      <a:pt x="1438" y="1038"/>
                    </a:cubicBezTo>
                    <a:cubicBezTo>
                      <a:pt x="1808" y="1369"/>
                      <a:pt x="2341" y="1392"/>
                      <a:pt x="2482" y="1392"/>
                    </a:cubicBezTo>
                    <a:cubicBezTo>
                      <a:pt x="2504" y="1392"/>
                      <a:pt x="2516" y="1391"/>
                      <a:pt x="2516" y="1391"/>
                    </a:cubicBezTo>
                    <a:cubicBezTo>
                      <a:pt x="2516" y="1391"/>
                      <a:pt x="2475" y="731"/>
                      <a:pt x="2046" y="353"/>
                    </a:cubicBezTo>
                    <a:cubicBezTo>
                      <a:pt x="1653" y="10"/>
                      <a:pt x="1068" y="5"/>
                      <a:pt x="979" y="5"/>
                    </a:cubicBezTo>
                    <a:cubicBezTo>
                      <a:pt x="976" y="5"/>
                      <a:pt x="974" y="5"/>
                      <a:pt x="972" y="5"/>
                    </a:cubicBezTo>
                    <a:lnTo>
                      <a:pt x="97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26"/>
              <p:cNvSpPr/>
              <p:nvPr/>
            </p:nvSpPr>
            <p:spPr>
              <a:xfrm>
                <a:off x="4405181" y="4739876"/>
                <a:ext cx="159035" cy="112913"/>
              </a:xfrm>
              <a:custGeom>
                <a:rect b="b" l="l" r="r" t="t"/>
                <a:pathLst>
                  <a:path extrusionOk="0" h="1841" w="2593">
                    <a:moveTo>
                      <a:pt x="179" y="0"/>
                    </a:moveTo>
                    <a:cubicBezTo>
                      <a:pt x="179" y="0"/>
                      <a:pt x="0" y="639"/>
                      <a:pt x="281" y="1146"/>
                    </a:cubicBezTo>
                    <a:cubicBezTo>
                      <a:pt x="563" y="1657"/>
                      <a:pt x="1202" y="1841"/>
                      <a:pt x="1202" y="1841"/>
                    </a:cubicBezTo>
                    <a:cubicBezTo>
                      <a:pt x="1202" y="1841"/>
                      <a:pt x="1202" y="1836"/>
                      <a:pt x="1207" y="1815"/>
                    </a:cubicBezTo>
                    <a:cubicBezTo>
                      <a:pt x="1330" y="1805"/>
                      <a:pt x="1892" y="1708"/>
                      <a:pt x="2224" y="1314"/>
                    </a:cubicBezTo>
                    <a:cubicBezTo>
                      <a:pt x="2592" y="864"/>
                      <a:pt x="2536" y="205"/>
                      <a:pt x="2536" y="205"/>
                    </a:cubicBezTo>
                    <a:lnTo>
                      <a:pt x="2536" y="205"/>
                    </a:lnTo>
                    <a:cubicBezTo>
                      <a:pt x="2536" y="205"/>
                      <a:pt x="1877" y="271"/>
                      <a:pt x="1498" y="716"/>
                    </a:cubicBezTo>
                    <a:cubicBezTo>
                      <a:pt x="1370" y="869"/>
                      <a:pt x="1294" y="1048"/>
                      <a:pt x="1253" y="1217"/>
                    </a:cubicBezTo>
                    <a:cubicBezTo>
                      <a:pt x="1237" y="1048"/>
                      <a:pt x="1191" y="864"/>
                      <a:pt x="1099" y="701"/>
                    </a:cubicBezTo>
                    <a:cubicBezTo>
                      <a:pt x="818" y="190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6" name="Google Shape;1276;p26"/>
            <p:cNvGrpSpPr/>
            <p:nvPr/>
          </p:nvGrpSpPr>
          <p:grpSpPr>
            <a:xfrm>
              <a:off x="4034715" y="3980044"/>
              <a:ext cx="537287" cy="496942"/>
              <a:chOff x="314888" y="1788230"/>
              <a:chExt cx="470479" cy="435151"/>
            </a:xfrm>
          </p:grpSpPr>
          <p:sp>
            <p:nvSpPr>
              <p:cNvPr id="1277" name="Google Shape;1277;p26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26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" name="Google Shape;1279;p26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" name="Google Shape;1280;p26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1" name="Google Shape;1281;p26"/>
            <p:cNvGrpSpPr/>
            <p:nvPr/>
          </p:nvGrpSpPr>
          <p:grpSpPr>
            <a:xfrm>
              <a:off x="2817840" y="4074119"/>
              <a:ext cx="537287" cy="496942"/>
              <a:chOff x="314888" y="1788230"/>
              <a:chExt cx="470479" cy="435151"/>
            </a:xfrm>
          </p:grpSpPr>
          <p:sp>
            <p:nvSpPr>
              <p:cNvPr id="1282" name="Google Shape;1282;p26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" name="Google Shape;1283;p26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" name="Google Shape;1284;p26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" name="Google Shape;1285;p26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86" name="Google Shape;1286;p26"/>
          <p:cNvSpPr/>
          <p:nvPr/>
        </p:nvSpPr>
        <p:spPr>
          <a:xfrm flipH="1" rot="6629674">
            <a:off x="335490" y="1783515"/>
            <a:ext cx="123261" cy="155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7" name="Google Shape;1287;p26"/>
          <p:cNvSpPr/>
          <p:nvPr/>
        </p:nvSpPr>
        <p:spPr>
          <a:xfrm flipH="1" rot="7908664">
            <a:off x="142282" y="3419128"/>
            <a:ext cx="123276" cy="15525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8" name="Google Shape;1288;p26"/>
          <p:cNvSpPr/>
          <p:nvPr/>
        </p:nvSpPr>
        <p:spPr>
          <a:xfrm flipH="1" rot="6629674">
            <a:off x="8523915" y="1318015"/>
            <a:ext cx="123261" cy="155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9" name="Google Shape;1289;p26"/>
          <p:cNvSpPr/>
          <p:nvPr/>
        </p:nvSpPr>
        <p:spPr>
          <a:xfrm flipH="1" rot="-7560888">
            <a:off x="8784257" y="3361681"/>
            <a:ext cx="123279" cy="155238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" name="Google Shape;1290;p26"/>
          <p:cNvSpPr/>
          <p:nvPr/>
        </p:nvSpPr>
        <p:spPr>
          <a:xfrm flipH="1" rot="9957470">
            <a:off x="6543339" y="128273"/>
            <a:ext cx="123269" cy="155225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1" name="Google Shape;1291;p26"/>
          <p:cNvSpPr/>
          <p:nvPr/>
        </p:nvSpPr>
        <p:spPr>
          <a:xfrm>
            <a:off x="-69817" y="3895275"/>
            <a:ext cx="2727461" cy="1248215"/>
          </a:xfrm>
          <a:custGeom>
            <a:rect b="b" l="l" r="r" t="t"/>
            <a:pathLst>
              <a:path extrusionOk="0" h="36415" w="79570">
                <a:moveTo>
                  <a:pt x="13656" y="0"/>
                </a:moveTo>
                <a:cubicBezTo>
                  <a:pt x="7235" y="0"/>
                  <a:pt x="256" y="4936"/>
                  <a:pt x="256" y="4936"/>
                </a:cubicBezTo>
                <a:lnTo>
                  <a:pt x="0" y="36414"/>
                </a:lnTo>
                <a:lnTo>
                  <a:pt x="79569" y="36414"/>
                </a:lnTo>
                <a:lnTo>
                  <a:pt x="71865" y="29231"/>
                </a:lnTo>
                <a:cubicBezTo>
                  <a:pt x="67867" y="25503"/>
                  <a:pt x="62620" y="23417"/>
                  <a:pt x="57186" y="23417"/>
                </a:cubicBezTo>
                <a:cubicBezTo>
                  <a:pt x="56740" y="23417"/>
                  <a:pt x="56294" y="23431"/>
                  <a:pt x="55846" y="23459"/>
                </a:cubicBezTo>
                <a:cubicBezTo>
                  <a:pt x="54987" y="23510"/>
                  <a:pt x="54210" y="23612"/>
                  <a:pt x="53576" y="23781"/>
                </a:cubicBezTo>
                <a:cubicBezTo>
                  <a:pt x="51815" y="24240"/>
                  <a:pt x="50149" y="24445"/>
                  <a:pt x="48578" y="24445"/>
                </a:cubicBezTo>
                <a:cubicBezTo>
                  <a:pt x="38332" y="24445"/>
                  <a:pt x="32153" y="15743"/>
                  <a:pt x="30308" y="12303"/>
                </a:cubicBezTo>
                <a:cubicBezTo>
                  <a:pt x="28176" y="8335"/>
                  <a:pt x="22082" y="1106"/>
                  <a:pt x="15282" y="114"/>
                </a:cubicBezTo>
                <a:cubicBezTo>
                  <a:pt x="14747" y="36"/>
                  <a:pt x="14204" y="0"/>
                  <a:pt x="1365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2" name="Google Shape;1292;p26"/>
          <p:cNvSpPr/>
          <p:nvPr/>
        </p:nvSpPr>
        <p:spPr>
          <a:xfrm>
            <a:off x="-69817" y="4338833"/>
            <a:ext cx="2329121" cy="821101"/>
          </a:xfrm>
          <a:custGeom>
            <a:rect b="b" l="l" r="r" t="t"/>
            <a:pathLst>
              <a:path extrusionOk="0" h="23639" w="67054">
                <a:moveTo>
                  <a:pt x="9948" y="1"/>
                </a:moveTo>
                <a:cubicBezTo>
                  <a:pt x="4490" y="1"/>
                  <a:pt x="0" y="1224"/>
                  <a:pt x="0" y="1224"/>
                </a:cubicBezTo>
                <a:lnTo>
                  <a:pt x="16" y="23638"/>
                </a:lnTo>
                <a:lnTo>
                  <a:pt x="67054" y="23638"/>
                </a:lnTo>
                <a:lnTo>
                  <a:pt x="53536" y="16920"/>
                </a:lnTo>
                <a:cubicBezTo>
                  <a:pt x="50647" y="15485"/>
                  <a:pt x="47462" y="14708"/>
                  <a:pt x="44236" y="14708"/>
                </a:cubicBezTo>
                <a:cubicBezTo>
                  <a:pt x="43990" y="14708"/>
                  <a:pt x="43745" y="14713"/>
                  <a:pt x="43499" y="14722"/>
                </a:cubicBezTo>
                <a:cubicBezTo>
                  <a:pt x="43256" y="14731"/>
                  <a:pt x="43016" y="14735"/>
                  <a:pt x="42780" y="14735"/>
                </a:cubicBezTo>
                <a:cubicBezTo>
                  <a:pt x="32500" y="14735"/>
                  <a:pt x="28628" y="6298"/>
                  <a:pt x="21116" y="2359"/>
                </a:cubicBezTo>
                <a:cubicBezTo>
                  <a:pt x="17659" y="545"/>
                  <a:pt x="13588" y="1"/>
                  <a:pt x="994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3" name="Google Shape;1293;p26"/>
          <p:cNvSpPr/>
          <p:nvPr/>
        </p:nvSpPr>
        <p:spPr>
          <a:xfrm>
            <a:off x="-69825" y="4583694"/>
            <a:ext cx="1526497" cy="576255"/>
          </a:xfrm>
          <a:custGeom>
            <a:rect b="b" l="l" r="r" t="t"/>
            <a:pathLst>
              <a:path extrusionOk="0" h="18336" w="48572">
                <a:moveTo>
                  <a:pt x="12395" y="1"/>
                </a:moveTo>
                <a:cubicBezTo>
                  <a:pt x="5264" y="1"/>
                  <a:pt x="31" y="2184"/>
                  <a:pt x="31" y="2184"/>
                </a:cubicBezTo>
                <a:cubicBezTo>
                  <a:pt x="31" y="6259"/>
                  <a:pt x="1" y="18335"/>
                  <a:pt x="1" y="18335"/>
                </a:cubicBezTo>
                <a:lnTo>
                  <a:pt x="48572" y="18335"/>
                </a:lnTo>
                <a:cubicBezTo>
                  <a:pt x="46281" y="15196"/>
                  <a:pt x="35340" y="6259"/>
                  <a:pt x="23228" y="1852"/>
                </a:cubicBezTo>
                <a:cubicBezTo>
                  <a:pt x="19430" y="472"/>
                  <a:pt x="15708" y="1"/>
                  <a:pt x="123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4" name="Google Shape;1294;p26"/>
          <p:cNvGrpSpPr/>
          <p:nvPr/>
        </p:nvGrpSpPr>
        <p:grpSpPr>
          <a:xfrm>
            <a:off x="822202" y="3744046"/>
            <a:ext cx="1010198" cy="1136125"/>
            <a:chOff x="1569925" y="2677275"/>
            <a:chExt cx="1781026" cy="2003394"/>
          </a:xfrm>
        </p:grpSpPr>
        <p:sp>
          <p:nvSpPr>
            <p:cNvPr id="1295" name="Google Shape;1295;p26"/>
            <p:cNvSpPr/>
            <p:nvPr/>
          </p:nvSpPr>
          <p:spPr>
            <a:xfrm>
              <a:off x="1569925" y="3596248"/>
              <a:ext cx="426624" cy="699118"/>
            </a:xfrm>
            <a:custGeom>
              <a:rect b="b" l="l" r="r" t="t"/>
              <a:pathLst>
                <a:path extrusionOk="0" h="14016" w="8553">
                  <a:moveTo>
                    <a:pt x="7213" y="0"/>
                  </a:moveTo>
                  <a:cubicBezTo>
                    <a:pt x="7066" y="0"/>
                    <a:pt x="6915" y="75"/>
                    <a:pt x="6706" y="170"/>
                  </a:cubicBezTo>
                  <a:cubicBezTo>
                    <a:pt x="5904" y="517"/>
                    <a:pt x="5147" y="962"/>
                    <a:pt x="4436" y="1473"/>
                  </a:cubicBezTo>
                  <a:cubicBezTo>
                    <a:pt x="3036" y="2470"/>
                    <a:pt x="1824" y="3733"/>
                    <a:pt x="888" y="5185"/>
                  </a:cubicBezTo>
                  <a:cubicBezTo>
                    <a:pt x="602" y="5615"/>
                    <a:pt x="346" y="6070"/>
                    <a:pt x="116" y="6535"/>
                  </a:cubicBezTo>
                  <a:cubicBezTo>
                    <a:pt x="0" y="6770"/>
                    <a:pt x="193" y="6991"/>
                    <a:pt x="409" y="6991"/>
                  </a:cubicBezTo>
                  <a:cubicBezTo>
                    <a:pt x="479" y="6991"/>
                    <a:pt x="552" y="6967"/>
                    <a:pt x="617" y="6913"/>
                  </a:cubicBezTo>
                  <a:lnTo>
                    <a:pt x="2197" y="5511"/>
                  </a:lnTo>
                  <a:lnTo>
                    <a:pt x="2197" y="5511"/>
                  </a:lnTo>
                  <a:cubicBezTo>
                    <a:pt x="1705" y="6095"/>
                    <a:pt x="1359" y="6802"/>
                    <a:pt x="1215" y="7552"/>
                  </a:cubicBezTo>
                  <a:cubicBezTo>
                    <a:pt x="1169" y="7782"/>
                    <a:pt x="1159" y="8053"/>
                    <a:pt x="1394" y="8181"/>
                  </a:cubicBezTo>
                  <a:cubicBezTo>
                    <a:pt x="1452" y="8213"/>
                    <a:pt x="1513" y="8228"/>
                    <a:pt x="1575" y="8228"/>
                  </a:cubicBezTo>
                  <a:cubicBezTo>
                    <a:pt x="1689" y="8228"/>
                    <a:pt x="1804" y="8177"/>
                    <a:pt x="1890" y="8094"/>
                  </a:cubicBezTo>
                  <a:cubicBezTo>
                    <a:pt x="2171" y="7833"/>
                    <a:pt x="2166" y="7450"/>
                    <a:pt x="2264" y="7102"/>
                  </a:cubicBezTo>
                  <a:cubicBezTo>
                    <a:pt x="2340" y="6821"/>
                    <a:pt x="2524" y="6530"/>
                    <a:pt x="2811" y="6509"/>
                  </a:cubicBezTo>
                  <a:lnTo>
                    <a:pt x="2811" y="6509"/>
                  </a:lnTo>
                  <a:cubicBezTo>
                    <a:pt x="2141" y="7568"/>
                    <a:pt x="1824" y="8846"/>
                    <a:pt x="1926" y="10098"/>
                  </a:cubicBezTo>
                  <a:cubicBezTo>
                    <a:pt x="2350" y="10011"/>
                    <a:pt x="2734" y="9735"/>
                    <a:pt x="2954" y="9367"/>
                  </a:cubicBezTo>
                  <a:lnTo>
                    <a:pt x="2954" y="9367"/>
                  </a:lnTo>
                  <a:cubicBezTo>
                    <a:pt x="2570" y="10037"/>
                    <a:pt x="2371" y="10814"/>
                    <a:pt x="2402" y="11596"/>
                  </a:cubicBezTo>
                  <a:cubicBezTo>
                    <a:pt x="2412" y="11852"/>
                    <a:pt x="2463" y="12133"/>
                    <a:pt x="2667" y="12287"/>
                  </a:cubicBezTo>
                  <a:cubicBezTo>
                    <a:pt x="2730" y="12334"/>
                    <a:pt x="2808" y="12355"/>
                    <a:pt x="2887" y="12355"/>
                  </a:cubicBezTo>
                  <a:cubicBezTo>
                    <a:pt x="3047" y="12355"/>
                    <a:pt x="3208" y="12265"/>
                    <a:pt x="3232" y="12116"/>
                  </a:cubicBezTo>
                  <a:lnTo>
                    <a:pt x="3232" y="12116"/>
                  </a:lnTo>
                  <a:cubicBezTo>
                    <a:pt x="3207" y="12529"/>
                    <a:pt x="3178" y="12942"/>
                    <a:pt x="3153" y="13350"/>
                  </a:cubicBezTo>
                  <a:cubicBezTo>
                    <a:pt x="3138" y="13565"/>
                    <a:pt x="3128" y="13800"/>
                    <a:pt x="3347" y="13943"/>
                  </a:cubicBezTo>
                  <a:cubicBezTo>
                    <a:pt x="3423" y="13993"/>
                    <a:pt x="3510" y="14016"/>
                    <a:pt x="3597" y="14016"/>
                  </a:cubicBezTo>
                  <a:cubicBezTo>
                    <a:pt x="3745" y="14016"/>
                    <a:pt x="3894" y="13949"/>
                    <a:pt x="3997" y="13831"/>
                  </a:cubicBezTo>
                  <a:cubicBezTo>
                    <a:pt x="4329" y="13447"/>
                    <a:pt x="4206" y="12956"/>
                    <a:pt x="4109" y="12506"/>
                  </a:cubicBezTo>
                  <a:cubicBezTo>
                    <a:pt x="3485" y="9454"/>
                    <a:pt x="4697" y="6090"/>
                    <a:pt x="7126" y="4137"/>
                  </a:cubicBezTo>
                  <a:cubicBezTo>
                    <a:pt x="7565" y="3784"/>
                    <a:pt x="8061" y="3452"/>
                    <a:pt x="8307" y="2946"/>
                  </a:cubicBezTo>
                  <a:cubicBezTo>
                    <a:pt x="8552" y="2445"/>
                    <a:pt x="8506" y="1836"/>
                    <a:pt x="8302" y="1310"/>
                  </a:cubicBezTo>
                  <a:cubicBezTo>
                    <a:pt x="8153" y="936"/>
                    <a:pt x="7898" y="440"/>
                    <a:pt x="7586" y="170"/>
                  </a:cubicBezTo>
                  <a:cubicBezTo>
                    <a:pt x="7446" y="47"/>
                    <a:pt x="7331" y="0"/>
                    <a:pt x="72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26"/>
            <p:cNvSpPr/>
            <p:nvPr/>
          </p:nvSpPr>
          <p:spPr>
            <a:xfrm>
              <a:off x="2099526" y="3678903"/>
              <a:ext cx="935250" cy="1001740"/>
            </a:xfrm>
            <a:custGeom>
              <a:rect b="b" l="l" r="r" t="t"/>
              <a:pathLst>
                <a:path extrusionOk="0" h="20083" w="18750">
                  <a:moveTo>
                    <a:pt x="8559" y="0"/>
                  </a:moveTo>
                  <a:lnTo>
                    <a:pt x="4832" y="747"/>
                  </a:lnTo>
                  <a:cubicBezTo>
                    <a:pt x="4832" y="747"/>
                    <a:pt x="4832" y="798"/>
                    <a:pt x="4827" y="890"/>
                  </a:cubicBezTo>
                  <a:cubicBezTo>
                    <a:pt x="3861" y="977"/>
                    <a:pt x="2813" y="1079"/>
                    <a:pt x="2772" y="1120"/>
                  </a:cubicBezTo>
                  <a:cubicBezTo>
                    <a:pt x="2772" y="1120"/>
                    <a:pt x="3298" y="4602"/>
                    <a:pt x="936" y="7531"/>
                  </a:cubicBezTo>
                  <a:cubicBezTo>
                    <a:pt x="936" y="7531"/>
                    <a:pt x="1264" y="10681"/>
                    <a:pt x="1064" y="14101"/>
                  </a:cubicBezTo>
                  <a:cubicBezTo>
                    <a:pt x="947" y="16095"/>
                    <a:pt x="650" y="18181"/>
                    <a:pt x="1" y="19781"/>
                  </a:cubicBezTo>
                  <a:cubicBezTo>
                    <a:pt x="1" y="19781"/>
                    <a:pt x="1535" y="19781"/>
                    <a:pt x="2920" y="20083"/>
                  </a:cubicBezTo>
                  <a:cubicBezTo>
                    <a:pt x="2920" y="20083"/>
                    <a:pt x="1949" y="19331"/>
                    <a:pt x="1192" y="19219"/>
                  </a:cubicBezTo>
                  <a:lnTo>
                    <a:pt x="1693" y="14162"/>
                  </a:lnTo>
                  <a:lnTo>
                    <a:pt x="1693" y="14157"/>
                  </a:lnTo>
                  <a:lnTo>
                    <a:pt x="1703" y="14019"/>
                  </a:lnTo>
                  <a:lnTo>
                    <a:pt x="2163" y="9372"/>
                  </a:lnTo>
                  <a:cubicBezTo>
                    <a:pt x="2163" y="9372"/>
                    <a:pt x="3748" y="7035"/>
                    <a:pt x="5016" y="4479"/>
                  </a:cubicBezTo>
                  <a:cubicBezTo>
                    <a:pt x="5119" y="5282"/>
                    <a:pt x="5272" y="6151"/>
                    <a:pt x="5502" y="7051"/>
                  </a:cubicBezTo>
                  <a:lnTo>
                    <a:pt x="5727" y="11151"/>
                  </a:lnTo>
                  <a:lnTo>
                    <a:pt x="9326" y="13498"/>
                  </a:lnTo>
                  <a:lnTo>
                    <a:pt x="14439" y="16826"/>
                  </a:lnTo>
                  <a:lnTo>
                    <a:pt x="14551" y="17895"/>
                  </a:lnTo>
                  <a:cubicBezTo>
                    <a:pt x="14551" y="17895"/>
                    <a:pt x="15155" y="17634"/>
                    <a:pt x="15191" y="17516"/>
                  </a:cubicBezTo>
                  <a:cubicBezTo>
                    <a:pt x="15192" y="17512"/>
                    <a:pt x="15195" y="17510"/>
                    <a:pt x="15199" y="17510"/>
                  </a:cubicBezTo>
                  <a:cubicBezTo>
                    <a:pt x="15300" y="17510"/>
                    <a:pt x="16219" y="18696"/>
                    <a:pt x="18164" y="18696"/>
                  </a:cubicBezTo>
                  <a:cubicBezTo>
                    <a:pt x="18350" y="18696"/>
                    <a:pt x="18545" y="18685"/>
                    <a:pt x="18749" y="18662"/>
                  </a:cubicBezTo>
                  <a:cubicBezTo>
                    <a:pt x="18749" y="18657"/>
                    <a:pt x="17190" y="16821"/>
                    <a:pt x="15339" y="16126"/>
                  </a:cubicBezTo>
                  <a:cubicBezTo>
                    <a:pt x="15339" y="16126"/>
                    <a:pt x="12046" y="14254"/>
                    <a:pt x="9510" y="12526"/>
                  </a:cubicBezTo>
                  <a:cubicBezTo>
                    <a:pt x="8063" y="11550"/>
                    <a:pt x="6862" y="10614"/>
                    <a:pt x="6647" y="10098"/>
                  </a:cubicBezTo>
                  <a:lnTo>
                    <a:pt x="6591" y="5716"/>
                  </a:lnTo>
                  <a:cubicBezTo>
                    <a:pt x="6591" y="5716"/>
                    <a:pt x="8294" y="2603"/>
                    <a:pt x="85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26"/>
            <p:cNvSpPr/>
            <p:nvPr/>
          </p:nvSpPr>
          <p:spPr>
            <a:xfrm>
              <a:off x="2099526" y="4362384"/>
              <a:ext cx="145699" cy="318284"/>
            </a:xfrm>
            <a:custGeom>
              <a:rect b="b" l="l" r="r" t="t"/>
              <a:pathLst>
                <a:path extrusionOk="0" h="6381" w="2921">
                  <a:moveTo>
                    <a:pt x="1253" y="0"/>
                  </a:moveTo>
                  <a:lnTo>
                    <a:pt x="1253" y="0"/>
                  </a:lnTo>
                  <a:cubicBezTo>
                    <a:pt x="1256" y="4"/>
                    <a:pt x="1260" y="7"/>
                    <a:pt x="1263" y="10"/>
                  </a:cubicBezTo>
                  <a:lnTo>
                    <a:pt x="1263" y="10"/>
                  </a:lnTo>
                  <a:cubicBezTo>
                    <a:pt x="1260" y="7"/>
                    <a:pt x="1257" y="3"/>
                    <a:pt x="1253" y="0"/>
                  </a:cubicBezTo>
                  <a:close/>
                  <a:moveTo>
                    <a:pt x="1263" y="10"/>
                  </a:moveTo>
                  <a:cubicBezTo>
                    <a:pt x="1380" y="141"/>
                    <a:pt x="1249" y="384"/>
                    <a:pt x="1074" y="399"/>
                  </a:cubicBezTo>
                  <a:lnTo>
                    <a:pt x="1069" y="399"/>
                  </a:lnTo>
                  <a:cubicBezTo>
                    <a:pt x="947" y="2388"/>
                    <a:pt x="650" y="4474"/>
                    <a:pt x="1" y="6079"/>
                  </a:cubicBezTo>
                  <a:cubicBezTo>
                    <a:pt x="1" y="6079"/>
                    <a:pt x="1535" y="6079"/>
                    <a:pt x="2920" y="6381"/>
                  </a:cubicBezTo>
                  <a:cubicBezTo>
                    <a:pt x="2920" y="6381"/>
                    <a:pt x="1949" y="5629"/>
                    <a:pt x="1202" y="5517"/>
                  </a:cubicBezTo>
                  <a:lnTo>
                    <a:pt x="1698" y="460"/>
                  </a:lnTo>
                  <a:cubicBezTo>
                    <a:pt x="1548" y="310"/>
                    <a:pt x="1408" y="160"/>
                    <a:pt x="1263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26"/>
            <p:cNvSpPr/>
            <p:nvPr/>
          </p:nvSpPr>
          <p:spPr>
            <a:xfrm>
              <a:off x="2564480" y="4303723"/>
              <a:ext cx="470319" cy="307510"/>
            </a:xfrm>
            <a:custGeom>
              <a:rect b="b" l="l" r="r" t="t"/>
              <a:pathLst>
                <a:path extrusionOk="0" h="6165" w="9429">
                  <a:moveTo>
                    <a:pt x="189" y="0"/>
                  </a:moveTo>
                  <a:cubicBezTo>
                    <a:pt x="154" y="256"/>
                    <a:pt x="281" y="532"/>
                    <a:pt x="506" y="665"/>
                  </a:cubicBezTo>
                  <a:cubicBezTo>
                    <a:pt x="492" y="664"/>
                    <a:pt x="479" y="663"/>
                    <a:pt x="465" y="663"/>
                  </a:cubicBezTo>
                  <a:cubicBezTo>
                    <a:pt x="270" y="663"/>
                    <a:pt x="86" y="795"/>
                    <a:pt x="0" y="967"/>
                  </a:cubicBezTo>
                  <a:lnTo>
                    <a:pt x="5113" y="4295"/>
                  </a:lnTo>
                  <a:lnTo>
                    <a:pt x="5230" y="5364"/>
                  </a:lnTo>
                  <a:cubicBezTo>
                    <a:pt x="5230" y="5364"/>
                    <a:pt x="5829" y="5103"/>
                    <a:pt x="5870" y="4985"/>
                  </a:cubicBezTo>
                  <a:cubicBezTo>
                    <a:pt x="5871" y="4982"/>
                    <a:pt x="5873" y="4980"/>
                    <a:pt x="5877" y="4980"/>
                  </a:cubicBezTo>
                  <a:cubicBezTo>
                    <a:pt x="5972" y="4980"/>
                    <a:pt x="6893" y="6165"/>
                    <a:pt x="8842" y="6165"/>
                  </a:cubicBezTo>
                  <a:cubicBezTo>
                    <a:pt x="9028" y="6165"/>
                    <a:pt x="9223" y="6154"/>
                    <a:pt x="9428" y="6131"/>
                  </a:cubicBezTo>
                  <a:cubicBezTo>
                    <a:pt x="9428" y="6131"/>
                    <a:pt x="7869" y="4295"/>
                    <a:pt x="6018" y="3600"/>
                  </a:cubicBezTo>
                  <a:cubicBezTo>
                    <a:pt x="6018" y="3600"/>
                    <a:pt x="2725" y="1723"/>
                    <a:pt x="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26"/>
            <p:cNvSpPr/>
            <p:nvPr/>
          </p:nvSpPr>
          <p:spPr>
            <a:xfrm>
              <a:off x="1799883" y="2677275"/>
              <a:ext cx="1551068" cy="1248197"/>
            </a:xfrm>
            <a:custGeom>
              <a:rect b="b" l="l" r="r" t="t"/>
              <a:pathLst>
                <a:path extrusionOk="0" h="25024" w="31096">
                  <a:moveTo>
                    <a:pt x="25196" y="0"/>
                  </a:moveTo>
                  <a:cubicBezTo>
                    <a:pt x="24578" y="0"/>
                    <a:pt x="23942" y="190"/>
                    <a:pt x="23365" y="616"/>
                  </a:cubicBezTo>
                  <a:cubicBezTo>
                    <a:pt x="23212" y="729"/>
                    <a:pt x="23069" y="857"/>
                    <a:pt x="22941" y="990"/>
                  </a:cubicBezTo>
                  <a:cubicBezTo>
                    <a:pt x="22598" y="1138"/>
                    <a:pt x="22292" y="1388"/>
                    <a:pt x="22072" y="1695"/>
                  </a:cubicBezTo>
                  <a:cubicBezTo>
                    <a:pt x="21678" y="2268"/>
                    <a:pt x="21607" y="2994"/>
                    <a:pt x="21550" y="3689"/>
                  </a:cubicBezTo>
                  <a:cubicBezTo>
                    <a:pt x="21673" y="3316"/>
                    <a:pt x="21862" y="2978"/>
                    <a:pt x="22097" y="2672"/>
                  </a:cubicBezTo>
                  <a:lnTo>
                    <a:pt x="22097" y="2672"/>
                  </a:lnTo>
                  <a:cubicBezTo>
                    <a:pt x="21939" y="3515"/>
                    <a:pt x="22087" y="4405"/>
                    <a:pt x="22598" y="5100"/>
                  </a:cubicBezTo>
                  <a:cubicBezTo>
                    <a:pt x="22660" y="4696"/>
                    <a:pt x="22731" y="4303"/>
                    <a:pt x="22798" y="3899"/>
                  </a:cubicBezTo>
                  <a:cubicBezTo>
                    <a:pt x="23606" y="4487"/>
                    <a:pt x="24434" y="5100"/>
                    <a:pt x="24971" y="5949"/>
                  </a:cubicBezTo>
                  <a:cubicBezTo>
                    <a:pt x="25508" y="6803"/>
                    <a:pt x="25692" y="7943"/>
                    <a:pt x="25155" y="8797"/>
                  </a:cubicBezTo>
                  <a:cubicBezTo>
                    <a:pt x="24730" y="9461"/>
                    <a:pt x="23948" y="9829"/>
                    <a:pt x="23166" y="9932"/>
                  </a:cubicBezTo>
                  <a:cubicBezTo>
                    <a:pt x="22937" y="9963"/>
                    <a:pt x="22706" y="9976"/>
                    <a:pt x="22476" y="9976"/>
                  </a:cubicBezTo>
                  <a:cubicBezTo>
                    <a:pt x="21920" y="9976"/>
                    <a:pt x="21362" y="9903"/>
                    <a:pt x="20809" y="9845"/>
                  </a:cubicBezTo>
                  <a:cubicBezTo>
                    <a:pt x="19637" y="9711"/>
                    <a:pt x="18450" y="9631"/>
                    <a:pt x="17267" y="9631"/>
                  </a:cubicBezTo>
                  <a:cubicBezTo>
                    <a:pt x="14866" y="9631"/>
                    <a:pt x="12479" y="9962"/>
                    <a:pt x="10256" y="10852"/>
                  </a:cubicBezTo>
                  <a:cubicBezTo>
                    <a:pt x="7674" y="11885"/>
                    <a:pt x="5399" y="13669"/>
                    <a:pt x="3763" y="15919"/>
                  </a:cubicBezTo>
                  <a:cubicBezTo>
                    <a:pt x="2710" y="16731"/>
                    <a:pt x="1662" y="17539"/>
                    <a:pt x="604" y="18347"/>
                  </a:cubicBezTo>
                  <a:cubicBezTo>
                    <a:pt x="435" y="18485"/>
                    <a:pt x="261" y="18618"/>
                    <a:pt x="154" y="18807"/>
                  </a:cubicBezTo>
                  <a:cubicBezTo>
                    <a:pt x="46" y="19002"/>
                    <a:pt x="26" y="19247"/>
                    <a:pt x="164" y="19421"/>
                  </a:cubicBezTo>
                  <a:cubicBezTo>
                    <a:pt x="261" y="19538"/>
                    <a:pt x="409" y="19595"/>
                    <a:pt x="491" y="19717"/>
                  </a:cubicBezTo>
                  <a:cubicBezTo>
                    <a:pt x="614" y="19891"/>
                    <a:pt x="568" y="20131"/>
                    <a:pt x="471" y="20315"/>
                  </a:cubicBezTo>
                  <a:cubicBezTo>
                    <a:pt x="368" y="20505"/>
                    <a:pt x="220" y="20658"/>
                    <a:pt x="133" y="20847"/>
                  </a:cubicBezTo>
                  <a:cubicBezTo>
                    <a:pt x="0" y="21134"/>
                    <a:pt x="10" y="21476"/>
                    <a:pt x="31" y="21793"/>
                  </a:cubicBezTo>
                  <a:lnTo>
                    <a:pt x="143" y="23905"/>
                  </a:lnTo>
                  <a:cubicBezTo>
                    <a:pt x="169" y="24324"/>
                    <a:pt x="246" y="24830"/>
                    <a:pt x="639" y="24983"/>
                  </a:cubicBezTo>
                  <a:cubicBezTo>
                    <a:pt x="708" y="25011"/>
                    <a:pt x="780" y="25023"/>
                    <a:pt x="852" y="25023"/>
                  </a:cubicBezTo>
                  <a:cubicBezTo>
                    <a:pt x="1075" y="25023"/>
                    <a:pt x="1304" y="24903"/>
                    <a:pt x="1462" y="24733"/>
                  </a:cubicBezTo>
                  <a:cubicBezTo>
                    <a:pt x="1534" y="24656"/>
                    <a:pt x="1595" y="24569"/>
                    <a:pt x="1647" y="24477"/>
                  </a:cubicBezTo>
                  <a:cubicBezTo>
                    <a:pt x="2638" y="23930"/>
                    <a:pt x="3738" y="23613"/>
                    <a:pt x="4868" y="23444"/>
                  </a:cubicBezTo>
                  <a:cubicBezTo>
                    <a:pt x="5653" y="23327"/>
                    <a:pt x="6458" y="23280"/>
                    <a:pt x="7257" y="23280"/>
                  </a:cubicBezTo>
                  <a:cubicBezTo>
                    <a:pt x="7680" y="23280"/>
                    <a:pt x="8102" y="23294"/>
                    <a:pt x="8518" y="23317"/>
                  </a:cubicBezTo>
                  <a:cubicBezTo>
                    <a:pt x="10316" y="23408"/>
                    <a:pt x="12121" y="23640"/>
                    <a:pt x="13912" y="23640"/>
                  </a:cubicBezTo>
                  <a:cubicBezTo>
                    <a:pt x="14739" y="23640"/>
                    <a:pt x="15563" y="23590"/>
                    <a:pt x="16381" y="23455"/>
                  </a:cubicBezTo>
                  <a:cubicBezTo>
                    <a:pt x="18943" y="23035"/>
                    <a:pt x="21530" y="21532"/>
                    <a:pt x="22353" y="19078"/>
                  </a:cubicBezTo>
                  <a:cubicBezTo>
                    <a:pt x="22368" y="19048"/>
                    <a:pt x="22374" y="19012"/>
                    <a:pt x="22389" y="18981"/>
                  </a:cubicBezTo>
                  <a:cubicBezTo>
                    <a:pt x="23319" y="20055"/>
                    <a:pt x="23549" y="21655"/>
                    <a:pt x="23054" y="22969"/>
                  </a:cubicBezTo>
                  <a:cubicBezTo>
                    <a:pt x="22941" y="23255"/>
                    <a:pt x="22798" y="23531"/>
                    <a:pt x="22619" y="23782"/>
                  </a:cubicBezTo>
                  <a:cubicBezTo>
                    <a:pt x="24490" y="22780"/>
                    <a:pt x="25825" y="20827"/>
                    <a:pt x="26080" y="18720"/>
                  </a:cubicBezTo>
                  <a:cubicBezTo>
                    <a:pt x="26103" y="18960"/>
                    <a:pt x="26396" y="19145"/>
                    <a:pt x="26675" y="19145"/>
                  </a:cubicBezTo>
                  <a:cubicBezTo>
                    <a:pt x="26764" y="19145"/>
                    <a:pt x="26852" y="19126"/>
                    <a:pt x="26929" y="19083"/>
                  </a:cubicBezTo>
                  <a:cubicBezTo>
                    <a:pt x="27302" y="18879"/>
                    <a:pt x="27440" y="18434"/>
                    <a:pt x="27553" y="18030"/>
                  </a:cubicBezTo>
                  <a:lnTo>
                    <a:pt x="28320" y="15228"/>
                  </a:lnTo>
                  <a:cubicBezTo>
                    <a:pt x="28387" y="15296"/>
                    <a:pt x="28475" y="15326"/>
                    <a:pt x="28567" y="15326"/>
                  </a:cubicBezTo>
                  <a:cubicBezTo>
                    <a:pt x="28718" y="15326"/>
                    <a:pt x="28879" y="15245"/>
                    <a:pt x="28974" y="15121"/>
                  </a:cubicBezTo>
                  <a:cubicBezTo>
                    <a:pt x="29122" y="14916"/>
                    <a:pt x="29143" y="14651"/>
                    <a:pt x="29148" y="14400"/>
                  </a:cubicBezTo>
                  <a:cubicBezTo>
                    <a:pt x="29179" y="12923"/>
                    <a:pt x="28964" y="11435"/>
                    <a:pt x="28514" y="10029"/>
                  </a:cubicBezTo>
                  <a:cubicBezTo>
                    <a:pt x="28534" y="10019"/>
                    <a:pt x="28529" y="10013"/>
                    <a:pt x="28529" y="10013"/>
                  </a:cubicBezTo>
                  <a:cubicBezTo>
                    <a:pt x="28156" y="8858"/>
                    <a:pt x="27634" y="7748"/>
                    <a:pt x="26970" y="6731"/>
                  </a:cubicBezTo>
                  <a:cubicBezTo>
                    <a:pt x="26632" y="6220"/>
                    <a:pt x="26254" y="5714"/>
                    <a:pt x="26085" y="5121"/>
                  </a:cubicBezTo>
                  <a:cubicBezTo>
                    <a:pt x="25922" y="4527"/>
                    <a:pt x="26024" y="3812"/>
                    <a:pt x="26515" y="3438"/>
                  </a:cubicBezTo>
                  <a:cubicBezTo>
                    <a:pt x="26898" y="3152"/>
                    <a:pt x="27415" y="3132"/>
                    <a:pt x="27895" y="3132"/>
                  </a:cubicBezTo>
                  <a:cubicBezTo>
                    <a:pt x="28964" y="3127"/>
                    <a:pt x="30032" y="3111"/>
                    <a:pt x="31096" y="3106"/>
                  </a:cubicBezTo>
                  <a:cubicBezTo>
                    <a:pt x="31014" y="3106"/>
                    <a:pt x="28284" y="2360"/>
                    <a:pt x="28018" y="1782"/>
                  </a:cubicBezTo>
                  <a:cubicBezTo>
                    <a:pt x="27504" y="700"/>
                    <a:pt x="26382" y="0"/>
                    <a:pt x="251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26"/>
            <p:cNvSpPr/>
            <p:nvPr/>
          </p:nvSpPr>
          <p:spPr>
            <a:xfrm>
              <a:off x="3083207" y="2737831"/>
              <a:ext cx="25539" cy="25539"/>
            </a:xfrm>
            <a:custGeom>
              <a:rect b="b" l="l" r="r" t="t"/>
              <a:pathLst>
                <a:path extrusionOk="0" h="512" w="512">
                  <a:moveTo>
                    <a:pt x="256" y="0"/>
                  </a:moveTo>
                  <a:cubicBezTo>
                    <a:pt x="118" y="0"/>
                    <a:pt x="0" y="113"/>
                    <a:pt x="0" y="256"/>
                  </a:cubicBezTo>
                  <a:cubicBezTo>
                    <a:pt x="0" y="399"/>
                    <a:pt x="118" y="512"/>
                    <a:pt x="256" y="512"/>
                  </a:cubicBezTo>
                  <a:cubicBezTo>
                    <a:pt x="399" y="512"/>
                    <a:pt x="512" y="399"/>
                    <a:pt x="512" y="256"/>
                  </a:cubicBezTo>
                  <a:cubicBezTo>
                    <a:pt x="512" y="113"/>
                    <a:pt x="399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26"/>
            <p:cNvSpPr/>
            <p:nvPr/>
          </p:nvSpPr>
          <p:spPr>
            <a:xfrm>
              <a:off x="2183927" y="4378197"/>
              <a:ext cx="1097" cy="6933"/>
            </a:xfrm>
            <a:custGeom>
              <a:rect b="b" l="l" r="r" t="t"/>
              <a:pathLst>
                <a:path extrusionOk="0" h="139" w="22">
                  <a:moveTo>
                    <a:pt x="21" y="0"/>
                  </a:moveTo>
                  <a:lnTo>
                    <a:pt x="21" y="0"/>
                  </a:lnTo>
                  <a:cubicBezTo>
                    <a:pt x="1" y="46"/>
                    <a:pt x="1" y="92"/>
                    <a:pt x="6" y="138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2528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6"/>
            <p:cNvSpPr/>
            <p:nvPr/>
          </p:nvSpPr>
          <p:spPr>
            <a:xfrm>
              <a:off x="2043708" y="3571756"/>
              <a:ext cx="872202" cy="284765"/>
            </a:xfrm>
            <a:custGeom>
              <a:rect b="b" l="l" r="r" t="t"/>
              <a:pathLst>
                <a:path extrusionOk="0" h="5709" w="17486">
                  <a:moveTo>
                    <a:pt x="17041" y="1"/>
                  </a:moveTo>
                  <a:cubicBezTo>
                    <a:pt x="16698" y="799"/>
                    <a:pt x="16264" y="1458"/>
                    <a:pt x="15568" y="1995"/>
                  </a:cubicBezTo>
                  <a:cubicBezTo>
                    <a:pt x="15021" y="2424"/>
                    <a:pt x="14019" y="3074"/>
                    <a:pt x="13293" y="3074"/>
                  </a:cubicBezTo>
                  <a:cubicBezTo>
                    <a:pt x="12256" y="3339"/>
                    <a:pt x="11188" y="3389"/>
                    <a:pt x="10113" y="3389"/>
                  </a:cubicBezTo>
                  <a:cubicBezTo>
                    <a:pt x="9488" y="3389"/>
                    <a:pt x="8861" y="3372"/>
                    <a:pt x="8237" y="3370"/>
                  </a:cubicBezTo>
                  <a:cubicBezTo>
                    <a:pt x="7153" y="3370"/>
                    <a:pt x="6059" y="3416"/>
                    <a:pt x="4975" y="3503"/>
                  </a:cubicBezTo>
                  <a:cubicBezTo>
                    <a:pt x="3865" y="3595"/>
                    <a:pt x="2756" y="3738"/>
                    <a:pt x="1743" y="4188"/>
                  </a:cubicBezTo>
                  <a:cubicBezTo>
                    <a:pt x="1074" y="4490"/>
                    <a:pt x="450" y="4935"/>
                    <a:pt x="0" y="5512"/>
                  </a:cubicBezTo>
                  <a:cubicBezTo>
                    <a:pt x="782" y="5395"/>
                    <a:pt x="1586" y="5348"/>
                    <a:pt x="2386" y="5348"/>
                  </a:cubicBezTo>
                  <a:cubicBezTo>
                    <a:pt x="2810" y="5348"/>
                    <a:pt x="3233" y="5362"/>
                    <a:pt x="3650" y="5385"/>
                  </a:cubicBezTo>
                  <a:cubicBezTo>
                    <a:pt x="5437" y="5479"/>
                    <a:pt x="7240" y="5709"/>
                    <a:pt x="9028" y="5709"/>
                  </a:cubicBezTo>
                  <a:cubicBezTo>
                    <a:pt x="9859" y="5709"/>
                    <a:pt x="10687" y="5659"/>
                    <a:pt x="11509" y="5523"/>
                  </a:cubicBezTo>
                  <a:cubicBezTo>
                    <a:pt x="14065" y="5093"/>
                    <a:pt x="16662" y="3600"/>
                    <a:pt x="17486" y="1146"/>
                  </a:cubicBezTo>
                  <a:cubicBezTo>
                    <a:pt x="17424" y="773"/>
                    <a:pt x="17235" y="410"/>
                    <a:pt x="17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>
              <a:off x="2928921" y="3176742"/>
              <a:ext cx="327462" cy="686548"/>
            </a:xfrm>
            <a:custGeom>
              <a:rect b="b" l="l" r="r" t="t"/>
              <a:pathLst>
                <a:path extrusionOk="0" h="13764" w="6565">
                  <a:moveTo>
                    <a:pt x="5900" y="0"/>
                  </a:moveTo>
                  <a:lnTo>
                    <a:pt x="5900" y="0"/>
                  </a:lnTo>
                  <a:cubicBezTo>
                    <a:pt x="6243" y="1560"/>
                    <a:pt x="6028" y="3257"/>
                    <a:pt x="5241" y="4648"/>
                  </a:cubicBezTo>
                  <a:cubicBezTo>
                    <a:pt x="5144" y="4408"/>
                    <a:pt x="5052" y="4167"/>
                    <a:pt x="4960" y="3932"/>
                  </a:cubicBezTo>
                  <a:lnTo>
                    <a:pt x="4617" y="6253"/>
                  </a:lnTo>
                  <a:cubicBezTo>
                    <a:pt x="4551" y="6683"/>
                    <a:pt x="4469" y="7148"/>
                    <a:pt x="4142" y="7434"/>
                  </a:cubicBezTo>
                  <a:cubicBezTo>
                    <a:pt x="4008" y="7551"/>
                    <a:pt x="3823" y="7610"/>
                    <a:pt x="3644" y="7610"/>
                  </a:cubicBezTo>
                  <a:cubicBezTo>
                    <a:pt x="3384" y="7610"/>
                    <a:pt x="3138" y="7486"/>
                    <a:pt x="3083" y="7235"/>
                  </a:cubicBezTo>
                  <a:cubicBezTo>
                    <a:pt x="2833" y="8631"/>
                    <a:pt x="2572" y="10057"/>
                    <a:pt x="1861" y="11284"/>
                  </a:cubicBezTo>
                  <a:cubicBezTo>
                    <a:pt x="1488" y="11913"/>
                    <a:pt x="1002" y="12486"/>
                    <a:pt x="435" y="12951"/>
                  </a:cubicBezTo>
                  <a:cubicBezTo>
                    <a:pt x="327" y="13237"/>
                    <a:pt x="179" y="13508"/>
                    <a:pt x="0" y="13764"/>
                  </a:cubicBezTo>
                  <a:cubicBezTo>
                    <a:pt x="1882" y="12757"/>
                    <a:pt x="3211" y="10809"/>
                    <a:pt x="3467" y="8702"/>
                  </a:cubicBezTo>
                  <a:cubicBezTo>
                    <a:pt x="3490" y="8942"/>
                    <a:pt x="3779" y="9129"/>
                    <a:pt x="4057" y="9129"/>
                  </a:cubicBezTo>
                  <a:cubicBezTo>
                    <a:pt x="4147" y="9129"/>
                    <a:pt x="4237" y="9109"/>
                    <a:pt x="4315" y="9065"/>
                  </a:cubicBezTo>
                  <a:cubicBezTo>
                    <a:pt x="4678" y="8866"/>
                    <a:pt x="4822" y="8421"/>
                    <a:pt x="4934" y="8012"/>
                  </a:cubicBezTo>
                  <a:lnTo>
                    <a:pt x="5701" y="5210"/>
                  </a:lnTo>
                  <a:cubicBezTo>
                    <a:pt x="5769" y="5279"/>
                    <a:pt x="5860" y="5309"/>
                    <a:pt x="5954" y="5309"/>
                  </a:cubicBezTo>
                  <a:cubicBezTo>
                    <a:pt x="6107" y="5309"/>
                    <a:pt x="6269" y="5229"/>
                    <a:pt x="6360" y="5103"/>
                  </a:cubicBezTo>
                  <a:cubicBezTo>
                    <a:pt x="6509" y="4903"/>
                    <a:pt x="6524" y="4638"/>
                    <a:pt x="6534" y="4382"/>
                  </a:cubicBezTo>
                  <a:cubicBezTo>
                    <a:pt x="6565" y="2904"/>
                    <a:pt x="6350" y="1422"/>
                    <a:pt x="5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bg>
      <p:bgPr>
        <a:solidFill>
          <a:schemeClr val="dk2"/>
        </a:solidFill>
      </p:bgPr>
    </p:bg>
    <p:spTree>
      <p:nvGrpSpPr>
        <p:cNvPr id="1304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p27"/>
          <p:cNvSpPr txBox="1"/>
          <p:nvPr>
            <p:ph type="title"/>
          </p:nvPr>
        </p:nvSpPr>
        <p:spPr>
          <a:xfrm>
            <a:off x="678700" y="445025"/>
            <a:ext cx="50871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06" name="Google Shape;1306;p27"/>
          <p:cNvSpPr txBox="1"/>
          <p:nvPr>
            <p:ph idx="1" type="subTitle"/>
          </p:nvPr>
        </p:nvSpPr>
        <p:spPr>
          <a:xfrm>
            <a:off x="716800" y="1688475"/>
            <a:ext cx="3855300" cy="2540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/>
        </p:txBody>
      </p:sp>
      <p:pic>
        <p:nvPicPr>
          <p:cNvPr id="1307" name="Google Shape;1307;p27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08" name="Google Shape;1308;p27"/>
          <p:cNvSpPr/>
          <p:nvPr/>
        </p:nvSpPr>
        <p:spPr>
          <a:xfrm>
            <a:off x="7126325" y="808476"/>
            <a:ext cx="1150060" cy="252469"/>
          </a:xfrm>
          <a:custGeom>
            <a:rect b="b" l="l" r="r" t="t"/>
            <a:pathLst>
              <a:path extrusionOk="0" h="5550" w="25283">
                <a:moveTo>
                  <a:pt x="15084" y="1"/>
                </a:moveTo>
                <a:cubicBezTo>
                  <a:pt x="12989" y="1"/>
                  <a:pt x="10917" y="1227"/>
                  <a:pt x="9949" y="3090"/>
                </a:cubicBezTo>
                <a:cubicBezTo>
                  <a:pt x="9176" y="2238"/>
                  <a:pt x="8030" y="1752"/>
                  <a:pt x="6882" y="1752"/>
                </a:cubicBezTo>
                <a:cubicBezTo>
                  <a:pt x="6694" y="1752"/>
                  <a:pt x="6506" y="1765"/>
                  <a:pt x="6319" y="1792"/>
                </a:cubicBezTo>
                <a:cubicBezTo>
                  <a:pt x="4995" y="1986"/>
                  <a:pt x="3794" y="2865"/>
                  <a:pt x="3211" y="4072"/>
                </a:cubicBezTo>
                <a:cubicBezTo>
                  <a:pt x="2908" y="3664"/>
                  <a:pt x="2400" y="3435"/>
                  <a:pt x="1896" y="3435"/>
                </a:cubicBezTo>
                <a:cubicBezTo>
                  <a:pt x="1668" y="3435"/>
                  <a:pt x="1440" y="3482"/>
                  <a:pt x="1232" y="3581"/>
                </a:cubicBezTo>
                <a:cubicBezTo>
                  <a:pt x="568" y="3903"/>
                  <a:pt x="0" y="4834"/>
                  <a:pt x="189" y="5550"/>
                </a:cubicBezTo>
                <a:lnTo>
                  <a:pt x="25109" y="5550"/>
                </a:lnTo>
                <a:cubicBezTo>
                  <a:pt x="25283" y="4415"/>
                  <a:pt x="24577" y="3193"/>
                  <a:pt x="23483" y="2814"/>
                </a:cubicBezTo>
                <a:cubicBezTo>
                  <a:pt x="23239" y="2729"/>
                  <a:pt x="22983" y="2689"/>
                  <a:pt x="22726" y="2689"/>
                </a:cubicBezTo>
                <a:cubicBezTo>
                  <a:pt x="21840" y="2689"/>
                  <a:pt x="20943" y="3168"/>
                  <a:pt x="20507" y="3944"/>
                </a:cubicBezTo>
                <a:cubicBezTo>
                  <a:pt x="19802" y="1812"/>
                  <a:pt x="17746" y="197"/>
                  <a:pt x="15507" y="18"/>
                </a:cubicBezTo>
                <a:cubicBezTo>
                  <a:pt x="15366" y="6"/>
                  <a:pt x="15225" y="1"/>
                  <a:pt x="150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9" name="Google Shape;1309;p27"/>
          <p:cNvGrpSpPr/>
          <p:nvPr/>
        </p:nvGrpSpPr>
        <p:grpSpPr>
          <a:xfrm>
            <a:off x="6597613" y="146702"/>
            <a:ext cx="963640" cy="963615"/>
            <a:chOff x="4039897" y="239125"/>
            <a:chExt cx="1064208" cy="1064180"/>
          </a:xfrm>
        </p:grpSpPr>
        <p:sp>
          <p:nvSpPr>
            <p:cNvPr id="1310" name="Google Shape;1310;p27"/>
            <p:cNvSpPr/>
            <p:nvPr/>
          </p:nvSpPr>
          <p:spPr>
            <a:xfrm>
              <a:off x="4039897" y="239125"/>
              <a:ext cx="1064208" cy="1064180"/>
            </a:xfrm>
            <a:custGeom>
              <a:rect b="b" l="l" r="r" t="t"/>
              <a:pathLst>
                <a:path extrusionOk="0" h="38054" w="38055">
                  <a:moveTo>
                    <a:pt x="19030" y="0"/>
                  </a:moveTo>
                  <a:cubicBezTo>
                    <a:pt x="8518" y="0"/>
                    <a:pt x="1" y="8518"/>
                    <a:pt x="1" y="19024"/>
                  </a:cubicBezTo>
                  <a:cubicBezTo>
                    <a:pt x="1" y="29531"/>
                    <a:pt x="8518" y="38054"/>
                    <a:pt x="19030" y="38054"/>
                  </a:cubicBezTo>
                  <a:cubicBezTo>
                    <a:pt x="29537" y="38054"/>
                    <a:pt x="38055" y="29531"/>
                    <a:pt x="38055" y="19024"/>
                  </a:cubicBezTo>
                  <a:cubicBezTo>
                    <a:pt x="38055" y="8518"/>
                    <a:pt x="29537" y="0"/>
                    <a:pt x="190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27"/>
            <p:cNvSpPr/>
            <p:nvPr/>
          </p:nvSpPr>
          <p:spPr>
            <a:xfrm>
              <a:off x="4191607" y="424674"/>
              <a:ext cx="760816" cy="693140"/>
            </a:xfrm>
            <a:custGeom>
              <a:rect b="b" l="l" r="r" t="t"/>
              <a:pathLst>
                <a:path extrusionOk="0" h="24786" w="27206">
                  <a:moveTo>
                    <a:pt x="13602" y="0"/>
                  </a:moveTo>
                  <a:cubicBezTo>
                    <a:pt x="10430" y="0"/>
                    <a:pt x="7258" y="1210"/>
                    <a:pt x="4837" y="3631"/>
                  </a:cubicBezTo>
                  <a:cubicBezTo>
                    <a:pt x="0" y="8468"/>
                    <a:pt x="0" y="16316"/>
                    <a:pt x="4837" y="21158"/>
                  </a:cubicBezTo>
                  <a:cubicBezTo>
                    <a:pt x="7258" y="23576"/>
                    <a:pt x="10430" y="24785"/>
                    <a:pt x="13602" y="24785"/>
                  </a:cubicBezTo>
                  <a:cubicBezTo>
                    <a:pt x="16774" y="24785"/>
                    <a:pt x="19945" y="23576"/>
                    <a:pt x="22363" y="21158"/>
                  </a:cubicBezTo>
                  <a:cubicBezTo>
                    <a:pt x="27205" y="16316"/>
                    <a:pt x="27205" y="8468"/>
                    <a:pt x="22363" y="3631"/>
                  </a:cubicBezTo>
                  <a:cubicBezTo>
                    <a:pt x="19945" y="1210"/>
                    <a:pt x="16774" y="0"/>
                    <a:pt x="1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27"/>
            <p:cNvSpPr/>
            <p:nvPr/>
          </p:nvSpPr>
          <p:spPr>
            <a:xfrm>
              <a:off x="4370472" y="569533"/>
              <a:ext cx="403227" cy="403227"/>
            </a:xfrm>
            <a:custGeom>
              <a:rect b="b" l="l" r="r" t="t"/>
              <a:pathLst>
                <a:path extrusionOk="0" h="14419" w="14419">
                  <a:moveTo>
                    <a:pt x="7209" y="0"/>
                  </a:moveTo>
                  <a:cubicBezTo>
                    <a:pt x="3226" y="0"/>
                    <a:pt x="0" y="3232"/>
                    <a:pt x="0" y="7209"/>
                  </a:cubicBezTo>
                  <a:cubicBezTo>
                    <a:pt x="0" y="11192"/>
                    <a:pt x="3226" y="14418"/>
                    <a:pt x="7209" y="14418"/>
                  </a:cubicBezTo>
                  <a:cubicBezTo>
                    <a:pt x="11187" y="14418"/>
                    <a:pt x="14418" y="11192"/>
                    <a:pt x="14418" y="7209"/>
                  </a:cubicBezTo>
                  <a:cubicBezTo>
                    <a:pt x="14418" y="3232"/>
                    <a:pt x="11187" y="0"/>
                    <a:pt x="7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" name="Google Shape;1313;p27"/>
          <p:cNvGrpSpPr/>
          <p:nvPr/>
        </p:nvGrpSpPr>
        <p:grpSpPr>
          <a:xfrm flipH="1">
            <a:off x="7854191" y="2164493"/>
            <a:ext cx="1648832" cy="1648832"/>
            <a:chOff x="-441005" y="2115618"/>
            <a:chExt cx="1648832" cy="1648832"/>
          </a:xfrm>
        </p:grpSpPr>
        <p:sp>
          <p:nvSpPr>
            <p:cNvPr id="1314" name="Google Shape;1314;p27"/>
            <p:cNvSpPr/>
            <p:nvPr/>
          </p:nvSpPr>
          <p:spPr>
            <a:xfrm rot="-8100000">
              <a:off x="-445442" y="2602987"/>
              <a:ext cx="1657706" cy="674094"/>
            </a:xfrm>
            <a:custGeom>
              <a:rect b="b" l="l" r="r" t="t"/>
              <a:pathLst>
                <a:path extrusionOk="0" h="17741" w="43628">
                  <a:moveTo>
                    <a:pt x="22026" y="1"/>
                  </a:moveTo>
                  <a:cubicBezTo>
                    <a:pt x="20390" y="404"/>
                    <a:pt x="18790" y="931"/>
                    <a:pt x="17256" y="1555"/>
                  </a:cubicBezTo>
                  <a:cubicBezTo>
                    <a:pt x="9878" y="4587"/>
                    <a:pt x="3774" y="10098"/>
                    <a:pt x="1" y="17062"/>
                  </a:cubicBezTo>
                  <a:cubicBezTo>
                    <a:pt x="573" y="17276"/>
                    <a:pt x="1166" y="17445"/>
                    <a:pt x="1765" y="17552"/>
                  </a:cubicBezTo>
                  <a:cubicBezTo>
                    <a:pt x="2392" y="17669"/>
                    <a:pt x="3030" y="17726"/>
                    <a:pt x="3668" y="17726"/>
                  </a:cubicBezTo>
                  <a:cubicBezTo>
                    <a:pt x="5938" y="17726"/>
                    <a:pt x="8210" y="17002"/>
                    <a:pt x="10042" y="15661"/>
                  </a:cubicBezTo>
                  <a:cubicBezTo>
                    <a:pt x="12225" y="17015"/>
                    <a:pt x="14793" y="17740"/>
                    <a:pt x="17361" y="17740"/>
                  </a:cubicBezTo>
                  <a:cubicBezTo>
                    <a:pt x="17836" y="17740"/>
                    <a:pt x="18312" y="17715"/>
                    <a:pt x="18785" y="17665"/>
                  </a:cubicBezTo>
                  <a:cubicBezTo>
                    <a:pt x="21817" y="17353"/>
                    <a:pt x="24721" y="15998"/>
                    <a:pt x="26919" y="13897"/>
                  </a:cubicBezTo>
                  <a:cubicBezTo>
                    <a:pt x="28120" y="14917"/>
                    <a:pt x="29691" y="15481"/>
                    <a:pt x="31265" y="15481"/>
                  </a:cubicBezTo>
                  <a:cubicBezTo>
                    <a:pt x="31561" y="15481"/>
                    <a:pt x="31856" y="15461"/>
                    <a:pt x="32150" y="15420"/>
                  </a:cubicBezTo>
                  <a:cubicBezTo>
                    <a:pt x="34000" y="15165"/>
                    <a:pt x="35728" y="14086"/>
                    <a:pt x="36761" y="12527"/>
                  </a:cubicBezTo>
                  <a:cubicBezTo>
                    <a:pt x="37415" y="12968"/>
                    <a:pt x="38186" y="13173"/>
                    <a:pt x="38966" y="13173"/>
                  </a:cubicBezTo>
                  <a:cubicBezTo>
                    <a:pt x="40291" y="13173"/>
                    <a:pt x="41642" y="12580"/>
                    <a:pt x="42482" y="11540"/>
                  </a:cubicBezTo>
                  <a:cubicBezTo>
                    <a:pt x="43300" y="10528"/>
                    <a:pt x="43628" y="9198"/>
                    <a:pt x="43495" y="7895"/>
                  </a:cubicBezTo>
                  <a:cubicBezTo>
                    <a:pt x="43418" y="7071"/>
                    <a:pt x="43162" y="6258"/>
                    <a:pt x="42728" y="5548"/>
                  </a:cubicBezTo>
                  <a:cubicBezTo>
                    <a:pt x="41818" y="4065"/>
                    <a:pt x="40279" y="3058"/>
                    <a:pt x="38643" y="2465"/>
                  </a:cubicBezTo>
                  <a:cubicBezTo>
                    <a:pt x="37007" y="1867"/>
                    <a:pt x="35263" y="1652"/>
                    <a:pt x="33535" y="1432"/>
                  </a:cubicBezTo>
                  <a:cubicBezTo>
                    <a:pt x="29701" y="962"/>
                    <a:pt x="25861" y="481"/>
                    <a:pt x="220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17340000" dist="28575">
                <a:srgbClr val="000000">
                  <a:alpha val="1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27"/>
            <p:cNvSpPr/>
            <p:nvPr/>
          </p:nvSpPr>
          <p:spPr>
            <a:xfrm>
              <a:off x="-208975" y="2459925"/>
              <a:ext cx="940225" cy="912550"/>
            </a:xfrm>
            <a:custGeom>
              <a:rect b="b" l="l" r="r" t="t"/>
              <a:pathLst>
                <a:path extrusionOk="0" h="36502" w="37609">
                  <a:moveTo>
                    <a:pt x="37332" y="36502"/>
                  </a:moveTo>
                  <a:lnTo>
                    <a:pt x="0" y="36502"/>
                  </a:lnTo>
                  <a:lnTo>
                    <a:pt x="0" y="0"/>
                  </a:lnTo>
                  <a:lnTo>
                    <a:pt x="37609" y="2682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grpSp>
        <p:nvGrpSpPr>
          <p:cNvPr id="1316" name="Google Shape;1316;p27"/>
          <p:cNvGrpSpPr/>
          <p:nvPr/>
        </p:nvGrpSpPr>
        <p:grpSpPr>
          <a:xfrm flipH="1">
            <a:off x="4739045" y="3155789"/>
            <a:ext cx="4392123" cy="2036576"/>
            <a:chOff x="0" y="3118151"/>
            <a:chExt cx="4495520" cy="2084520"/>
          </a:xfrm>
        </p:grpSpPr>
        <p:sp>
          <p:nvSpPr>
            <p:cNvPr id="1317" name="Google Shape;1317;p27"/>
            <p:cNvSpPr/>
            <p:nvPr/>
          </p:nvSpPr>
          <p:spPr>
            <a:xfrm>
              <a:off x="14" y="3118151"/>
              <a:ext cx="4495506" cy="2057356"/>
            </a:xfrm>
            <a:custGeom>
              <a:rect b="b" l="l" r="r" t="t"/>
              <a:pathLst>
                <a:path extrusionOk="0" h="36415" w="79570">
                  <a:moveTo>
                    <a:pt x="13656" y="0"/>
                  </a:moveTo>
                  <a:cubicBezTo>
                    <a:pt x="7235" y="0"/>
                    <a:pt x="256" y="4936"/>
                    <a:pt x="256" y="4936"/>
                  </a:cubicBezTo>
                  <a:lnTo>
                    <a:pt x="0" y="36414"/>
                  </a:lnTo>
                  <a:lnTo>
                    <a:pt x="79569" y="36414"/>
                  </a:lnTo>
                  <a:lnTo>
                    <a:pt x="71865" y="29231"/>
                  </a:lnTo>
                  <a:cubicBezTo>
                    <a:pt x="67867" y="25503"/>
                    <a:pt x="62620" y="23417"/>
                    <a:pt x="57186" y="23417"/>
                  </a:cubicBezTo>
                  <a:cubicBezTo>
                    <a:pt x="56740" y="23417"/>
                    <a:pt x="56294" y="23431"/>
                    <a:pt x="55846" y="23459"/>
                  </a:cubicBezTo>
                  <a:cubicBezTo>
                    <a:pt x="54987" y="23510"/>
                    <a:pt x="54210" y="23612"/>
                    <a:pt x="53576" y="23781"/>
                  </a:cubicBezTo>
                  <a:cubicBezTo>
                    <a:pt x="51815" y="24240"/>
                    <a:pt x="50149" y="24445"/>
                    <a:pt x="48578" y="24445"/>
                  </a:cubicBezTo>
                  <a:cubicBezTo>
                    <a:pt x="38332" y="24445"/>
                    <a:pt x="32153" y="15743"/>
                    <a:pt x="30308" y="12303"/>
                  </a:cubicBezTo>
                  <a:cubicBezTo>
                    <a:pt x="28176" y="8335"/>
                    <a:pt x="22082" y="1106"/>
                    <a:pt x="15282" y="114"/>
                  </a:cubicBezTo>
                  <a:cubicBezTo>
                    <a:pt x="14747" y="36"/>
                    <a:pt x="14204" y="0"/>
                    <a:pt x="136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27"/>
            <p:cNvSpPr/>
            <p:nvPr/>
          </p:nvSpPr>
          <p:spPr>
            <a:xfrm>
              <a:off x="13" y="3849234"/>
              <a:ext cx="3839009" cy="1353392"/>
            </a:xfrm>
            <a:custGeom>
              <a:rect b="b" l="l" r="r" t="t"/>
              <a:pathLst>
                <a:path extrusionOk="0" h="23639" w="67054">
                  <a:moveTo>
                    <a:pt x="9948" y="1"/>
                  </a:moveTo>
                  <a:cubicBezTo>
                    <a:pt x="4490" y="1"/>
                    <a:pt x="0" y="1224"/>
                    <a:pt x="0" y="1224"/>
                  </a:cubicBezTo>
                  <a:lnTo>
                    <a:pt x="16" y="23638"/>
                  </a:lnTo>
                  <a:lnTo>
                    <a:pt x="67054" y="23638"/>
                  </a:lnTo>
                  <a:lnTo>
                    <a:pt x="53536" y="16920"/>
                  </a:lnTo>
                  <a:cubicBezTo>
                    <a:pt x="50647" y="15485"/>
                    <a:pt x="47462" y="14708"/>
                    <a:pt x="44236" y="14708"/>
                  </a:cubicBezTo>
                  <a:cubicBezTo>
                    <a:pt x="43990" y="14708"/>
                    <a:pt x="43745" y="14713"/>
                    <a:pt x="43499" y="14722"/>
                  </a:cubicBezTo>
                  <a:cubicBezTo>
                    <a:pt x="43256" y="14731"/>
                    <a:pt x="43016" y="14735"/>
                    <a:pt x="42780" y="14735"/>
                  </a:cubicBezTo>
                  <a:cubicBezTo>
                    <a:pt x="32500" y="14735"/>
                    <a:pt x="28628" y="6298"/>
                    <a:pt x="21116" y="2359"/>
                  </a:cubicBezTo>
                  <a:cubicBezTo>
                    <a:pt x="17659" y="545"/>
                    <a:pt x="13588" y="1"/>
                    <a:pt x="99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27"/>
            <p:cNvSpPr/>
            <p:nvPr/>
          </p:nvSpPr>
          <p:spPr>
            <a:xfrm>
              <a:off x="0" y="4252820"/>
              <a:ext cx="2516151" cy="949851"/>
            </a:xfrm>
            <a:custGeom>
              <a:rect b="b" l="l" r="r" t="t"/>
              <a:pathLst>
                <a:path extrusionOk="0" h="18336" w="48572">
                  <a:moveTo>
                    <a:pt x="12395" y="1"/>
                  </a:moveTo>
                  <a:cubicBezTo>
                    <a:pt x="5264" y="1"/>
                    <a:pt x="31" y="2184"/>
                    <a:pt x="31" y="2184"/>
                  </a:cubicBezTo>
                  <a:cubicBezTo>
                    <a:pt x="31" y="6259"/>
                    <a:pt x="1" y="18335"/>
                    <a:pt x="1" y="18335"/>
                  </a:cubicBezTo>
                  <a:lnTo>
                    <a:pt x="48572" y="18335"/>
                  </a:lnTo>
                  <a:cubicBezTo>
                    <a:pt x="46281" y="15196"/>
                    <a:pt x="35340" y="6259"/>
                    <a:pt x="23228" y="1852"/>
                  </a:cubicBezTo>
                  <a:cubicBezTo>
                    <a:pt x="19430" y="472"/>
                    <a:pt x="15708" y="1"/>
                    <a:pt x="123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0" name="Google Shape;1320;p27"/>
          <p:cNvGrpSpPr/>
          <p:nvPr/>
        </p:nvGrpSpPr>
        <p:grpSpPr>
          <a:xfrm flipH="1">
            <a:off x="7775096" y="150"/>
            <a:ext cx="1374871" cy="5154608"/>
            <a:chOff x="2683489" y="3751500"/>
            <a:chExt cx="722248" cy="2707679"/>
          </a:xfrm>
        </p:grpSpPr>
        <p:sp>
          <p:nvSpPr>
            <p:cNvPr id="1321" name="Google Shape;1321;p27"/>
            <p:cNvSpPr/>
            <p:nvPr/>
          </p:nvSpPr>
          <p:spPr>
            <a:xfrm flipH="1">
              <a:off x="2683489" y="3751500"/>
              <a:ext cx="695425" cy="2707679"/>
            </a:xfrm>
            <a:custGeom>
              <a:rect b="b" l="l" r="r" t="t"/>
              <a:pathLst>
                <a:path extrusionOk="0" h="58352" w="14986">
                  <a:moveTo>
                    <a:pt x="737" y="798"/>
                  </a:moveTo>
                  <a:cubicBezTo>
                    <a:pt x="972" y="941"/>
                    <a:pt x="1197" y="1074"/>
                    <a:pt x="1417" y="1207"/>
                  </a:cubicBezTo>
                  <a:cubicBezTo>
                    <a:pt x="2051" y="1600"/>
                    <a:pt x="2669" y="2015"/>
                    <a:pt x="3272" y="2449"/>
                  </a:cubicBezTo>
                  <a:lnTo>
                    <a:pt x="3257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45" y="2868"/>
                  </a:moveTo>
                  <a:cubicBezTo>
                    <a:pt x="3917" y="2919"/>
                    <a:pt x="3983" y="2971"/>
                    <a:pt x="4044" y="3022"/>
                  </a:cubicBezTo>
                  <a:cubicBezTo>
                    <a:pt x="5880" y="4418"/>
                    <a:pt x="7567" y="6008"/>
                    <a:pt x="9060" y="7751"/>
                  </a:cubicBezTo>
                  <a:lnTo>
                    <a:pt x="4198" y="7741"/>
                  </a:lnTo>
                  <a:lnTo>
                    <a:pt x="3835" y="7736"/>
                  </a:lnTo>
                  <a:lnTo>
                    <a:pt x="3845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794" y="13651"/>
                    <a:pt x="13099" y="12388"/>
                    <a:pt x="12332" y="11176"/>
                  </a:cubicBezTo>
                  <a:cubicBezTo>
                    <a:pt x="12117" y="10839"/>
                    <a:pt x="11892" y="10507"/>
                    <a:pt x="11668" y="10180"/>
                  </a:cubicBezTo>
                  <a:cubicBezTo>
                    <a:pt x="11279" y="9612"/>
                    <a:pt x="10870" y="9055"/>
                    <a:pt x="10451" y="8528"/>
                  </a:cubicBezTo>
                  <a:cubicBezTo>
                    <a:pt x="10400" y="8462"/>
                    <a:pt x="10343" y="8400"/>
                    <a:pt x="10297" y="8329"/>
                  </a:cubicBezTo>
                  <a:lnTo>
                    <a:pt x="10302" y="8329"/>
                  </a:lnTo>
                  <a:lnTo>
                    <a:pt x="9914" y="7853"/>
                  </a:lnTo>
                  <a:lnTo>
                    <a:pt x="9827" y="7751"/>
                  </a:lnTo>
                  <a:cubicBezTo>
                    <a:pt x="8227" y="5829"/>
                    <a:pt x="6396" y="4085"/>
                    <a:pt x="4402" y="2562"/>
                  </a:cubicBezTo>
                  <a:cubicBezTo>
                    <a:pt x="4198" y="2403"/>
                    <a:pt x="3983" y="2245"/>
                    <a:pt x="3738" y="2071"/>
                  </a:cubicBezTo>
                  <a:cubicBezTo>
                    <a:pt x="3094" y="1606"/>
                    <a:pt x="2414" y="1151"/>
                    <a:pt x="1734" y="726"/>
                  </a:cubicBezTo>
                  <a:cubicBezTo>
                    <a:pt x="1616" y="660"/>
                    <a:pt x="1503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57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0" y="8303"/>
                  </a:moveTo>
                  <a:lnTo>
                    <a:pt x="6493" y="8313"/>
                  </a:lnTo>
                  <a:lnTo>
                    <a:pt x="9556" y="8324"/>
                  </a:lnTo>
                  <a:cubicBezTo>
                    <a:pt x="9725" y="8533"/>
                    <a:pt x="9868" y="8707"/>
                    <a:pt x="10001" y="8871"/>
                  </a:cubicBezTo>
                  <a:cubicBezTo>
                    <a:pt x="10400" y="9372"/>
                    <a:pt x="10783" y="9893"/>
                    <a:pt x="11151" y="10425"/>
                  </a:cubicBezTo>
                  <a:lnTo>
                    <a:pt x="11141" y="15456"/>
                  </a:lnTo>
                  <a:lnTo>
                    <a:pt x="3820" y="15435"/>
                  </a:lnTo>
                  <a:lnTo>
                    <a:pt x="3840" y="8303"/>
                  </a:lnTo>
                  <a:close/>
                  <a:moveTo>
                    <a:pt x="11719" y="11289"/>
                  </a:moveTo>
                  <a:cubicBezTo>
                    <a:pt x="11765" y="11350"/>
                    <a:pt x="11811" y="11422"/>
                    <a:pt x="11846" y="11483"/>
                  </a:cubicBezTo>
                  <a:cubicBezTo>
                    <a:pt x="12659" y="12756"/>
                    <a:pt x="13391" y="14091"/>
                    <a:pt x="14019" y="15466"/>
                  </a:cubicBezTo>
                  <a:lnTo>
                    <a:pt x="11708" y="15466"/>
                  </a:lnTo>
                  <a:lnTo>
                    <a:pt x="11719" y="11289"/>
                  </a:lnTo>
                  <a:close/>
                  <a:moveTo>
                    <a:pt x="691" y="16008"/>
                  </a:moveTo>
                  <a:lnTo>
                    <a:pt x="3232" y="16018"/>
                  </a:lnTo>
                  <a:lnTo>
                    <a:pt x="3165" y="42354"/>
                  </a:lnTo>
                  <a:lnTo>
                    <a:pt x="619" y="42349"/>
                  </a:lnTo>
                  <a:lnTo>
                    <a:pt x="691" y="16008"/>
                  </a:lnTo>
                  <a:close/>
                  <a:moveTo>
                    <a:pt x="3809" y="16023"/>
                  </a:moveTo>
                  <a:lnTo>
                    <a:pt x="11126" y="16044"/>
                  </a:lnTo>
                  <a:lnTo>
                    <a:pt x="11054" y="42379"/>
                  </a:lnTo>
                  <a:lnTo>
                    <a:pt x="3738" y="42359"/>
                  </a:lnTo>
                  <a:lnTo>
                    <a:pt x="3809" y="16023"/>
                  </a:lnTo>
                  <a:close/>
                  <a:moveTo>
                    <a:pt x="11698" y="16049"/>
                  </a:moveTo>
                  <a:lnTo>
                    <a:pt x="14408" y="16054"/>
                  </a:lnTo>
                  <a:lnTo>
                    <a:pt x="14408" y="16279"/>
                  </a:lnTo>
                  <a:lnTo>
                    <a:pt x="14403" y="16279"/>
                  </a:lnTo>
                  <a:lnTo>
                    <a:pt x="14331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698" y="16049"/>
                  </a:lnTo>
                  <a:close/>
                  <a:moveTo>
                    <a:pt x="11632" y="42952"/>
                  </a:moveTo>
                  <a:lnTo>
                    <a:pt x="13943" y="42957"/>
                  </a:lnTo>
                  <a:cubicBezTo>
                    <a:pt x="13907" y="43049"/>
                    <a:pt x="13866" y="43131"/>
                    <a:pt x="13830" y="43207"/>
                  </a:cubicBezTo>
                  <a:cubicBezTo>
                    <a:pt x="13222" y="44486"/>
                    <a:pt x="12516" y="45738"/>
                    <a:pt x="11749" y="46935"/>
                  </a:cubicBezTo>
                  <a:cubicBezTo>
                    <a:pt x="11708" y="47001"/>
                    <a:pt x="11662" y="47062"/>
                    <a:pt x="11616" y="47134"/>
                  </a:cubicBezTo>
                  <a:lnTo>
                    <a:pt x="11632" y="42952"/>
                  </a:lnTo>
                  <a:close/>
                  <a:moveTo>
                    <a:pt x="619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598" y="50053"/>
                  </a:lnTo>
                  <a:lnTo>
                    <a:pt x="619" y="42921"/>
                  </a:lnTo>
                  <a:close/>
                  <a:moveTo>
                    <a:pt x="3738" y="42937"/>
                  </a:moveTo>
                  <a:lnTo>
                    <a:pt x="11054" y="42947"/>
                  </a:lnTo>
                  <a:lnTo>
                    <a:pt x="11044" y="47978"/>
                  </a:lnTo>
                  <a:cubicBezTo>
                    <a:pt x="10538" y="48699"/>
                    <a:pt x="9996" y="49404"/>
                    <a:pt x="9438" y="50079"/>
                  </a:cubicBezTo>
                  <a:lnTo>
                    <a:pt x="3717" y="50069"/>
                  </a:lnTo>
                  <a:lnTo>
                    <a:pt x="3738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6" y="50713"/>
                    <a:pt x="8845" y="50774"/>
                    <a:pt x="8789" y="50841"/>
                  </a:cubicBezTo>
                  <a:cubicBezTo>
                    <a:pt x="7317" y="52507"/>
                    <a:pt x="5675" y="54031"/>
                    <a:pt x="3896" y="55360"/>
                  </a:cubicBezTo>
                  <a:cubicBezTo>
                    <a:pt x="3835" y="55411"/>
                    <a:pt x="3763" y="55452"/>
                    <a:pt x="3697" y="55504"/>
                  </a:cubicBezTo>
                  <a:lnTo>
                    <a:pt x="3712" y="50641"/>
                  </a:lnTo>
                  <a:close/>
                  <a:moveTo>
                    <a:pt x="598" y="50626"/>
                  </a:moveTo>
                  <a:lnTo>
                    <a:pt x="3145" y="50636"/>
                  </a:lnTo>
                  <a:lnTo>
                    <a:pt x="3129" y="55918"/>
                  </a:lnTo>
                  <a:cubicBezTo>
                    <a:pt x="2373" y="56460"/>
                    <a:pt x="1590" y="56961"/>
                    <a:pt x="813" y="57421"/>
                  </a:cubicBezTo>
                  <a:cubicBezTo>
                    <a:pt x="726" y="57467"/>
                    <a:pt x="650" y="57513"/>
                    <a:pt x="583" y="57559"/>
                  </a:cubicBezTo>
                  <a:lnTo>
                    <a:pt x="598" y="50626"/>
                  </a:lnTo>
                  <a:close/>
                  <a:moveTo>
                    <a:pt x="14347" y="43453"/>
                  </a:moveTo>
                  <a:lnTo>
                    <a:pt x="14347" y="57840"/>
                  </a:lnTo>
                  <a:lnTo>
                    <a:pt x="1232" y="57840"/>
                  </a:lnTo>
                  <a:cubicBezTo>
                    <a:pt x="2025" y="57365"/>
                    <a:pt x="2817" y="56848"/>
                    <a:pt x="3579" y="56306"/>
                  </a:cubicBezTo>
                  <a:cubicBezTo>
                    <a:pt x="3809" y="56143"/>
                    <a:pt x="4034" y="55979"/>
                    <a:pt x="4244" y="55810"/>
                  </a:cubicBezTo>
                  <a:cubicBezTo>
                    <a:pt x="6044" y="54455"/>
                    <a:pt x="7721" y="52911"/>
                    <a:pt x="9213" y="51209"/>
                  </a:cubicBezTo>
                  <a:cubicBezTo>
                    <a:pt x="9387" y="51020"/>
                    <a:pt x="9546" y="50836"/>
                    <a:pt x="9699" y="50646"/>
                  </a:cubicBezTo>
                  <a:lnTo>
                    <a:pt x="9791" y="50544"/>
                  </a:lnTo>
                  <a:lnTo>
                    <a:pt x="10180" y="50079"/>
                  </a:lnTo>
                  <a:lnTo>
                    <a:pt x="10175" y="50079"/>
                  </a:lnTo>
                  <a:cubicBezTo>
                    <a:pt x="10655" y="49486"/>
                    <a:pt x="11120" y="48867"/>
                    <a:pt x="11560" y="48233"/>
                  </a:cubicBezTo>
                  <a:cubicBezTo>
                    <a:pt x="11785" y="47911"/>
                    <a:pt x="12005" y="47574"/>
                    <a:pt x="12230" y="47241"/>
                  </a:cubicBezTo>
                  <a:cubicBezTo>
                    <a:pt x="13017" y="46030"/>
                    <a:pt x="13728" y="44757"/>
                    <a:pt x="14347" y="43453"/>
                  </a:cubicBezTo>
                  <a:close/>
                  <a:moveTo>
                    <a:pt x="159" y="0"/>
                  </a:moveTo>
                  <a:lnTo>
                    <a:pt x="159" y="511"/>
                  </a:lnTo>
                  <a:lnTo>
                    <a:pt x="0" y="58050"/>
                  </a:lnTo>
                  <a:lnTo>
                    <a:pt x="0" y="58336"/>
                  </a:lnTo>
                  <a:lnTo>
                    <a:pt x="97" y="58336"/>
                  </a:lnTo>
                  <a:lnTo>
                    <a:pt x="97" y="58351"/>
                  </a:lnTo>
                  <a:lnTo>
                    <a:pt x="14924" y="58351"/>
                  </a:lnTo>
                  <a:lnTo>
                    <a:pt x="14924" y="57840"/>
                  </a:lnTo>
                  <a:lnTo>
                    <a:pt x="14924" y="40902"/>
                  </a:lnTo>
                  <a:lnTo>
                    <a:pt x="14909" y="40902"/>
                  </a:lnTo>
                  <a:lnTo>
                    <a:pt x="14975" y="17450"/>
                  </a:lnTo>
                  <a:lnTo>
                    <a:pt x="14986" y="17450"/>
                  </a:lnTo>
                  <a:lnTo>
                    <a:pt x="14986" y="51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27"/>
            <p:cNvSpPr/>
            <p:nvPr/>
          </p:nvSpPr>
          <p:spPr>
            <a:xfrm flipH="1">
              <a:off x="2710033" y="3751500"/>
              <a:ext cx="695704" cy="2707679"/>
            </a:xfrm>
            <a:custGeom>
              <a:rect b="b" l="l" r="r" t="t"/>
              <a:pathLst>
                <a:path extrusionOk="0" h="58352" w="14992">
                  <a:moveTo>
                    <a:pt x="737" y="798"/>
                  </a:moveTo>
                  <a:cubicBezTo>
                    <a:pt x="972" y="941"/>
                    <a:pt x="1197" y="1074"/>
                    <a:pt x="1422" y="1207"/>
                  </a:cubicBezTo>
                  <a:cubicBezTo>
                    <a:pt x="2051" y="1600"/>
                    <a:pt x="2675" y="2015"/>
                    <a:pt x="3273" y="2449"/>
                  </a:cubicBezTo>
                  <a:lnTo>
                    <a:pt x="3262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50" y="2868"/>
                  </a:moveTo>
                  <a:cubicBezTo>
                    <a:pt x="3922" y="2919"/>
                    <a:pt x="3983" y="2971"/>
                    <a:pt x="4050" y="3022"/>
                  </a:cubicBezTo>
                  <a:cubicBezTo>
                    <a:pt x="5880" y="4418"/>
                    <a:pt x="7567" y="6008"/>
                    <a:pt x="9065" y="7751"/>
                  </a:cubicBezTo>
                  <a:lnTo>
                    <a:pt x="4203" y="7741"/>
                  </a:lnTo>
                  <a:lnTo>
                    <a:pt x="3835" y="7736"/>
                  </a:lnTo>
                  <a:lnTo>
                    <a:pt x="3850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800" y="13651"/>
                    <a:pt x="13104" y="12388"/>
                    <a:pt x="12338" y="11176"/>
                  </a:cubicBezTo>
                  <a:cubicBezTo>
                    <a:pt x="12118" y="10839"/>
                    <a:pt x="11898" y="10507"/>
                    <a:pt x="11673" y="10180"/>
                  </a:cubicBezTo>
                  <a:cubicBezTo>
                    <a:pt x="11284" y="9612"/>
                    <a:pt x="10875" y="9055"/>
                    <a:pt x="10451" y="8528"/>
                  </a:cubicBezTo>
                  <a:cubicBezTo>
                    <a:pt x="10400" y="8462"/>
                    <a:pt x="10349" y="8400"/>
                    <a:pt x="10298" y="8329"/>
                  </a:cubicBezTo>
                  <a:lnTo>
                    <a:pt x="10303" y="8329"/>
                  </a:lnTo>
                  <a:lnTo>
                    <a:pt x="9914" y="7853"/>
                  </a:lnTo>
                  <a:lnTo>
                    <a:pt x="9832" y="7751"/>
                  </a:lnTo>
                  <a:cubicBezTo>
                    <a:pt x="8227" y="5829"/>
                    <a:pt x="6402" y="4085"/>
                    <a:pt x="4408" y="2562"/>
                  </a:cubicBezTo>
                  <a:cubicBezTo>
                    <a:pt x="4203" y="2403"/>
                    <a:pt x="3983" y="2245"/>
                    <a:pt x="3743" y="2071"/>
                  </a:cubicBezTo>
                  <a:cubicBezTo>
                    <a:pt x="3094" y="1606"/>
                    <a:pt x="2419" y="1151"/>
                    <a:pt x="1734" y="726"/>
                  </a:cubicBezTo>
                  <a:cubicBezTo>
                    <a:pt x="1621" y="660"/>
                    <a:pt x="1504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62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5" y="8303"/>
                  </a:moveTo>
                  <a:lnTo>
                    <a:pt x="6494" y="8313"/>
                  </a:lnTo>
                  <a:lnTo>
                    <a:pt x="9556" y="8324"/>
                  </a:lnTo>
                  <a:cubicBezTo>
                    <a:pt x="9730" y="8533"/>
                    <a:pt x="9868" y="8707"/>
                    <a:pt x="10006" y="8871"/>
                  </a:cubicBezTo>
                  <a:cubicBezTo>
                    <a:pt x="10400" y="9372"/>
                    <a:pt x="10783" y="9893"/>
                    <a:pt x="11157" y="10425"/>
                  </a:cubicBezTo>
                  <a:lnTo>
                    <a:pt x="11141" y="15456"/>
                  </a:lnTo>
                  <a:lnTo>
                    <a:pt x="3825" y="15435"/>
                  </a:lnTo>
                  <a:lnTo>
                    <a:pt x="3845" y="8303"/>
                  </a:lnTo>
                  <a:close/>
                  <a:moveTo>
                    <a:pt x="11724" y="11289"/>
                  </a:moveTo>
                  <a:cubicBezTo>
                    <a:pt x="11765" y="11350"/>
                    <a:pt x="11811" y="11422"/>
                    <a:pt x="11852" y="11483"/>
                  </a:cubicBezTo>
                  <a:cubicBezTo>
                    <a:pt x="12660" y="12756"/>
                    <a:pt x="13391" y="14091"/>
                    <a:pt x="14025" y="15466"/>
                  </a:cubicBezTo>
                  <a:lnTo>
                    <a:pt x="11709" y="15466"/>
                  </a:lnTo>
                  <a:lnTo>
                    <a:pt x="11724" y="11289"/>
                  </a:lnTo>
                  <a:close/>
                  <a:moveTo>
                    <a:pt x="691" y="16008"/>
                  </a:moveTo>
                  <a:lnTo>
                    <a:pt x="3237" y="16018"/>
                  </a:lnTo>
                  <a:lnTo>
                    <a:pt x="3165" y="42354"/>
                  </a:lnTo>
                  <a:lnTo>
                    <a:pt x="624" y="42349"/>
                  </a:lnTo>
                  <a:lnTo>
                    <a:pt x="691" y="16008"/>
                  </a:lnTo>
                  <a:close/>
                  <a:moveTo>
                    <a:pt x="3810" y="16023"/>
                  </a:moveTo>
                  <a:lnTo>
                    <a:pt x="11131" y="16044"/>
                  </a:lnTo>
                  <a:lnTo>
                    <a:pt x="11059" y="42379"/>
                  </a:lnTo>
                  <a:lnTo>
                    <a:pt x="3743" y="42359"/>
                  </a:lnTo>
                  <a:lnTo>
                    <a:pt x="3810" y="16023"/>
                  </a:lnTo>
                  <a:close/>
                  <a:moveTo>
                    <a:pt x="11704" y="16049"/>
                  </a:moveTo>
                  <a:lnTo>
                    <a:pt x="14413" y="16054"/>
                  </a:lnTo>
                  <a:lnTo>
                    <a:pt x="14413" y="16279"/>
                  </a:lnTo>
                  <a:lnTo>
                    <a:pt x="14408" y="16279"/>
                  </a:lnTo>
                  <a:lnTo>
                    <a:pt x="14337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704" y="16049"/>
                  </a:lnTo>
                  <a:close/>
                  <a:moveTo>
                    <a:pt x="11632" y="42952"/>
                  </a:moveTo>
                  <a:lnTo>
                    <a:pt x="13948" y="42957"/>
                  </a:lnTo>
                  <a:cubicBezTo>
                    <a:pt x="13907" y="43049"/>
                    <a:pt x="13871" y="43131"/>
                    <a:pt x="13830" y="43207"/>
                  </a:cubicBezTo>
                  <a:cubicBezTo>
                    <a:pt x="13222" y="44486"/>
                    <a:pt x="12522" y="45738"/>
                    <a:pt x="11755" y="46935"/>
                  </a:cubicBezTo>
                  <a:cubicBezTo>
                    <a:pt x="11709" y="47001"/>
                    <a:pt x="11668" y="47062"/>
                    <a:pt x="11622" y="47134"/>
                  </a:cubicBezTo>
                  <a:lnTo>
                    <a:pt x="11632" y="42952"/>
                  </a:lnTo>
                  <a:close/>
                  <a:moveTo>
                    <a:pt x="624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604" y="50053"/>
                  </a:lnTo>
                  <a:lnTo>
                    <a:pt x="624" y="42921"/>
                  </a:lnTo>
                  <a:close/>
                  <a:moveTo>
                    <a:pt x="3743" y="42937"/>
                  </a:moveTo>
                  <a:lnTo>
                    <a:pt x="11059" y="42947"/>
                  </a:lnTo>
                  <a:lnTo>
                    <a:pt x="11044" y="47978"/>
                  </a:lnTo>
                  <a:cubicBezTo>
                    <a:pt x="10543" y="48699"/>
                    <a:pt x="9996" y="49404"/>
                    <a:pt x="9444" y="50079"/>
                  </a:cubicBezTo>
                  <a:lnTo>
                    <a:pt x="3723" y="50069"/>
                  </a:lnTo>
                  <a:lnTo>
                    <a:pt x="3743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7" y="50713"/>
                    <a:pt x="8846" y="50774"/>
                    <a:pt x="8789" y="50841"/>
                  </a:cubicBezTo>
                  <a:cubicBezTo>
                    <a:pt x="7322" y="52507"/>
                    <a:pt x="5676" y="54031"/>
                    <a:pt x="3902" y="55360"/>
                  </a:cubicBezTo>
                  <a:cubicBezTo>
                    <a:pt x="3835" y="55411"/>
                    <a:pt x="3764" y="55452"/>
                    <a:pt x="3702" y="55504"/>
                  </a:cubicBezTo>
                  <a:lnTo>
                    <a:pt x="3712" y="50641"/>
                  </a:lnTo>
                  <a:close/>
                  <a:moveTo>
                    <a:pt x="604" y="50626"/>
                  </a:moveTo>
                  <a:lnTo>
                    <a:pt x="3145" y="50636"/>
                  </a:lnTo>
                  <a:lnTo>
                    <a:pt x="3135" y="55918"/>
                  </a:lnTo>
                  <a:cubicBezTo>
                    <a:pt x="2373" y="56460"/>
                    <a:pt x="1596" y="56961"/>
                    <a:pt x="813" y="57421"/>
                  </a:cubicBezTo>
                  <a:cubicBezTo>
                    <a:pt x="732" y="57467"/>
                    <a:pt x="655" y="57513"/>
                    <a:pt x="583" y="57559"/>
                  </a:cubicBezTo>
                  <a:lnTo>
                    <a:pt x="604" y="50626"/>
                  </a:lnTo>
                  <a:close/>
                  <a:moveTo>
                    <a:pt x="14352" y="43453"/>
                  </a:moveTo>
                  <a:lnTo>
                    <a:pt x="14352" y="57840"/>
                  </a:lnTo>
                  <a:lnTo>
                    <a:pt x="1238" y="57840"/>
                  </a:lnTo>
                  <a:cubicBezTo>
                    <a:pt x="2030" y="57365"/>
                    <a:pt x="2823" y="56848"/>
                    <a:pt x="3579" y="56306"/>
                  </a:cubicBezTo>
                  <a:cubicBezTo>
                    <a:pt x="3810" y="56143"/>
                    <a:pt x="4035" y="55979"/>
                    <a:pt x="4244" y="55810"/>
                  </a:cubicBezTo>
                  <a:cubicBezTo>
                    <a:pt x="6049" y="54455"/>
                    <a:pt x="7721" y="52911"/>
                    <a:pt x="9219" y="51209"/>
                  </a:cubicBezTo>
                  <a:cubicBezTo>
                    <a:pt x="9388" y="51020"/>
                    <a:pt x="9551" y="50836"/>
                    <a:pt x="9705" y="50646"/>
                  </a:cubicBezTo>
                  <a:lnTo>
                    <a:pt x="9791" y="50544"/>
                  </a:lnTo>
                  <a:lnTo>
                    <a:pt x="10185" y="50079"/>
                  </a:lnTo>
                  <a:lnTo>
                    <a:pt x="10175" y="50079"/>
                  </a:lnTo>
                  <a:cubicBezTo>
                    <a:pt x="10655" y="49486"/>
                    <a:pt x="11121" y="48867"/>
                    <a:pt x="11560" y="48233"/>
                  </a:cubicBezTo>
                  <a:cubicBezTo>
                    <a:pt x="11785" y="47911"/>
                    <a:pt x="12010" y="47574"/>
                    <a:pt x="12235" y="47241"/>
                  </a:cubicBezTo>
                  <a:cubicBezTo>
                    <a:pt x="13023" y="46030"/>
                    <a:pt x="13728" y="44757"/>
                    <a:pt x="14352" y="43453"/>
                  </a:cubicBezTo>
                  <a:close/>
                  <a:moveTo>
                    <a:pt x="164" y="0"/>
                  </a:moveTo>
                  <a:lnTo>
                    <a:pt x="164" y="511"/>
                  </a:lnTo>
                  <a:lnTo>
                    <a:pt x="1" y="58050"/>
                  </a:lnTo>
                  <a:lnTo>
                    <a:pt x="1" y="58336"/>
                  </a:lnTo>
                  <a:lnTo>
                    <a:pt x="98" y="58336"/>
                  </a:lnTo>
                  <a:lnTo>
                    <a:pt x="98" y="58351"/>
                  </a:lnTo>
                  <a:lnTo>
                    <a:pt x="14925" y="58351"/>
                  </a:lnTo>
                  <a:lnTo>
                    <a:pt x="14925" y="57840"/>
                  </a:lnTo>
                  <a:lnTo>
                    <a:pt x="14925" y="40902"/>
                  </a:lnTo>
                  <a:lnTo>
                    <a:pt x="14914" y="40902"/>
                  </a:lnTo>
                  <a:lnTo>
                    <a:pt x="14976" y="17450"/>
                  </a:lnTo>
                  <a:lnTo>
                    <a:pt x="14991" y="17450"/>
                  </a:lnTo>
                  <a:lnTo>
                    <a:pt x="14991" y="51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1323" name="Google Shape;1323;p27"/>
          <p:cNvGrpSpPr/>
          <p:nvPr/>
        </p:nvGrpSpPr>
        <p:grpSpPr>
          <a:xfrm flipH="1">
            <a:off x="5779985" y="2988348"/>
            <a:ext cx="1504611" cy="1692267"/>
            <a:chOff x="1569925" y="2677275"/>
            <a:chExt cx="1781026" cy="2003394"/>
          </a:xfrm>
        </p:grpSpPr>
        <p:sp>
          <p:nvSpPr>
            <p:cNvPr id="1324" name="Google Shape;1324;p27"/>
            <p:cNvSpPr/>
            <p:nvPr/>
          </p:nvSpPr>
          <p:spPr>
            <a:xfrm>
              <a:off x="1569925" y="3596248"/>
              <a:ext cx="426624" cy="699118"/>
            </a:xfrm>
            <a:custGeom>
              <a:rect b="b" l="l" r="r" t="t"/>
              <a:pathLst>
                <a:path extrusionOk="0" h="14016" w="8553">
                  <a:moveTo>
                    <a:pt x="7213" y="0"/>
                  </a:moveTo>
                  <a:cubicBezTo>
                    <a:pt x="7066" y="0"/>
                    <a:pt x="6915" y="75"/>
                    <a:pt x="6706" y="170"/>
                  </a:cubicBezTo>
                  <a:cubicBezTo>
                    <a:pt x="5904" y="517"/>
                    <a:pt x="5147" y="962"/>
                    <a:pt x="4436" y="1473"/>
                  </a:cubicBezTo>
                  <a:cubicBezTo>
                    <a:pt x="3036" y="2470"/>
                    <a:pt x="1824" y="3733"/>
                    <a:pt x="888" y="5185"/>
                  </a:cubicBezTo>
                  <a:cubicBezTo>
                    <a:pt x="602" y="5615"/>
                    <a:pt x="346" y="6070"/>
                    <a:pt x="116" y="6535"/>
                  </a:cubicBezTo>
                  <a:cubicBezTo>
                    <a:pt x="0" y="6770"/>
                    <a:pt x="193" y="6991"/>
                    <a:pt x="409" y="6991"/>
                  </a:cubicBezTo>
                  <a:cubicBezTo>
                    <a:pt x="479" y="6991"/>
                    <a:pt x="552" y="6967"/>
                    <a:pt x="617" y="6913"/>
                  </a:cubicBezTo>
                  <a:lnTo>
                    <a:pt x="2197" y="5511"/>
                  </a:lnTo>
                  <a:lnTo>
                    <a:pt x="2197" y="5511"/>
                  </a:lnTo>
                  <a:cubicBezTo>
                    <a:pt x="1705" y="6095"/>
                    <a:pt x="1359" y="6802"/>
                    <a:pt x="1215" y="7552"/>
                  </a:cubicBezTo>
                  <a:cubicBezTo>
                    <a:pt x="1169" y="7782"/>
                    <a:pt x="1159" y="8053"/>
                    <a:pt x="1394" y="8181"/>
                  </a:cubicBezTo>
                  <a:cubicBezTo>
                    <a:pt x="1452" y="8213"/>
                    <a:pt x="1513" y="8228"/>
                    <a:pt x="1575" y="8228"/>
                  </a:cubicBezTo>
                  <a:cubicBezTo>
                    <a:pt x="1689" y="8228"/>
                    <a:pt x="1804" y="8177"/>
                    <a:pt x="1890" y="8094"/>
                  </a:cubicBezTo>
                  <a:cubicBezTo>
                    <a:pt x="2171" y="7833"/>
                    <a:pt x="2166" y="7450"/>
                    <a:pt x="2264" y="7102"/>
                  </a:cubicBezTo>
                  <a:cubicBezTo>
                    <a:pt x="2340" y="6821"/>
                    <a:pt x="2524" y="6530"/>
                    <a:pt x="2811" y="6509"/>
                  </a:cubicBezTo>
                  <a:lnTo>
                    <a:pt x="2811" y="6509"/>
                  </a:lnTo>
                  <a:cubicBezTo>
                    <a:pt x="2141" y="7568"/>
                    <a:pt x="1824" y="8846"/>
                    <a:pt x="1926" y="10098"/>
                  </a:cubicBezTo>
                  <a:cubicBezTo>
                    <a:pt x="2350" y="10011"/>
                    <a:pt x="2734" y="9735"/>
                    <a:pt x="2954" y="9367"/>
                  </a:cubicBezTo>
                  <a:lnTo>
                    <a:pt x="2954" y="9367"/>
                  </a:lnTo>
                  <a:cubicBezTo>
                    <a:pt x="2570" y="10037"/>
                    <a:pt x="2371" y="10814"/>
                    <a:pt x="2402" y="11596"/>
                  </a:cubicBezTo>
                  <a:cubicBezTo>
                    <a:pt x="2412" y="11852"/>
                    <a:pt x="2463" y="12133"/>
                    <a:pt x="2667" y="12287"/>
                  </a:cubicBezTo>
                  <a:cubicBezTo>
                    <a:pt x="2730" y="12334"/>
                    <a:pt x="2808" y="12355"/>
                    <a:pt x="2887" y="12355"/>
                  </a:cubicBezTo>
                  <a:cubicBezTo>
                    <a:pt x="3047" y="12355"/>
                    <a:pt x="3208" y="12265"/>
                    <a:pt x="3232" y="12116"/>
                  </a:cubicBezTo>
                  <a:lnTo>
                    <a:pt x="3232" y="12116"/>
                  </a:lnTo>
                  <a:cubicBezTo>
                    <a:pt x="3207" y="12529"/>
                    <a:pt x="3178" y="12942"/>
                    <a:pt x="3153" y="13350"/>
                  </a:cubicBezTo>
                  <a:cubicBezTo>
                    <a:pt x="3138" y="13565"/>
                    <a:pt x="3128" y="13800"/>
                    <a:pt x="3347" y="13943"/>
                  </a:cubicBezTo>
                  <a:cubicBezTo>
                    <a:pt x="3423" y="13993"/>
                    <a:pt x="3510" y="14016"/>
                    <a:pt x="3597" y="14016"/>
                  </a:cubicBezTo>
                  <a:cubicBezTo>
                    <a:pt x="3745" y="14016"/>
                    <a:pt x="3894" y="13949"/>
                    <a:pt x="3997" y="13831"/>
                  </a:cubicBezTo>
                  <a:cubicBezTo>
                    <a:pt x="4329" y="13447"/>
                    <a:pt x="4206" y="12956"/>
                    <a:pt x="4109" y="12506"/>
                  </a:cubicBezTo>
                  <a:cubicBezTo>
                    <a:pt x="3485" y="9454"/>
                    <a:pt x="4697" y="6090"/>
                    <a:pt x="7126" y="4137"/>
                  </a:cubicBezTo>
                  <a:cubicBezTo>
                    <a:pt x="7565" y="3784"/>
                    <a:pt x="8061" y="3452"/>
                    <a:pt x="8307" y="2946"/>
                  </a:cubicBezTo>
                  <a:cubicBezTo>
                    <a:pt x="8552" y="2445"/>
                    <a:pt x="8506" y="1836"/>
                    <a:pt x="8302" y="1310"/>
                  </a:cubicBezTo>
                  <a:cubicBezTo>
                    <a:pt x="8153" y="936"/>
                    <a:pt x="7898" y="440"/>
                    <a:pt x="7586" y="170"/>
                  </a:cubicBezTo>
                  <a:cubicBezTo>
                    <a:pt x="7446" y="47"/>
                    <a:pt x="7331" y="0"/>
                    <a:pt x="72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27"/>
            <p:cNvSpPr/>
            <p:nvPr/>
          </p:nvSpPr>
          <p:spPr>
            <a:xfrm>
              <a:off x="2099526" y="3678903"/>
              <a:ext cx="935250" cy="1001740"/>
            </a:xfrm>
            <a:custGeom>
              <a:rect b="b" l="l" r="r" t="t"/>
              <a:pathLst>
                <a:path extrusionOk="0" h="20083" w="18750">
                  <a:moveTo>
                    <a:pt x="8559" y="0"/>
                  </a:moveTo>
                  <a:lnTo>
                    <a:pt x="4832" y="747"/>
                  </a:lnTo>
                  <a:cubicBezTo>
                    <a:pt x="4832" y="747"/>
                    <a:pt x="4832" y="798"/>
                    <a:pt x="4827" y="890"/>
                  </a:cubicBezTo>
                  <a:cubicBezTo>
                    <a:pt x="3861" y="977"/>
                    <a:pt x="2813" y="1079"/>
                    <a:pt x="2772" y="1120"/>
                  </a:cubicBezTo>
                  <a:cubicBezTo>
                    <a:pt x="2772" y="1120"/>
                    <a:pt x="3298" y="4602"/>
                    <a:pt x="936" y="7531"/>
                  </a:cubicBezTo>
                  <a:cubicBezTo>
                    <a:pt x="936" y="7531"/>
                    <a:pt x="1264" y="10681"/>
                    <a:pt x="1064" y="14101"/>
                  </a:cubicBezTo>
                  <a:cubicBezTo>
                    <a:pt x="947" y="16095"/>
                    <a:pt x="650" y="18181"/>
                    <a:pt x="1" y="19781"/>
                  </a:cubicBezTo>
                  <a:cubicBezTo>
                    <a:pt x="1" y="19781"/>
                    <a:pt x="1535" y="19781"/>
                    <a:pt x="2920" y="20083"/>
                  </a:cubicBezTo>
                  <a:cubicBezTo>
                    <a:pt x="2920" y="20083"/>
                    <a:pt x="1949" y="19331"/>
                    <a:pt x="1192" y="19219"/>
                  </a:cubicBezTo>
                  <a:lnTo>
                    <a:pt x="1693" y="14162"/>
                  </a:lnTo>
                  <a:lnTo>
                    <a:pt x="1693" y="14157"/>
                  </a:lnTo>
                  <a:lnTo>
                    <a:pt x="1703" y="14019"/>
                  </a:lnTo>
                  <a:lnTo>
                    <a:pt x="2163" y="9372"/>
                  </a:lnTo>
                  <a:cubicBezTo>
                    <a:pt x="2163" y="9372"/>
                    <a:pt x="3748" y="7035"/>
                    <a:pt x="5016" y="4479"/>
                  </a:cubicBezTo>
                  <a:cubicBezTo>
                    <a:pt x="5119" y="5282"/>
                    <a:pt x="5272" y="6151"/>
                    <a:pt x="5502" y="7051"/>
                  </a:cubicBezTo>
                  <a:lnTo>
                    <a:pt x="5727" y="11151"/>
                  </a:lnTo>
                  <a:lnTo>
                    <a:pt x="9326" y="13498"/>
                  </a:lnTo>
                  <a:lnTo>
                    <a:pt x="14439" y="16826"/>
                  </a:lnTo>
                  <a:lnTo>
                    <a:pt x="14551" y="17895"/>
                  </a:lnTo>
                  <a:cubicBezTo>
                    <a:pt x="14551" y="17895"/>
                    <a:pt x="15155" y="17634"/>
                    <a:pt x="15191" y="17516"/>
                  </a:cubicBezTo>
                  <a:cubicBezTo>
                    <a:pt x="15192" y="17512"/>
                    <a:pt x="15195" y="17510"/>
                    <a:pt x="15199" y="17510"/>
                  </a:cubicBezTo>
                  <a:cubicBezTo>
                    <a:pt x="15300" y="17510"/>
                    <a:pt x="16219" y="18696"/>
                    <a:pt x="18164" y="18696"/>
                  </a:cubicBezTo>
                  <a:cubicBezTo>
                    <a:pt x="18350" y="18696"/>
                    <a:pt x="18545" y="18685"/>
                    <a:pt x="18749" y="18662"/>
                  </a:cubicBezTo>
                  <a:cubicBezTo>
                    <a:pt x="18749" y="18657"/>
                    <a:pt x="17190" y="16821"/>
                    <a:pt x="15339" y="16126"/>
                  </a:cubicBezTo>
                  <a:cubicBezTo>
                    <a:pt x="15339" y="16126"/>
                    <a:pt x="12046" y="14254"/>
                    <a:pt x="9510" y="12526"/>
                  </a:cubicBezTo>
                  <a:cubicBezTo>
                    <a:pt x="8063" y="11550"/>
                    <a:pt x="6862" y="10614"/>
                    <a:pt x="6647" y="10098"/>
                  </a:cubicBezTo>
                  <a:lnTo>
                    <a:pt x="6591" y="5716"/>
                  </a:lnTo>
                  <a:cubicBezTo>
                    <a:pt x="6591" y="5716"/>
                    <a:pt x="8294" y="2603"/>
                    <a:pt x="85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27"/>
            <p:cNvSpPr/>
            <p:nvPr/>
          </p:nvSpPr>
          <p:spPr>
            <a:xfrm>
              <a:off x="2099526" y="4362384"/>
              <a:ext cx="145699" cy="318284"/>
            </a:xfrm>
            <a:custGeom>
              <a:rect b="b" l="l" r="r" t="t"/>
              <a:pathLst>
                <a:path extrusionOk="0" h="6381" w="2921">
                  <a:moveTo>
                    <a:pt x="1253" y="0"/>
                  </a:moveTo>
                  <a:lnTo>
                    <a:pt x="1253" y="0"/>
                  </a:lnTo>
                  <a:cubicBezTo>
                    <a:pt x="1256" y="4"/>
                    <a:pt x="1260" y="7"/>
                    <a:pt x="1263" y="10"/>
                  </a:cubicBezTo>
                  <a:lnTo>
                    <a:pt x="1263" y="10"/>
                  </a:lnTo>
                  <a:cubicBezTo>
                    <a:pt x="1260" y="7"/>
                    <a:pt x="1257" y="3"/>
                    <a:pt x="1253" y="0"/>
                  </a:cubicBezTo>
                  <a:close/>
                  <a:moveTo>
                    <a:pt x="1263" y="10"/>
                  </a:moveTo>
                  <a:cubicBezTo>
                    <a:pt x="1380" y="141"/>
                    <a:pt x="1249" y="384"/>
                    <a:pt x="1074" y="399"/>
                  </a:cubicBezTo>
                  <a:lnTo>
                    <a:pt x="1069" y="399"/>
                  </a:lnTo>
                  <a:cubicBezTo>
                    <a:pt x="947" y="2388"/>
                    <a:pt x="650" y="4474"/>
                    <a:pt x="1" y="6079"/>
                  </a:cubicBezTo>
                  <a:cubicBezTo>
                    <a:pt x="1" y="6079"/>
                    <a:pt x="1535" y="6079"/>
                    <a:pt x="2920" y="6381"/>
                  </a:cubicBezTo>
                  <a:cubicBezTo>
                    <a:pt x="2920" y="6381"/>
                    <a:pt x="1949" y="5629"/>
                    <a:pt x="1202" y="5517"/>
                  </a:cubicBezTo>
                  <a:lnTo>
                    <a:pt x="1698" y="460"/>
                  </a:lnTo>
                  <a:cubicBezTo>
                    <a:pt x="1548" y="310"/>
                    <a:pt x="1408" y="160"/>
                    <a:pt x="1263" y="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27"/>
            <p:cNvSpPr/>
            <p:nvPr/>
          </p:nvSpPr>
          <p:spPr>
            <a:xfrm>
              <a:off x="2564480" y="4303723"/>
              <a:ext cx="470319" cy="307510"/>
            </a:xfrm>
            <a:custGeom>
              <a:rect b="b" l="l" r="r" t="t"/>
              <a:pathLst>
                <a:path extrusionOk="0" h="6165" w="9429">
                  <a:moveTo>
                    <a:pt x="189" y="0"/>
                  </a:moveTo>
                  <a:cubicBezTo>
                    <a:pt x="154" y="256"/>
                    <a:pt x="281" y="532"/>
                    <a:pt x="506" y="665"/>
                  </a:cubicBezTo>
                  <a:cubicBezTo>
                    <a:pt x="492" y="664"/>
                    <a:pt x="479" y="663"/>
                    <a:pt x="465" y="663"/>
                  </a:cubicBezTo>
                  <a:cubicBezTo>
                    <a:pt x="270" y="663"/>
                    <a:pt x="86" y="795"/>
                    <a:pt x="0" y="967"/>
                  </a:cubicBezTo>
                  <a:lnTo>
                    <a:pt x="5113" y="4295"/>
                  </a:lnTo>
                  <a:lnTo>
                    <a:pt x="5230" y="5364"/>
                  </a:lnTo>
                  <a:cubicBezTo>
                    <a:pt x="5230" y="5364"/>
                    <a:pt x="5829" y="5103"/>
                    <a:pt x="5870" y="4985"/>
                  </a:cubicBezTo>
                  <a:cubicBezTo>
                    <a:pt x="5871" y="4982"/>
                    <a:pt x="5873" y="4980"/>
                    <a:pt x="5877" y="4980"/>
                  </a:cubicBezTo>
                  <a:cubicBezTo>
                    <a:pt x="5972" y="4980"/>
                    <a:pt x="6893" y="6165"/>
                    <a:pt x="8842" y="6165"/>
                  </a:cubicBezTo>
                  <a:cubicBezTo>
                    <a:pt x="9028" y="6165"/>
                    <a:pt x="9223" y="6154"/>
                    <a:pt x="9428" y="6131"/>
                  </a:cubicBezTo>
                  <a:cubicBezTo>
                    <a:pt x="9428" y="6131"/>
                    <a:pt x="7869" y="4295"/>
                    <a:pt x="6018" y="3600"/>
                  </a:cubicBezTo>
                  <a:cubicBezTo>
                    <a:pt x="6018" y="3600"/>
                    <a:pt x="2725" y="1723"/>
                    <a:pt x="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27"/>
            <p:cNvSpPr/>
            <p:nvPr/>
          </p:nvSpPr>
          <p:spPr>
            <a:xfrm>
              <a:off x="1799883" y="2677275"/>
              <a:ext cx="1551068" cy="1248197"/>
            </a:xfrm>
            <a:custGeom>
              <a:rect b="b" l="l" r="r" t="t"/>
              <a:pathLst>
                <a:path extrusionOk="0" h="25024" w="31096">
                  <a:moveTo>
                    <a:pt x="25196" y="0"/>
                  </a:moveTo>
                  <a:cubicBezTo>
                    <a:pt x="24578" y="0"/>
                    <a:pt x="23942" y="190"/>
                    <a:pt x="23365" y="616"/>
                  </a:cubicBezTo>
                  <a:cubicBezTo>
                    <a:pt x="23212" y="729"/>
                    <a:pt x="23069" y="857"/>
                    <a:pt x="22941" y="990"/>
                  </a:cubicBezTo>
                  <a:cubicBezTo>
                    <a:pt x="22598" y="1138"/>
                    <a:pt x="22292" y="1388"/>
                    <a:pt x="22072" y="1695"/>
                  </a:cubicBezTo>
                  <a:cubicBezTo>
                    <a:pt x="21678" y="2268"/>
                    <a:pt x="21607" y="2994"/>
                    <a:pt x="21550" y="3689"/>
                  </a:cubicBezTo>
                  <a:cubicBezTo>
                    <a:pt x="21673" y="3316"/>
                    <a:pt x="21862" y="2978"/>
                    <a:pt x="22097" y="2672"/>
                  </a:cubicBezTo>
                  <a:lnTo>
                    <a:pt x="22097" y="2672"/>
                  </a:lnTo>
                  <a:cubicBezTo>
                    <a:pt x="21939" y="3515"/>
                    <a:pt x="22087" y="4405"/>
                    <a:pt x="22598" y="5100"/>
                  </a:cubicBezTo>
                  <a:cubicBezTo>
                    <a:pt x="22660" y="4696"/>
                    <a:pt x="22731" y="4303"/>
                    <a:pt x="22798" y="3899"/>
                  </a:cubicBezTo>
                  <a:cubicBezTo>
                    <a:pt x="23606" y="4487"/>
                    <a:pt x="24434" y="5100"/>
                    <a:pt x="24971" y="5949"/>
                  </a:cubicBezTo>
                  <a:cubicBezTo>
                    <a:pt x="25508" y="6803"/>
                    <a:pt x="25692" y="7943"/>
                    <a:pt x="25155" y="8797"/>
                  </a:cubicBezTo>
                  <a:cubicBezTo>
                    <a:pt x="24730" y="9461"/>
                    <a:pt x="23948" y="9829"/>
                    <a:pt x="23166" y="9932"/>
                  </a:cubicBezTo>
                  <a:cubicBezTo>
                    <a:pt x="22937" y="9963"/>
                    <a:pt x="22706" y="9976"/>
                    <a:pt x="22476" y="9976"/>
                  </a:cubicBezTo>
                  <a:cubicBezTo>
                    <a:pt x="21920" y="9976"/>
                    <a:pt x="21362" y="9903"/>
                    <a:pt x="20809" y="9845"/>
                  </a:cubicBezTo>
                  <a:cubicBezTo>
                    <a:pt x="19637" y="9711"/>
                    <a:pt x="18450" y="9631"/>
                    <a:pt x="17267" y="9631"/>
                  </a:cubicBezTo>
                  <a:cubicBezTo>
                    <a:pt x="14866" y="9631"/>
                    <a:pt x="12479" y="9962"/>
                    <a:pt x="10256" y="10852"/>
                  </a:cubicBezTo>
                  <a:cubicBezTo>
                    <a:pt x="7674" y="11885"/>
                    <a:pt x="5399" y="13669"/>
                    <a:pt x="3763" y="15919"/>
                  </a:cubicBezTo>
                  <a:cubicBezTo>
                    <a:pt x="2710" y="16731"/>
                    <a:pt x="1662" y="17539"/>
                    <a:pt x="604" y="18347"/>
                  </a:cubicBezTo>
                  <a:cubicBezTo>
                    <a:pt x="435" y="18485"/>
                    <a:pt x="261" y="18618"/>
                    <a:pt x="154" y="18807"/>
                  </a:cubicBezTo>
                  <a:cubicBezTo>
                    <a:pt x="46" y="19002"/>
                    <a:pt x="26" y="19247"/>
                    <a:pt x="164" y="19421"/>
                  </a:cubicBezTo>
                  <a:cubicBezTo>
                    <a:pt x="261" y="19538"/>
                    <a:pt x="409" y="19595"/>
                    <a:pt x="491" y="19717"/>
                  </a:cubicBezTo>
                  <a:cubicBezTo>
                    <a:pt x="614" y="19891"/>
                    <a:pt x="568" y="20131"/>
                    <a:pt x="471" y="20315"/>
                  </a:cubicBezTo>
                  <a:cubicBezTo>
                    <a:pt x="368" y="20505"/>
                    <a:pt x="220" y="20658"/>
                    <a:pt x="133" y="20847"/>
                  </a:cubicBezTo>
                  <a:cubicBezTo>
                    <a:pt x="0" y="21134"/>
                    <a:pt x="10" y="21476"/>
                    <a:pt x="31" y="21793"/>
                  </a:cubicBezTo>
                  <a:lnTo>
                    <a:pt x="143" y="23905"/>
                  </a:lnTo>
                  <a:cubicBezTo>
                    <a:pt x="169" y="24324"/>
                    <a:pt x="246" y="24830"/>
                    <a:pt x="639" y="24983"/>
                  </a:cubicBezTo>
                  <a:cubicBezTo>
                    <a:pt x="708" y="25011"/>
                    <a:pt x="780" y="25023"/>
                    <a:pt x="852" y="25023"/>
                  </a:cubicBezTo>
                  <a:cubicBezTo>
                    <a:pt x="1075" y="25023"/>
                    <a:pt x="1304" y="24903"/>
                    <a:pt x="1462" y="24733"/>
                  </a:cubicBezTo>
                  <a:cubicBezTo>
                    <a:pt x="1534" y="24656"/>
                    <a:pt x="1595" y="24569"/>
                    <a:pt x="1647" y="24477"/>
                  </a:cubicBezTo>
                  <a:cubicBezTo>
                    <a:pt x="2638" y="23930"/>
                    <a:pt x="3738" y="23613"/>
                    <a:pt x="4868" y="23444"/>
                  </a:cubicBezTo>
                  <a:cubicBezTo>
                    <a:pt x="5653" y="23327"/>
                    <a:pt x="6458" y="23280"/>
                    <a:pt x="7257" y="23280"/>
                  </a:cubicBezTo>
                  <a:cubicBezTo>
                    <a:pt x="7680" y="23280"/>
                    <a:pt x="8102" y="23294"/>
                    <a:pt x="8518" y="23317"/>
                  </a:cubicBezTo>
                  <a:cubicBezTo>
                    <a:pt x="10316" y="23408"/>
                    <a:pt x="12121" y="23640"/>
                    <a:pt x="13912" y="23640"/>
                  </a:cubicBezTo>
                  <a:cubicBezTo>
                    <a:pt x="14739" y="23640"/>
                    <a:pt x="15563" y="23590"/>
                    <a:pt x="16381" y="23455"/>
                  </a:cubicBezTo>
                  <a:cubicBezTo>
                    <a:pt x="18943" y="23035"/>
                    <a:pt x="21530" y="21532"/>
                    <a:pt x="22353" y="19078"/>
                  </a:cubicBezTo>
                  <a:cubicBezTo>
                    <a:pt x="22368" y="19048"/>
                    <a:pt x="22374" y="19012"/>
                    <a:pt x="22389" y="18981"/>
                  </a:cubicBezTo>
                  <a:cubicBezTo>
                    <a:pt x="23319" y="20055"/>
                    <a:pt x="23549" y="21655"/>
                    <a:pt x="23054" y="22969"/>
                  </a:cubicBezTo>
                  <a:cubicBezTo>
                    <a:pt x="22941" y="23255"/>
                    <a:pt x="22798" y="23531"/>
                    <a:pt x="22619" y="23782"/>
                  </a:cubicBezTo>
                  <a:cubicBezTo>
                    <a:pt x="24490" y="22780"/>
                    <a:pt x="25825" y="20827"/>
                    <a:pt x="26080" y="18720"/>
                  </a:cubicBezTo>
                  <a:cubicBezTo>
                    <a:pt x="26103" y="18960"/>
                    <a:pt x="26396" y="19145"/>
                    <a:pt x="26675" y="19145"/>
                  </a:cubicBezTo>
                  <a:cubicBezTo>
                    <a:pt x="26764" y="19145"/>
                    <a:pt x="26852" y="19126"/>
                    <a:pt x="26929" y="19083"/>
                  </a:cubicBezTo>
                  <a:cubicBezTo>
                    <a:pt x="27302" y="18879"/>
                    <a:pt x="27440" y="18434"/>
                    <a:pt x="27553" y="18030"/>
                  </a:cubicBezTo>
                  <a:lnTo>
                    <a:pt x="28320" y="15228"/>
                  </a:lnTo>
                  <a:cubicBezTo>
                    <a:pt x="28387" y="15296"/>
                    <a:pt x="28475" y="15326"/>
                    <a:pt x="28567" y="15326"/>
                  </a:cubicBezTo>
                  <a:cubicBezTo>
                    <a:pt x="28718" y="15326"/>
                    <a:pt x="28879" y="15245"/>
                    <a:pt x="28974" y="15121"/>
                  </a:cubicBezTo>
                  <a:cubicBezTo>
                    <a:pt x="29122" y="14916"/>
                    <a:pt x="29143" y="14651"/>
                    <a:pt x="29148" y="14400"/>
                  </a:cubicBezTo>
                  <a:cubicBezTo>
                    <a:pt x="29179" y="12923"/>
                    <a:pt x="28964" y="11435"/>
                    <a:pt x="28514" y="10029"/>
                  </a:cubicBezTo>
                  <a:cubicBezTo>
                    <a:pt x="28534" y="10019"/>
                    <a:pt x="28529" y="10013"/>
                    <a:pt x="28529" y="10013"/>
                  </a:cubicBezTo>
                  <a:cubicBezTo>
                    <a:pt x="28156" y="8858"/>
                    <a:pt x="27634" y="7748"/>
                    <a:pt x="26970" y="6731"/>
                  </a:cubicBezTo>
                  <a:cubicBezTo>
                    <a:pt x="26632" y="6220"/>
                    <a:pt x="26254" y="5714"/>
                    <a:pt x="26085" y="5121"/>
                  </a:cubicBezTo>
                  <a:cubicBezTo>
                    <a:pt x="25922" y="4527"/>
                    <a:pt x="26024" y="3812"/>
                    <a:pt x="26515" y="3438"/>
                  </a:cubicBezTo>
                  <a:cubicBezTo>
                    <a:pt x="26898" y="3152"/>
                    <a:pt x="27415" y="3132"/>
                    <a:pt x="27895" y="3132"/>
                  </a:cubicBezTo>
                  <a:cubicBezTo>
                    <a:pt x="28964" y="3127"/>
                    <a:pt x="30032" y="3111"/>
                    <a:pt x="31096" y="3106"/>
                  </a:cubicBezTo>
                  <a:cubicBezTo>
                    <a:pt x="31014" y="3106"/>
                    <a:pt x="28284" y="2360"/>
                    <a:pt x="28018" y="1782"/>
                  </a:cubicBezTo>
                  <a:cubicBezTo>
                    <a:pt x="27504" y="700"/>
                    <a:pt x="26382" y="0"/>
                    <a:pt x="251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27"/>
            <p:cNvSpPr/>
            <p:nvPr/>
          </p:nvSpPr>
          <p:spPr>
            <a:xfrm>
              <a:off x="3083207" y="2737831"/>
              <a:ext cx="25539" cy="25539"/>
            </a:xfrm>
            <a:custGeom>
              <a:rect b="b" l="l" r="r" t="t"/>
              <a:pathLst>
                <a:path extrusionOk="0" h="512" w="512">
                  <a:moveTo>
                    <a:pt x="256" y="0"/>
                  </a:moveTo>
                  <a:cubicBezTo>
                    <a:pt x="118" y="0"/>
                    <a:pt x="0" y="113"/>
                    <a:pt x="0" y="256"/>
                  </a:cubicBezTo>
                  <a:cubicBezTo>
                    <a:pt x="0" y="399"/>
                    <a:pt x="118" y="512"/>
                    <a:pt x="256" y="512"/>
                  </a:cubicBezTo>
                  <a:cubicBezTo>
                    <a:pt x="399" y="512"/>
                    <a:pt x="512" y="399"/>
                    <a:pt x="512" y="256"/>
                  </a:cubicBezTo>
                  <a:cubicBezTo>
                    <a:pt x="512" y="113"/>
                    <a:pt x="399" y="0"/>
                    <a:pt x="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27"/>
            <p:cNvSpPr/>
            <p:nvPr/>
          </p:nvSpPr>
          <p:spPr>
            <a:xfrm>
              <a:off x="2183927" y="4378197"/>
              <a:ext cx="1097" cy="6933"/>
            </a:xfrm>
            <a:custGeom>
              <a:rect b="b" l="l" r="r" t="t"/>
              <a:pathLst>
                <a:path extrusionOk="0" h="139" w="22">
                  <a:moveTo>
                    <a:pt x="21" y="0"/>
                  </a:moveTo>
                  <a:lnTo>
                    <a:pt x="21" y="0"/>
                  </a:lnTo>
                  <a:cubicBezTo>
                    <a:pt x="1" y="46"/>
                    <a:pt x="1" y="92"/>
                    <a:pt x="6" y="138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2528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27"/>
            <p:cNvSpPr/>
            <p:nvPr/>
          </p:nvSpPr>
          <p:spPr>
            <a:xfrm>
              <a:off x="2043708" y="3571756"/>
              <a:ext cx="872202" cy="284765"/>
            </a:xfrm>
            <a:custGeom>
              <a:rect b="b" l="l" r="r" t="t"/>
              <a:pathLst>
                <a:path extrusionOk="0" h="5709" w="17486">
                  <a:moveTo>
                    <a:pt x="17041" y="1"/>
                  </a:moveTo>
                  <a:cubicBezTo>
                    <a:pt x="16698" y="799"/>
                    <a:pt x="16264" y="1458"/>
                    <a:pt x="15568" y="1995"/>
                  </a:cubicBezTo>
                  <a:cubicBezTo>
                    <a:pt x="15021" y="2424"/>
                    <a:pt x="14019" y="3074"/>
                    <a:pt x="13293" y="3074"/>
                  </a:cubicBezTo>
                  <a:cubicBezTo>
                    <a:pt x="12256" y="3339"/>
                    <a:pt x="11188" y="3389"/>
                    <a:pt x="10113" y="3389"/>
                  </a:cubicBezTo>
                  <a:cubicBezTo>
                    <a:pt x="9488" y="3389"/>
                    <a:pt x="8861" y="3372"/>
                    <a:pt x="8237" y="3370"/>
                  </a:cubicBezTo>
                  <a:cubicBezTo>
                    <a:pt x="7153" y="3370"/>
                    <a:pt x="6059" y="3416"/>
                    <a:pt x="4975" y="3503"/>
                  </a:cubicBezTo>
                  <a:cubicBezTo>
                    <a:pt x="3865" y="3595"/>
                    <a:pt x="2756" y="3738"/>
                    <a:pt x="1743" y="4188"/>
                  </a:cubicBezTo>
                  <a:cubicBezTo>
                    <a:pt x="1074" y="4490"/>
                    <a:pt x="450" y="4935"/>
                    <a:pt x="0" y="5512"/>
                  </a:cubicBezTo>
                  <a:cubicBezTo>
                    <a:pt x="782" y="5395"/>
                    <a:pt x="1586" y="5348"/>
                    <a:pt x="2386" y="5348"/>
                  </a:cubicBezTo>
                  <a:cubicBezTo>
                    <a:pt x="2810" y="5348"/>
                    <a:pt x="3233" y="5362"/>
                    <a:pt x="3650" y="5385"/>
                  </a:cubicBezTo>
                  <a:cubicBezTo>
                    <a:pt x="5437" y="5479"/>
                    <a:pt x="7240" y="5709"/>
                    <a:pt x="9028" y="5709"/>
                  </a:cubicBezTo>
                  <a:cubicBezTo>
                    <a:pt x="9859" y="5709"/>
                    <a:pt x="10687" y="5659"/>
                    <a:pt x="11509" y="5523"/>
                  </a:cubicBezTo>
                  <a:cubicBezTo>
                    <a:pt x="14065" y="5093"/>
                    <a:pt x="16662" y="3600"/>
                    <a:pt x="17486" y="1146"/>
                  </a:cubicBezTo>
                  <a:cubicBezTo>
                    <a:pt x="17424" y="773"/>
                    <a:pt x="17235" y="410"/>
                    <a:pt x="17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27"/>
            <p:cNvSpPr/>
            <p:nvPr/>
          </p:nvSpPr>
          <p:spPr>
            <a:xfrm>
              <a:off x="2928921" y="3176742"/>
              <a:ext cx="327462" cy="686548"/>
            </a:xfrm>
            <a:custGeom>
              <a:rect b="b" l="l" r="r" t="t"/>
              <a:pathLst>
                <a:path extrusionOk="0" h="13764" w="6565">
                  <a:moveTo>
                    <a:pt x="5900" y="0"/>
                  </a:moveTo>
                  <a:lnTo>
                    <a:pt x="5900" y="0"/>
                  </a:lnTo>
                  <a:cubicBezTo>
                    <a:pt x="6243" y="1560"/>
                    <a:pt x="6028" y="3257"/>
                    <a:pt x="5241" y="4648"/>
                  </a:cubicBezTo>
                  <a:cubicBezTo>
                    <a:pt x="5144" y="4408"/>
                    <a:pt x="5052" y="4167"/>
                    <a:pt x="4960" y="3932"/>
                  </a:cubicBezTo>
                  <a:lnTo>
                    <a:pt x="4617" y="6253"/>
                  </a:lnTo>
                  <a:cubicBezTo>
                    <a:pt x="4551" y="6683"/>
                    <a:pt x="4469" y="7148"/>
                    <a:pt x="4142" y="7434"/>
                  </a:cubicBezTo>
                  <a:cubicBezTo>
                    <a:pt x="4008" y="7551"/>
                    <a:pt x="3823" y="7610"/>
                    <a:pt x="3644" y="7610"/>
                  </a:cubicBezTo>
                  <a:cubicBezTo>
                    <a:pt x="3384" y="7610"/>
                    <a:pt x="3138" y="7486"/>
                    <a:pt x="3083" y="7235"/>
                  </a:cubicBezTo>
                  <a:cubicBezTo>
                    <a:pt x="2833" y="8631"/>
                    <a:pt x="2572" y="10057"/>
                    <a:pt x="1861" y="11284"/>
                  </a:cubicBezTo>
                  <a:cubicBezTo>
                    <a:pt x="1488" y="11913"/>
                    <a:pt x="1002" y="12486"/>
                    <a:pt x="435" y="12951"/>
                  </a:cubicBezTo>
                  <a:cubicBezTo>
                    <a:pt x="327" y="13237"/>
                    <a:pt x="179" y="13508"/>
                    <a:pt x="0" y="13764"/>
                  </a:cubicBezTo>
                  <a:cubicBezTo>
                    <a:pt x="1882" y="12757"/>
                    <a:pt x="3211" y="10809"/>
                    <a:pt x="3467" y="8702"/>
                  </a:cubicBezTo>
                  <a:cubicBezTo>
                    <a:pt x="3490" y="8942"/>
                    <a:pt x="3779" y="9129"/>
                    <a:pt x="4057" y="9129"/>
                  </a:cubicBezTo>
                  <a:cubicBezTo>
                    <a:pt x="4147" y="9129"/>
                    <a:pt x="4237" y="9109"/>
                    <a:pt x="4315" y="9065"/>
                  </a:cubicBezTo>
                  <a:cubicBezTo>
                    <a:pt x="4678" y="8866"/>
                    <a:pt x="4822" y="8421"/>
                    <a:pt x="4934" y="8012"/>
                  </a:cubicBezTo>
                  <a:lnTo>
                    <a:pt x="5701" y="5210"/>
                  </a:lnTo>
                  <a:cubicBezTo>
                    <a:pt x="5769" y="5279"/>
                    <a:pt x="5860" y="5309"/>
                    <a:pt x="5954" y="5309"/>
                  </a:cubicBezTo>
                  <a:cubicBezTo>
                    <a:pt x="6107" y="5309"/>
                    <a:pt x="6269" y="5229"/>
                    <a:pt x="6360" y="5103"/>
                  </a:cubicBezTo>
                  <a:cubicBezTo>
                    <a:pt x="6509" y="4903"/>
                    <a:pt x="6524" y="4638"/>
                    <a:pt x="6534" y="4382"/>
                  </a:cubicBezTo>
                  <a:cubicBezTo>
                    <a:pt x="6565" y="2904"/>
                    <a:pt x="6350" y="1422"/>
                    <a:pt x="5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3" name="Google Shape;1333;p27"/>
          <p:cNvSpPr/>
          <p:nvPr/>
        </p:nvSpPr>
        <p:spPr>
          <a:xfrm rot="10800000">
            <a:off x="5520583" y="158"/>
            <a:ext cx="2145309" cy="611692"/>
          </a:xfrm>
          <a:custGeom>
            <a:rect b="b" l="l" r="r" t="t"/>
            <a:pathLst>
              <a:path extrusionOk="0" h="10320" w="36194">
                <a:moveTo>
                  <a:pt x="21941" y="1"/>
                </a:moveTo>
                <a:cubicBezTo>
                  <a:pt x="21903" y="1"/>
                  <a:pt x="21865" y="1"/>
                  <a:pt x="21827" y="2"/>
                </a:cubicBezTo>
                <a:cubicBezTo>
                  <a:pt x="18125" y="95"/>
                  <a:pt x="14628" y="2738"/>
                  <a:pt x="13529" y="6266"/>
                </a:cubicBezTo>
                <a:cubicBezTo>
                  <a:pt x="12982" y="4958"/>
                  <a:pt x="11559" y="4250"/>
                  <a:pt x="10134" y="4250"/>
                </a:cubicBezTo>
                <a:cubicBezTo>
                  <a:pt x="9558" y="4250"/>
                  <a:pt x="8981" y="4366"/>
                  <a:pt x="8462" y="4604"/>
                </a:cubicBezTo>
                <a:cubicBezTo>
                  <a:pt x="7179" y="5192"/>
                  <a:pt x="6187" y="6409"/>
                  <a:pt x="5875" y="7789"/>
                </a:cubicBezTo>
                <a:cubicBezTo>
                  <a:pt x="5299" y="7327"/>
                  <a:pt x="4561" y="7089"/>
                  <a:pt x="3827" y="7089"/>
                </a:cubicBezTo>
                <a:cubicBezTo>
                  <a:pt x="3349" y="7089"/>
                  <a:pt x="2873" y="7190"/>
                  <a:pt x="2444" y="7395"/>
                </a:cubicBezTo>
                <a:cubicBezTo>
                  <a:pt x="1350" y="7922"/>
                  <a:pt x="0" y="9103"/>
                  <a:pt x="0" y="10320"/>
                </a:cubicBezTo>
                <a:lnTo>
                  <a:pt x="35912" y="10320"/>
                </a:lnTo>
                <a:cubicBezTo>
                  <a:pt x="36193" y="8357"/>
                  <a:pt x="34941" y="6460"/>
                  <a:pt x="33059" y="5836"/>
                </a:cubicBezTo>
                <a:cubicBezTo>
                  <a:pt x="32660" y="5705"/>
                  <a:pt x="32244" y="5642"/>
                  <a:pt x="31826" y="5642"/>
                </a:cubicBezTo>
                <a:cubicBezTo>
                  <a:pt x="30280" y="5642"/>
                  <a:pt x="28719" y="6498"/>
                  <a:pt x="27982" y="7871"/>
                </a:cubicBezTo>
                <a:cubicBezTo>
                  <a:pt x="28657" y="3699"/>
                  <a:pt x="26070" y="1567"/>
                  <a:pt x="25099" y="1005"/>
                </a:cubicBezTo>
                <a:cubicBezTo>
                  <a:pt x="24119" y="436"/>
                  <a:pt x="23068" y="1"/>
                  <a:pt x="219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4" name="Google Shape;1334;p27"/>
          <p:cNvGrpSpPr/>
          <p:nvPr/>
        </p:nvGrpSpPr>
        <p:grpSpPr>
          <a:xfrm>
            <a:off x="5177546" y="964624"/>
            <a:ext cx="1746899" cy="1240396"/>
            <a:chOff x="4953051" y="103329"/>
            <a:chExt cx="2448352" cy="1738467"/>
          </a:xfrm>
        </p:grpSpPr>
        <p:sp>
          <p:nvSpPr>
            <p:cNvPr id="1335" name="Google Shape;1335;p27"/>
            <p:cNvSpPr/>
            <p:nvPr/>
          </p:nvSpPr>
          <p:spPr>
            <a:xfrm flipH="1">
              <a:off x="5927018" y="103329"/>
              <a:ext cx="512414" cy="1110425"/>
            </a:xfrm>
            <a:custGeom>
              <a:rect b="b" l="l" r="r" t="t"/>
              <a:pathLst>
                <a:path extrusionOk="0" h="20291" w="9363">
                  <a:moveTo>
                    <a:pt x="4694" y="0"/>
                  </a:moveTo>
                  <a:lnTo>
                    <a:pt x="4694" y="0"/>
                  </a:lnTo>
                  <a:cubicBezTo>
                    <a:pt x="4463" y="1232"/>
                    <a:pt x="4685" y="2537"/>
                    <a:pt x="5285" y="3634"/>
                  </a:cubicBezTo>
                  <a:lnTo>
                    <a:pt x="5285" y="3634"/>
                  </a:lnTo>
                  <a:cubicBezTo>
                    <a:pt x="5075" y="3320"/>
                    <a:pt x="4865" y="3005"/>
                    <a:pt x="4653" y="2690"/>
                  </a:cubicBezTo>
                  <a:cubicBezTo>
                    <a:pt x="4459" y="2409"/>
                    <a:pt x="4250" y="2107"/>
                    <a:pt x="3851" y="2107"/>
                  </a:cubicBezTo>
                  <a:cubicBezTo>
                    <a:pt x="3570" y="2107"/>
                    <a:pt x="3314" y="2286"/>
                    <a:pt x="3181" y="2536"/>
                  </a:cubicBezTo>
                  <a:cubicBezTo>
                    <a:pt x="2925" y="3022"/>
                    <a:pt x="3145" y="3590"/>
                    <a:pt x="3508" y="3963"/>
                  </a:cubicBezTo>
                  <a:cubicBezTo>
                    <a:pt x="3804" y="4259"/>
                    <a:pt x="4188" y="4453"/>
                    <a:pt x="4571" y="4634"/>
                  </a:cubicBezTo>
                  <a:lnTo>
                    <a:pt x="4571" y="4634"/>
                  </a:lnTo>
                  <a:cubicBezTo>
                    <a:pt x="3753" y="4250"/>
                    <a:pt x="2935" y="3861"/>
                    <a:pt x="2118" y="3472"/>
                  </a:cubicBezTo>
                  <a:lnTo>
                    <a:pt x="2118" y="3472"/>
                  </a:lnTo>
                  <a:cubicBezTo>
                    <a:pt x="2312" y="4377"/>
                    <a:pt x="2813" y="5215"/>
                    <a:pt x="3513" y="5824"/>
                  </a:cubicBezTo>
                  <a:cubicBezTo>
                    <a:pt x="2612" y="5060"/>
                    <a:pt x="1434" y="4631"/>
                    <a:pt x="254" y="4631"/>
                  </a:cubicBezTo>
                  <a:cubicBezTo>
                    <a:pt x="170" y="4631"/>
                    <a:pt x="85" y="4633"/>
                    <a:pt x="1" y="4638"/>
                  </a:cubicBezTo>
                  <a:lnTo>
                    <a:pt x="2992" y="6811"/>
                  </a:lnTo>
                  <a:lnTo>
                    <a:pt x="1443" y="7025"/>
                  </a:lnTo>
                  <a:cubicBezTo>
                    <a:pt x="1187" y="7056"/>
                    <a:pt x="1167" y="7419"/>
                    <a:pt x="1417" y="7485"/>
                  </a:cubicBezTo>
                  <a:lnTo>
                    <a:pt x="3007" y="7879"/>
                  </a:lnTo>
                  <a:lnTo>
                    <a:pt x="1115" y="8431"/>
                  </a:lnTo>
                  <a:cubicBezTo>
                    <a:pt x="824" y="8513"/>
                    <a:pt x="809" y="8927"/>
                    <a:pt x="1100" y="9029"/>
                  </a:cubicBezTo>
                  <a:lnTo>
                    <a:pt x="3084" y="9725"/>
                  </a:lnTo>
                  <a:lnTo>
                    <a:pt x="1330" y="10134"/>
                  </a:lnTo>
                  <a:cubicBezTo>
                    <a:pt x="1059" y="10200"/>
                    <a:pt x="998" y="10553"/>
                    <a:pt x="1218" y="10706"/>
                  </a:cubicBezTo>
                  <a:cubicBezTo>
                    <a:pt x="1877" y="11151"/>
                    <a:pt x="2649" y="11427"/>
                    <a:pt x="3442" y="11499"/>
                  </a:cubicBezTo>
                  <a:cubicBezTo>
                    <a:pt x="2803" y="11565"/>
                    <a:pt x="2153" y="11652"/>
                    <a:pt x="1576" y="11933"/>
                  </a:cubicBezTo>
                  <a:cubicBezTo>
                    <a:pt x="1003" y="12215"/>
                    <a:pt x="512" y="12752"/>
                    <a:pt x="461" y="13391"/>
                  </a:cubicBezTo>
                  <a:cubicBezTo>
                    <a:pt x="425" y="13784"/>
                    <a:pt x="568" y="14173"/>
                    <a:pt x="701" y="14546"/>
                  </a:cubicBezTo>
                  <a:cubicBezTo>
                    <a:pt x="1294" y="16182"/>
                    <a:pt x="1944" y="17890"/>
                    <a:pt x="3263" y="19020"/>
                  </a:cubicBezTo>
                  <a:cubicBezTo>
                    <a:pt x="4066" y="19701"/>
                    <a:pt x="5462" y="20291"/>
                    <a:pt x="6717" y="20291"/>
                  </a:cubicBezTo>
                  <a:cubicBezTo>
                    <a:pt x="7259" y="20291"/>
                    <a:pt x="7776" y="20180"/>
                    <a:pt x="8207" y="19920"/>
                  </a:cubicBezTo>
                  <a:cubicBezTo>
                    <a:pt x="8871" y="19516"/>
                    <a:pt x="8836" y="18718"/>
                    <a:pt x="8887" y="18028"/>
                  </a:cubicBezTo>
                  <a:cubicBezTo>
                    <a:pt x="8984" y="16826"/>
                    <a:pt x="9076" y="15620"/>
                    <a:pt x="9168" y="14418"/>
                  </a:cubicBezTo>
                  <a:cubicBezTo>
                    <a:pt x="9255" y="13329"/>
                    <a:pt x="9332" y="12245"/>
                    <a:pt x="9347" y="11156"/>
                  </a:cubicBezTo>
                  <a:cubicBezTo>
                    <a:pt x="9362" y="10461"/>
                    <a:pt x="9347" y="9766"/>
                    <a:pt x="9311" y="9070"/>
                  </a:cubicBezTo>
                  <a:cubicBezTo>
                    <a:pt x="9255" y="7976"/>
                    <a:pt x="9127" y="6882"/>
                    <a:pt x="8877" y="5814"/>
                  </a:cubicBezTo>
                  <a:cubicBezTo>
                    <a:pt x="8427" y="3896"/>
                    <a:pt x="7573" y="2076"/>
                    <a:pt x="6382" y="507"/>
                  </a:cubicBezTo>
                  <a:lnTo>
                    <a:pt x="6382" y="507"/>
                  </a:lnTo>
                  <a:cubicBezTo>
                    <a:pt x="6571" y="1882"/>
                    <a:pt x="6755" y="3267"/>
                    <a:pt x="6939" y="4653"/>
                  </a:cubicBezTo>
                  <a:lnTo>
                    <a:pt x="46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 flipH="1">
              <a:off x="5921018" y="103329"/>
              <a:ext cx="512414" cy="1110425"/>
            </a:xfrm>
            <a:custGeom>
              <a:rect b="b" l="l" r="r" t="t"/>
              <a:pathLst>
                <a:path extrusionOk="0" h="20291" w="9363">
                  <a:moveTo>
                    <a:pt x="4694" y="0"/>
                  </a:moveTo>
                  <a:lnTo>
                    <a:pt x="4694" y="0"/>
                  </a:lnTo>
                  <a:cubicBezTo>
                    <a:pt x="4463" y="1232"/>
                    <a:pt x="4685" y="2537"/>
                    <a:pt x="5285" y="3634"/>
                  </a:cubicBezTo>
                  <a:lnTo>
                    <a:pt x="5285" y="3634"/>
                  </a:lnTo>
                  <a:cubicBezTo>
                    <a:pt x="5075" y="3320"/>
                    <a:pt x="4865" y="3005"/>
                    <a:pt x="4653" y="2690"/>
                  </a:cubicBezTo>
                  <a:cubicBezTo>
                    <a:pt x="4459" y="2409"/>
                    <a:pt x="4250" y="2107"/>
                    <a:pt x="3851" y="2107"/>
                  </a:cubicBezTo>
                  <a:cubicBezTo>
                    <a:pt x="3570" y="2107"/>
                    <a:pt x="3314" y="2286"/>
                    <a:pt x="3181" y="2536"/>
                  </a:cubicBezTo>
                  <a:cubicBezTo>
                    <a:pt x="2925" y="3022"/>
                    <a:pt x="3145" y="3590"/>
                    <a:pt x="3508" y="3963"/>
                  </a:cubicBezTo>
                  <a:cubicBezTo>
                    <a:pt x="3804" y="4259"/>
                    <a:pt x="4188" y="4453"/>
                    <a:pt x="4571" y="4634"/>
                  </a:cubicBezTo>
                  <a:lnTo>
                    <a:pt x="4571" y="4634"/>
                  </a:lnTo>
                  <a:cubicBezTo>
                    <a:pt x="3753" y="4250"/>
                    <a:pt x="2935" y="3861"/>
                    <a:pt x="2118" y="3472"/>
                  </a:cubicBezTo>
                  <a:lnTo>
                    <a:pt x="2118" y="3472"/>
                  </a:lnTo>
                  <a:cubicBezTo>
                    <a:pt x="2312" y="4377"/>
                    <a:pt x="2813" y="5215"/>
                    <a:pt x="3513" y="5824"/>
                  </a:cubicBezTo>
                  <a:cubicBezTo>
                    <a:pt x="2612" y="5060"/>
                    <a:pt x="1434" y="4631"/>
                    <a:pt x="254" y="4631"/>
                  </a:cubicBezTo>
                  <a:cubicBezTo>
                    <a:pt x="170" y="4631"/>
                    <a:pt x="85" y="4633"/>
                    <a:pt x="1" y="4638"/>
                  </a:cubicBezTo>
                  <a:lnTo>
                    <a:pt x="2992" y="6811"/>
                  </a:lnTo>
                  <a:lnTo>
                    <a:pt x="1443" y="7025"/>
                  </a:lnTo>
                  <a:cubicBezTo>
                    <a:pt x="1187" y="7056"/>
                    <a:pt x="1167" y="7419"/>
                    <a:pt x="1417" y="7485"/>
                  </a:cubicBezTo>
                  <a:lnTo>
                    <a:pt x="3007" y="7879"/>
                  </a:lnTo>
                  <a:lnTo>
                    <a:pt x="1115" y="8431"/>
                  </a:lnTo>
                  <a:cubicBezTo>
                    <a:pt x="824" y="8513"/>
                    <a:pt x="809" y="8927"/>
                    <a:pt x="1100" y="9029"/>
                  </a:cubicBezTo>
                  <a:lnTo>
                    <a:pt x="3084" y="9725"/>
                  </a:lnTo>
                  <a:lnTo>
                    <a:pt x="1330" y="10134"/>
                  </a:lnTo>
                  <a:cubicBezTo>
                    <a:pt x="1059" y="10200"/>
                    <a:pt x="998" y="10553"/>
                    <a:pt x="1218" y="10706"/>
                  </a:cubicBezTo>
                  <a:cubicBezTo>
                    <a:pt x="1877" y="11151"/>
                    <a:pt x="2649" y="11427"/>
                    <a:pt x="3442" y="11499"/>
                  </a:cubicBezTo>
                  <a:cubicBezTo>
                    <a:pt x="2803" y="11565"/>
                    <a:pt x="2153" y="11652"/>
                    <a:pt x="1576" y="11933"/>
                  </a:cubicBezTo>
                  <a:cubicBezTo>
                    <a:pt x="1003" y="12215"/>
                    <a:pt x="512" y="12752"/>
                    <a:pt x="461" y="13391"/>
                  </a:cubicBezTo>
                  <a:cubicBezTo>
                    <a:pt x="425" y="13784"/>
                    <a:pt x="568" y="14173"/>
                    <a:pt x="701" y="14546"/>
                  </a:cubicBezTo>
                  <a:cubicBezTo>
                    <a:pt x="1294" y="16182"/>
                    <a:pt x="1944" y="17890"/>
                    <a:pt x="3263" y="19020"/>
                  </a:cubicBezTo>
                  <a:cubicBezTo>
                    <a:pt x="4066" y="19701"/>
                    <a:pt x="5462" y="20291"/>
                    <a:pt x="6717" y="20291"/>
                  </a:cubicBezTo>
                  <a:cubicBezTo>
                    <a:pt x="7259" y="20291"/>
                    <a:pt x="7776" y="20180"/>
                    <a:pt x="8207" y="19920"/>
                  </a:cubicBezTo>
                  <a:cubicBezTo>
                    <a:pt x="8871" y="19516"/>
                    <a:pt x="8836" y="18718"/>
                    <a:pt x="8887" y="18028"/>
                  </a:cubicBezTo>
                  <a:cubicBezTo>
                    <a:pt x="8984" y="16826"/>
                    <a:pt x="9076" y="15620"/>
                    <a:pt x="9168" y="14418"/>
                  </a:cubicBezTo>
                  <a:cubicBezTo>
                    <a:pt x="9255" y="13329"/>
                    <a:pt x="9332" y="12245"/>
                    <a:pt x="9347" y="11156"/>
                  </a:cubicBezTo>
                  <a:cubicBezTo>
                    <a:pt x="9362" y="10461"/>
                    <a:pt x="9347" y="9766"/>
                    <a:pt x="9311" y="9070"/>
                  </a:cubicBezTo>
                  <a:cubicBezTo>
                    <a:pt x="9255" y="7976"/>
                    <a:pt x="9127" y="6882"/>
                    <a:pt x="8877" y="5814"/>
                  </a:cubicBezTo>
                  <a:cubicBezTo>
                    <a:pt x="8427" y="3896"/>
                    <a:pt x="7573" y="2076"/>
                    <a:pt x="6382" y="507"/>
                  </a:cubicBezTo>
                  <a:lnTo>
                    <a:pt x="6382" y="507"/>
                  </a:lnTo>
                  <a:cubicBezTo>
                    <a:pt x="6571" y="1882"/>
                    <a:pt x="6755" y="3267"/>
                    <a:pt x="6939" y="4653"/>
                  </a:cubicBezTo>
                  <a:lnTo>
                    <a:pt x="4694" y="0"/>
                  </a:lnTo>
                  <a:close/>
                </a:path>
              </a:pathLst>
            </a:custGeom>
            <a:solidFill>
              <a:srgbClr val="C0F6FF">
                <a:alpha val="4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 flipH="1">
              <a:off x="6826381" y="1452810"/>
              <a:ext cx="575022" cy="388985"/>
            </a:xfrm>
            <a:custGeom>
              <a:rect b="b" l="l" r="r" t="t"/>
              <a:pathLst>
                <a:path extrusionOk="0" h="7108" w="10507">
                  <a:moveTo>
                    <a:pt x="9776" y="1"/>
                  </a:moveTo>
                  <a:cubicBezTo>
                    <a:pt x="9157" y="1"/>
                    <a:pt x="7689" y="1132"/>
                    <a:pt x="7368" y="1320"/>
                  </a:cubicBezTo>
                  <a:cubicBezTo>
                    <a:pt x="5343" y="2501"/>
                    <a:pt x="3237" y="3549"/>
                    <a:pt x="1069" y="4459"/>
                  </a:cubicBezTo>
                  <a:cubicBezTo>
                    <a:pt x="742" y="4597"/>
                    <a:pt x="389" y="4746"/>
                    <a:pt x="195" y="5047"/>
                  </a:cubicBezTo>
                  <a:cubicBezTo>
                    <a:pt x="0" y="5349"/>
                    <a:pt x="67" y="5840"/>
                    <a:pt x="409" y="5947"/>
                  </a:cubicBezTo>
                  <a:cubicBezTo>
                    <a:pt x="456" y="5961"/>
                    <a:pt x="503" y="5968"/>
                    <a:pt x="549" y="5968"/>
                  </a:cubicBezTo>
                  <a:cubicBezTo>
                    <a:pt x="603" y="5968"/>
                    <a:pt x="656" y="5959"/>
                    <a:pt x="706" y="5942"/>
                  </a:cubicBezTo>
                  <a:lnTo>
                    <a:pt x="706" y="5942"/>
                  </a:lnTo>
                  <a:cubicBezTo>
                    <a:pt x="619" y="6013"/>
                    <a:pt x="537" y="6090"/>
                    <a:pt x="481" y="6182"/>
                  </a:cubicBezTo>
                  <a:cubicBezTo>
                    <a:pt x="287" y="6484"/>
                    <a:pt x="358" y="6975"/>
                    <a:pt x="696" y="7087"/>
                  </a:cubicBezTo>
                  <a:cubicBezTo>
                    <a:pt x="742" y="7101"/>
                    <a:pt x="787" y="7108"/>
                    <a:pt x="831" y="7108"/>
                  </a:cubicBezTo>
                  <a:cubicBezTo>
                    <a:pt x="1197" y="7108"/>
                    <a:pt x="1475" y="6648"/>
                    <a:pt x="1703" y="6310"/>
                  </a:cubicBezTo>
                  <a:cubicBezTo>
                    <a:pt x="2291" y="5441"/>
                    <a:pt x="3375" y="5083"/>
                    <a:pt x="4361" y="4720"/>
                  </a:cubicBezTo>
                  <a:cubicBezTo>
                    <a:pt x="5604" y="4260"/>
                    <a:pt x="6816" y="3692"/>
                    <a:pt x="7966" y="3033"/>
                  </a:cubicBezTo>
                  <a:cubicBezTo>
                    <a:pt x="8380" y="2792"/>
                    <a:pt x="10507" y="1750"/>
                    <a:pt x="10302" y="1248"/>
                  </a:cubicBezTo>
                  <a:cubicBezTo>
                    <a:pt x="10261" y="1148"/>
                    <a:pt x="10173" y="1106"/>
                    <a:pt x="10054" y="1106"/>
                  </a:cubicBezTo>
                  <a:cubicBezTo>
                    <a:pt x="9436" y="1106"/>
                    <a:pt x="7965" y="2246"/>
                    <a:pt x="7644" y="2435"/>
                  </a:cubicBezTo>
                  <a:cubicBezTo>
                    <a:pt x="5619" y="3621"/>
                    <a:pt x="3518" y="4674"/>
                    <a:pt x="1355" y="5589"/>
                  </a:cubicBezTo>
                  <a:cubicBezTo>
                    <a:pt x="1222" y="5645"/>
                    <a:pt x="1089" y="5707"/>
                    <a:pt x="962" y="5773"/>
                  </a:cubicBezTo>
                  <a:cubicBezTo>
                    <a:pt x="1130" y="5610"/>
                    <a:pt x="1284" y="5374"/>
                    <a:pt x="1422" y="5175"/>
                  </a:cubicBezTo>
                  <a:cubicBezTo>
                    <a:pt x="2015" y="4306"/>
                    <a:pt x="3094" y="3953"/>
                    <a:pt x="4085" y="3590"/>
                  </a:cubicBezTo>
                  <a:cubicBezTo>
                    <a:pt x="5333" y="3130"/>
                    <a:pt x="6539" y="2573"/>
                    <a:pt x="7695" y="1913"/>
                  </a:cubicBezTo>
                  <a:cubicBezTo>
                    <a:pt x="8104" y="1683"/>
                    <a:pt x="10231" y="645"/>
                    <a:pt x="10026" y="144"/>
                  </a:cubicBezTo>
                  <a:cubicBezTo>
                    <a:pt x="9985" y="43"/>
                    <a:pt x="9896" y="1"/>
                    <a:pt x="9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27"/>
            <p:cNvSpPr/>
            <p:nvPr/>
          </p:nvSpPr>
          <p:spPr>
            <a:xfrm flipH="1">
              <a:off x="4953051" y="224606"/>
              <a:ext cx="2164637" cy="1401453"/>
            </a:xfrm>
            <a:custGeom>
              <a:rect b="b" l="l" r="r" t="t"/>
              <a:pathLst>
                <a:path extrusionOk="0" h="25609" w="39553">
                  <a:moveTo>
                    <a:pt x="6357" y="0"/>
                  </a:moveTo>
                  <a:cubicBezTo>
                    <a:pt x="6200" y="0"/>
                    <a:pt x="6047" y="55"/>
                    <a:pt x="5936" y="172"/>
                  </a:cubicBezTo>
                  <a:cubicBezTo>
                    <a:pt x="5640" y="494"/>
                    <a:pt x="5860" y="985"/>
                    <a:pt x="6085" y="1348"/>
                  </a:cubicBezTo>
                  <a:cubicBezTo>
                    <a:pt x="6714" y="2371"/>
                    <a:pt x="7348" y="3393"/>
                    <a:pt x="7982" y="4426"/>
                  </a:cubicBezTo>
                  <a:cubicBezTo>
                    <a:pt x="7440" y="3618"/>
                    <a:pt x="6882" y="2805"/>
                    <a:pt x="6167" y="2151"/>
                  </a:cubicBezTo>
                  <a:cubicBezTo>
                    <a:pt x="5451" y="1491"/>
                    <a:pt x="4541" y="990"/>
                    <a:pt x="3569" y="939"/>
                  </a:cubicBezTo>
                  <a:lnTo>
                    <a:pt x="3569" y="939"/>
                  </a:lnTo>
                  <a:lnTo>
                    <a:pt x="6473" y="4032"/>
                  </a:lnTo>
                  <a:cubicBezTo>
                    <a:pt x="5814" y="3582"/>
                    <a:pt x="5154" y="3122"/>
                    <a:pt x="4500" y="2667"/>
                  </a:cubicBezTo>
                  <a:cubicBezTo>
                    <a:pt x="3712" y="2123"/>
                    <a:pt x="2847" y="1553"/>
                    <a:pt x="1908" y="1553"/>
                  </a:cubicBezTo>
                  <a:cubicBezTo>
                    <a:pt x="1823" y="1553"/>
                    <a:pt x="1738" y="1558"/>
                    <a:pt x="1652" y="1568"/>
                  </a:cubicBezTo>
                  <a:cubicBezTo>
                    <a:pt x="2787" y="2953"/>
                    <a:pt x="4132" y="4160"/>
                    <a:pt x="5640" y="5126"/>
                  </a:cubicBezTo>
                  <a:cubicBezTo>
                    <a:pt x="5627" y="5126"/>
                    <a:pt x="5615" y="5127"/>
                    <a:pt x="5602" y="5127"/>
                  </a:cubicBezTo>
                  <a:cubicBezTo>
                    <a:pt x="4656" y="5127"/>
                    <a:pt x="3809" y="4562"/>
                    <a:pt x="3002" y="4058"/>
                  </a:cubicBezTo>
                  <a:cubicBezTo>
                    <a:pt x="2315" y="3629"/>
                    <a:pt x="1542" y="3217"/>
                    <a:pt x="758" y="3217"/>
                  </a:cubicBezTo>
                  <a:cubicBezTo>
                    <a:pt x="608" y="3217"/>
                    <a:pt x="458" y="3232"/>
                    <a:pt x="307" y="3265"/>
                  </a:cubicBezTo>
                  <a:cubicBezTo>
                    <a:pt x="1698" y="4252"/>
                    <a:pt x="3186" y="5106"/>
                    <a:pt x="4740" y="5806"/>
                  </a:cubicBezTo>
                  <a:lnTo>
                    <a:pt x="1" y="4671"/>
                  </a:lnTo>
                  <a:lnTo>
                    <a:pt x="1" y="4671"/>
                  </a:lnTo>
                  <a:cubicBezTo>
                    <a:pt x="42" y="5244"/>
                    <a:pt x="512" y="5678"/>
                    <a:pt x="936" y="6052"/>
                  </a:cubicBezTo>
                  <a:cubicBezTo>
                    <a:pt x="1611" y="6635"/>
                    <a:pt x="2276" y="7217"/>
                    <a:pt x="2946" y="7795"/>
                  </a:cubicBezTo>
                  <a:cubicBezTo>
                    <a:pt x="2946" y="7836"/>
                    <a:pt x="2961" y="7867"/>
                    <a:pt x="2971" y="7897"/>
                  </a:cubicBezTo>
                  <a:cubicBezTo>
                    <a:pt x="2986" y="7933"/>
                    <a:pt x="2997" y="7964"/>
                    <a:pt x="3017" y="7995"/>
                  </a:cubicBezTo>
                  <a:cubicBezTo>
                    <a:pt x="3043" y="8356"/>
                    <a:pt x="3463" y="8471"/>
                    <a:pt x="3849" y="8471"/>
                  </a:cubicBezTo>
                  <a:cubicBezTo>
                    <a:pt x="3922" y="8471"/>
                    <a:pt x="3993" y="8467"/>
                    <a:pt x="4060" y="8460"/>
                  </a:cubicBezTo>
                  <a:cubicBezTo>
                    <a:pt x="4699" y="8398"/>
                    <a:pt x="5328" y="8332"/>
                    <a:pt x="5967" y="8271"/>
                  </a:cubicBezTo>
                  <a:lnTo>
                    <a:pt x="5967" y="8271"/>
                  </a:lnTo>
                  <a:cubicBezTo>
                    <a:pt x="5671" y="8358"/>
                    <a:pt x="5369" y="8480"/>
                    <a:pt x="5093" y="8634"/>
                  </a:cubicBezTo>
                  <a:cubicBezTo>
                    <a:pt x="4546" y="8935"/>
                    <a:pt x="4735" y="9758"/>
                    <a:pt x="5364" y="9774"/>
                  </a:cubicBezTo>
                  <a:lnTo>
                    <a:pt x="6806" y="9799"/>
                  </a:lnTo>
                  <a:lnTo>
                    <a:pt x="4735" y="10991"/>
                  </a:lnTo>
                  <a:cubicBezTo>
                    <a:pt x="4413" y="11180"/>
                    <a:pt x="4428" y="11650"/>
                    <a:pt x="4761" y="11803"/>
                  </a:cubicBezTo>
                  <a:cubicBezTo>
                    <a:pt x="5296" y="12054"/>
                    <a:pt x="5891" y="12188"/>
                    <a:pt x="6482" y="12188"/>
                  </a:cubicBezTo>
                  <a:cubicBezTo>
                    <a:pt x="6602" y="12188"/>
                    <a:pt x="6722" y="12183"/>
                    <a:pt x="6841" y="12172"/>
                  </a:cubicBezTo>
                  <a:lnTo>
                    <a:pt x="6841" y="12172"/>
                  </a:lnTo>
                  <a:cubicBezTo>
                    <a:pt x="6279" y="12356"/>
                    <a:pt x="5758" y="12647"/>
                    <a:pt x="5297" y="13020"/>
                  </a:cubicBezTo>
                  <a:cubicBezTo>
                    <a:pt x="4951" y="13301"/>
                    <a:pt x="5205" y="13795"/>
                    <a:pt x="5573" y="13795"/>
                  </a:cubicBezTo>
                  <a:cubicBezTo>
                    <a:pt x="5641" y="13795"/>
                    <a:pt x="5711" y="13778"/>
                    <a:pt x="5783" y="13741"/>
                  </a:cubicBezTo>
                  <a:cubicBezTo>
                    <a:pt x="5844" y="13710"/>
                    <a:pt x="5906" y="13670"/>
                    <a:pt x="5962" y="13629"/>
                  </a:cubicBezTo>
                  <a:lnTo>
                    <a:pt x="5962" y="13629"/>
                  </a:lnTo>
                  <a:cubicBezTo>
                    <a:pt x="5732" y="13854"/>
                    <a:pt x="5502" y="14094"/>
                    <a:pt x="5272" y="14324"/>
                  </a:cubicBezTo>
                  <a:cubicBezTo>
                    <a:pt x="5098" y="14498"/>
                    <a:pt x="4919" y="14692"/>
                    <a:pt x="4842" y="14917"/>
                  </a:cubicBezTo>
                  <a:cubicBezTo>
                    <a:pt x="4710" y="15314"/>
                    <a:pt x="5019" y="15743"/>
                    <a:pt x="5431" y="15743"/>
                  </a:cubicBezTo>
                  <a:cubicBezTo>
                    <a:pt x="5449" y="15743"/>
                    <a:pt x="5468" y="15742"/>
                    <a:pt x="5487" y="15740"/>
                  </a:cubicBezTo>
                  <a:cubicBezTo>
                    <a:pt x="5512" y="15740"/>
                    <a:pt x="5533" y="15735"/>
                    <a:pt x="5558" y="15730"/>
                  </a:cubicBezTo>
                  <a:cubicBezTo>
                    <a:pt x="5599" y="15986"/>
                    <a:pt x="5727" y="16221"/>
                    <a:pt x="5947" y="16349"/>
                  </a:cubicBezTo>
                  <a:cubicBezTo>
                    <a:pt x="6059" y="16415"/>
                    <a:pt x="6172" y="16441"/>
                    <a:pt x="6294" y="16446"/>
                  </a:cubicBezTo>
                  <a:cubicBezTo>
                    <a:pt x="6085" y="16824"/>
                    <a:pt x="6059" y="17325"/>
                    <a:pt x="6330" y="17652"/>
                  </a:cubicBezTo>
                  <a:cubicBezTo>
                    <a:pt x="6471" y="17817"/>
                    <a:pt x="6690" y="17909"/>
                    <a:pt x="6906" y="17909"/>
                  </a:cubicBezTo>
                  <a:cubicBezTo>
                    <a:pt x="6965" y="17909"/>
                    <a:pt x="7024" y="17902"/>
                    <a:pt x="7082" y="17888"/>
                  </a:cubicBezTo>
                  <a:lnTo>
                    <a:pt x="7082" y="17888"/>
                  </a:lnTo>
                  <a:cubicBezTo>
                    <a:pt x="6867" y="18133"/>
                    <a:pt x="6780" y="18491"/>
                    <a:pt x="6893" y="18798"/>
                  </a:cubicBezTo>
                  <a:cubicBezTo>
                    <a:pt x="7026" y="19149"/>
                    <a:pt x="7400" y="19381"/>
                    <a:pt x="7777" y="19381"/>
                  </a:cubicBezTo>
                  <a:cubicBezTo>
                    <a:pt x="7789" y="19381"/>
                    <a:pt x="7801" y="19381"/>
                    <a:pt x="7813" y="19380"/>
                  </a:cubicBezTo>
                  <a:lnTo>
                    <a:pt x="7813" y="19380"/>
                  </a:lnTo>
                  <a:lnTo>
                    <a:pt x="7798" y="19488"/>
                  </a:lnTo>
                  <a:cubicBezTo>
                    <a:pt x="7404" y="19754"/>
                    <a:pt x="7061" y="20137"/>
                    <a:pt x="7225" y="20556"/>
                  </a:cubicBezTo>
                  <a:cubicBezTo>
                    <a:pt x="7291" y="20715"/>
                    <a:pt x="7419" y="20827"/>
                    <a:pt x="7573" y="20899"/>
                  </a:cubicBezTo>
                  <a:lnTo>
                    <a:pt x="7516" y="21252"/>
                  </a:lnTo>
                  <a:cubicBezTo>
                    <a:pt x="7445" y="21277"/>
                    <a:pt x="7373" y="21308"/>
                    <a:pt x="7302" y="21328"/>
                  </a:cubicBezTo>
                  <a:cubicBezTo>
                    <a:pt x="6530" y="21533"/>
                    <a:pt x="5732" y="21589"/>
                    <a:pt x="4940" y="21686"/>
                  </a:cubicBezTo>
                  <a:cubicBezTo>
                    <a:pt x="3937" y="21814"/>
                    <a:pt x="2905" y="22019"/>
                    <a:pt x="2087" y="22607"/>
                  </a:cubicBezTo>
                  <a:cubicBezTo>
                    <a:pt x="1974" y="22688"/>
                    <a:pt x="1851" y="22796"/>
                    <a:pt x="1851" y="22939"/>
                  </a:cubicBezTo>
                  <a:cubicBezTo>
                    <a:pt x="1851" y="23108"/>
                    <a:pt x="2030" y="23235"/>
                    <a:pt x="2204" y="23235"/>
                  </a:cubicBezTo>
                  <a:cubicBezTo>
                    <a:pt x="2378" y="23235"/>
                    <a:pt x="2531" y="23154"/>
                    <a:pt x="2685" y="23072"/>
                  </a:cubicBezTo>
                  <a:lnTo>
                    <a:pt x="2685" y="23072"/>
                  </a:lnTo>
                  <a:cubicBezTo>
                    <a:pt x="2414" y="23256"/>
                    <a:pt x="2148" y="23450"/>
                    <a:pt x="1882" y="23634"/>
                  </a:cubicBezTo>
                  <a:cubicBezTo>
                    <a:pt x="1821" y="23680"/>
                    <a:pt x="1754" y="23731"/>
                    <a:pt x="1713" y="23793"/>
                  </a:cubicBezTo>
                  <a:cubicBezTo>
                    <a:pt x="1667" y="23864"/>
                    <a:pt x="1662" y="23956"/>
                    <a:pt x="1703" y="24018"/>
                  </a:cubicBezTo>
                  <a:cubicBezTo>
                    <a:pt x="1743" y="24069"/>
                    <a:pt x="1805" y="24085"/>
                    <a:pt x="1871" y="24085"/>
                  </a:cubicBezTo>
                  <a:cubicBezTo>
                    <a:pt x="1923" y="24085"/>
                    <a:pt x="1978" y="24075"/>
                    <a:pt x="2025" y="24064"/>
                  </a:cubicBezTo>
                  <a:cubicBezTo>
                    <a:pt x="2163" y="24023"/>
                    <a:pt x="2312" y="23992"/>
                    <a:pt x="2455" y="23956"/>
                  </a:cubicBezTo>
                  <a:lnTo>
                    <a:pt x="2455" y="23956"/>
                  </a:lnTo>
                  <a:cubicBezTo>
                    <a:pt x="2317" y="24028"/>
                    <a:pt x="2204" y="24145"/>
                    <a:pt x="2128" y="24278"/>
                  </a:cubicBezTo>
                  <a:cubicBezTo>
                    <a:pt x="2097" y="24340"/>
                    <a:pt x="2071" y="24401"/>
                    <a:pt x="2061" y="24473"/>
                  </a:cubicBezTo>
                  <a:cubicBezTo>
                    <a:pt x="2037" y="24718"/>
                    <a:pt x="2303" y="24909"/>
                    <a:pt x="2552" y="24909"/>
                  </a:cubicBezTo>
                  <a:cubicBezTo>
                    <a:pt x="2567" y="24909"/>
                    <a:pt x="2583" y="24909"/>
                    <a:pt x="2598" y="24907"/>
                  </a:cubicBezTo>
                  <a:cubicBezTo>
                    <a:pt x="2721" y="24892"/>
                    <a:pt x="2838" y="24851"/>
                    <a:pt x="2940" y="24790"/>
                  </a:cubicBezTo>
                  <a:lnTo>
                    <a:pt x="2940" y="24790"/>
                  </a:lnTo>
                  <a:cubicBezTo>
                    <a:pt x="2920" y="24810"/>
                    <a:pt x="2905" y="24825"/>
                    <a:pt x="2894" y="24841"/>
                  </a:cubicBezTo>
                  <a:cubicBezTo>
                    <a:pt x="2792" y="24969"/>
                    <a:pt x="2726" y="25148"/>
                    <a:pt x="2787" y="25301"/>
                  </a:cubicBezTo>
                  <a:cubicBezTo>
                    <a:pt x="2868" y="25535"/>
                    <a:pt x="3147" y="25609"/>
                    <a:pt x="3400" y="25609"/>
                  </a:cubicBezTo>
                  <a:cubicBezTo>
                    <a:pt x="3418" y="25609"/>
                    <a:pt x="3435" y="25608"/>
                    <a:pt x="3452" y="25608"/>
                  </a:cubicBezTo>
                  <a:cubicBezTo>
                    <a:pt x="4280" y="25592"/>
                    <a:pt x="5067" y="25240"/>
                    <a:pt x="5819" y="24887"/>
                  </a:cubicBezTo>
                  <a:lnTo>
                    <a:pt x="7353" y="24176"/>
                  </a:lnTo>
                  <a:cubicBezTo>
                    <a:pt x="7841" y="24081"/>
                    <a:pt x="8797" y="23969"/>
                    <a:pt x="9806" y="23969"/>
                  </a:cubicBezTo>
                  <a:cubicBezTo>
                    <a:pt x="10478" y="23969"/>
                    <a:pt x="11173" y="24019"/>
                    <a:pt x="11770" y="24156"/>
                  </a:cubicBezTo>
                  <a:cubicBezTo>
                    <a:pt x="12162" y="24247"/>
                    <a:pt x="12766" y="24310"/>
                    <a:pt x="13499" y="24310"/>
                  </a:cubicBezTo>
                  <a:cubicBezTo>
                    <a:pt x="16122" y="24310"/>
                    <a:pt x="20406" y="23509"/>
                    <a:pt x="22604" y="20372"/>
                  </a:cubicBezTo>
                  <a:lnTo>
                    <a:pt x="31546" y="18245"/>
                  </a:lnTo>
                  <a:lnTo>
                    <a:pt x="39231" y="17397"/>
                  </a:lnTo>
                  <a:lnTo>
                    <a:pt x="39553" y="17238"/>
                  </a:lnTo>
                  <a:lnTo>
                    <a:pt x="36592" y="16967"/>
                  </a:lnTo>
                  <a:cubicBezTo>
                    <a:pt x="36592" y="16967"/>
                    <a:pt x="35965" y="15370"/>
                    <a:pt x="34218" y="15370"/>
                  </a:cubicBezTo>
                  <a:cubicBezTo>
                    <a:pt x="33542" y="15370"/>
                    <a:pt x="32698" y="15609"/>
                    <a:pt x="31659" y="16272"/>
                  </a:cubicBezTo>
                  <a:lnTo>
                    <a:pt x="26326" y="17990"/>
                  </a:lnTo>
                  <a:cubicBezTo>
                    <a:pt x="26326" y="17990"/>
                    <a:pt x="23646" y="16260"/>
                    <a:pt x="20323" y="16260"/>
                  </a:cubicBezTo>
                  <a:cubicBezTo>
                    <a:pt x="19823" y="16260"/>
                    <a:pt x="19308" y="16299"/>
                    <a:pt x="18785" y="16390"/>
                  </a:cubicBezTo>
                  <a:lnTo>
                    <a:pt x="15242" y="12478"/>
                  </a:lnTo>
                  <a:cubicBezTo>
                    <a:pt x="15242" y="12478"/>
                    <a:pt x="13570" y="8864"/>
                    <a:pt x="10262" y="6742"/>
                  </a:cubicBezTo>
                  <a:cubicBezTo>
                    <a:pt x="9280" y="4825"/>
                    <a:pt x="8360" y="2866"/>
                    <a:pt x="7389" y="939"/>
                  </a:cubicBezTo>
                  <a:cubicBezTo>
                    <a:pt x="7210" y="591"/>
                    <a:pt x="7015" y="213"/>
                    <a:pt x="6627" y="54"/>
                  </a:cubicBezTo>
                  <a:cubicBezTo>
                    <a:pt x="6541" y="19"/>
                    <a:pt x="6448" y="0"/>
                    <a:pt x="6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27"/>
            <p:cNvSpPr/>
            <p:nvPr/>
          </p:nvSpPr>
          <p:spPr>
            <a:xfrm flipH="1">
              <a:off x="5231400" y="1107313"/>
              <a:ext cx="32508" cy="30099"/>
            </a:xfrm>
            <a:custGeom>
              <a:rect b="b" l="l" r="r" t="t"/>
              <a:pathLst>
                <a:path extrusionOk="0" h="550" w="594">
                  <a:moveTo>
                    <a:pt x="303" y="1"/>
                  </a:moveTo>
                  <a:cubicBezTo>
                    <a:pt x="288" y="1"/>
                    <a:pt x="272" y="2"/>
                    <a:pt x="256" y="5"/>
                  </a:cubicBezTo>
                  <a:cubicBezTo>
                    <a:pt x="103" y="20"/>
                    <a:pt x="0" y="169"/>
                    <a:pt x="26" y="317"/>
                  </a:cubicBezTo>
                  <a:cubicBezTo>
                    <a:pt x="45" y="457"/>
                    <a:pt x="161" y="550"/>
                    <a:pt x="297" y="550"/>
                  </a:cubicBezTo>
                  <a:cubicBezTo>
                    <a:pt x="311" y="550"/>
                    <a:pt x="324" y="549"/>
                    <a:pt x="338" y="547"/>
                  </a:cubicBezTo>
                  <a:cubicBezTo>
                    <a:pt x="491" y="526"/>
                    <a:pt x="593" y="378"/>
                    <a:pt x="568" y="235"/>
                  </a:cubicBezTo>
                  <a:cubicBezTo>
                    <a:pt x="550" y="97"/>
                    <a:pt x="437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 flipH="1">
              <a:off x="5988861" y="1320752"/>
              <a:ext cx="500100" cy="157499"/>
            </a:xfrm>
            <a:custGeom>
              <a:rect b="b" l="l" r="r" t="t"/>
              <a:pathLst>
                <a:path extrusionOk="0" h="2878" w="9138">
                  <a:moveTo>
                    <a:pt x="9137" y="1"/>
                  </a:moveTo>
                  <a:lnTo>
                    <a:pt x="9137" y="1"/>
                  </a:lnTo>
                  <a:cubicBezTo>
                    <a:pt x="8754" y="763"/>
                    <a:pt x="8120" y="1335"/>
                    <a:pt x="7399" y="1744"/>
                  </a:cubicBezTo>
                  <a:cubicBezTo>
                    <a:pt x="7031" y="1944"/>
                    <a:pt x="6647" y="2097"/>
                    <a:pt x="6254" y="2215"/>
                  </a:cubicBezTo>
                  <a:cubicBezTo>
                    <a:pt x="5855" y="2327"/>
                    <a:pt x="5451" y="2409"/>
                    <a:pt x="5037" y="2460"/>
                  </a:cubicBezTo>
                  <a:cubicBezTo>
                    <a:pt x="4628" y="2521"/>
                    <a:pt x="4214" y="2552"/>
                    <a:pt x="3789" y="2572"/>
                  </a:cubicBezTo>
                  <a:cubicBezTo>
                    <a:pt x="3370" y="2598"/>
                    <a:pt x="2956" y="2603"/>
                    <a:pt x="2532" y="2608"/>
                  </a:cubicBezTo>
                  <a:cubicBezTo>
                    <a:pt x="2470" y="2609"/>
                    <a:pt x="2409" y="2609"/>
                    <a:pt x="2348" y="2609"/>
                  </a:cubicBezTo>
                  <a:cubicBezTo>
                    <a:pt x="1566" y="2609"/>
                    <a:pt x="783" y="2579"/>
                    <a:pt x="1" y="2532"/>
                  </a:cubicBezTo>
                  <a:lnTo>
                    <a:pt x="1" y="2532"/>
                  </a:lnTo>
                  <a:cubicBezTo>
                    <a:pt x="834" y="2711"/>
                    <a:pt x="1678" y="2818"/>
                    <a:pt x="2527" y="2859"/>
                  </a:cubicBezTo>
                  <a:cubicBezTo>
                    <a:pt x="2806" y="2871"/>
                    <a:pt x="3086" y="2877"/>
                    <a:pt x="3366" y="2877"/>
                  </a:cubicBezTo>
                  <a:cubicBezTo>
                    <a:pt x="3939" y="2877"/>
                    <a:pt x="4513" y="2849"/>
                    <a:pt x="5083" y="2777"/>
                  </a:cubicBezTo>
                  <a:cubicBezTo>
                    <a:pt x="5507" y="2711"/>
                    <a:pt x="5927" y="2629"/>
                    <a:pt x="6341" y="2496"/>
                  </a:cubicBezTo>
                  <a:cubicBezTo>
                    <a:pt x="6760" y="2353"/>
                    <a:pt x="7159" y="2189"/>
                    <a:pt x="7527" y="1949"/>
                  </a:cubicBezTo>
                  <a:cubicBezTo>
                    <a:pt x="7895" y="1729"/>
                    <a:pt x="8227" y="1437"/>
                    <a:pt x="8508" y="1115"/>
                  </a:cubicBezTo>
                  <a:cubicBezTo>
                    <a:pt x="8785" y="783"/>
                    <a:pt x="9010" y="405"/>
                    <a:pt x="9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 flipH="1">
              <a:off x="6669353" y="1490846"/>
              <a:ext cx="208512" cy="72018"/>
            </a:xfrm>
            <a:custGeom>
              <a:rect b="b" l="l" r="r" t="t"/>
              <a:pathLst>
                <a:path extrusionOk="0" h="1316" w="3810">
                  <a:moveTo>
                    <a:pt x="3508" y="1"/>
                  </a:moveTo>
                  <a:cubicBezTo>
                    <a:pt x="3264" y="1"/>
                    <a:pt x="3020" y="21"/>
                    <a:pt x="2782" y="58"/>
                  </a:cubicBezTo>
                  <a:cubicBezTo>
                    <a:pt x="2439" y="109"/>
                    <a:pt x="2107" y="190"/>
                    <a:pt x="1779" y="298"/>
                  </a:cubicBezTo>
                  <a:cubicBezTo>
                    <a:pt x="1452" y="415"/>
                    <a:pt x="1140" y="553"/>
                    <a:pt x="839" y="722"/>
                  </a:cubicBezTo>
                  <a:cubicBezTo>
                    <a:pt x="537" y="886"/>
                    <a:pt x="256" y="1080"/>
                    <a:pt x="0" y="1315"/>
                  </a:cubicBezTo>
                  <a:cubicBezTo>
                    <a:pt x="327" y="1193"/>
                    <a:pt x="634" y="1065"/>
                    <a:pt x="946" y="947"/>
                  </a:cubicBezTo>
                  <a:cubicBezTo>
                    <a:pt x="1263" y="830"/>
                    <a:pt x="1575" y="717"/>
                    <a:pt x="1887" y="605"/>
                  </a:cubicBezTo>
                  <a:cubicBezTo>
                    <a:pt x="2199" y="497"/>
                    <a:pt x="2521" y="395"/>
                    <a:pt x="2838" y="298"/>
                  </a:cubicBezTo>
                  <a:cubicBezTo>
                    <a:pt x="3160" y="206"/>
                    <a:pt x="3487" y="114"/>
                    <a:pt x="3809" y="12"/>
                  </a:cubicBezTo>
                  <a:cubicBezTo>
                    <a:pt x="3709" y="4"/>
                    <a:pt x="3609" y="1"/>
                    <a:pt x="35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" name="Google Shape;1342;p27"/>
          <p:cNvGrpSpPr/>
          <p:nvPr/>
        </p:nvGrpSpPr>
        <p:grpSpPr>
          <a:xfrm>
            <a:off x="113800" y="4117676"/>
            <a:ext cx="659205" cy="1125506"/>
            <a:chOff x="126300" y="4170426"/>
            <a:chExt cx="659205" cy="1125506"/>
          </a:xfrm>
        </p:grpSpPr>
        <p:sp>
          <p:nvSpPr>
            <p:cNvPr id="1343" name="Google Shape;1343;p27"/>
            <p:cNvSpPr/>
            <p:nvPr/>
          </p:nvSpPr>
          <p:spPr>
            <a:xfrm>
              <a:off x="460468" y="4867912"/>
              <a:ext cx="28895" cy="337073"/>
            </a:xfrm>
            <a:custGeom>
              <a:rect b="b" l="l" r="r" t="t"/>
              <a:pathLst>
                <a:path extrusionOk="0" h="5436" w="466">
                  <a:moveTo>
                    <a:pt x="251" y="5435"/>
                  </a:moveTo>
                  <a:lnTo>
                    <a:pt x="1" y="5399"/>
                  </a:lnTo>
                  <a:cubicBezTo>
                    <a:pt x="134" y="4264"/>
                    <a:pt x="200" y="3344"/>
                    <a:pt x="205" y="2505"/>
                  </a:cubicBezTo>
                  <a:lnTo>
                    <a:pt x="205" y="2250"/>
                  </a:lnTo>
                  <a:cubicBezTo>
                    <a:pt x="205" y="2117"/>
                    <a:pt x="205" y="1989"/>
                    <a:pt x="200" y="1820"/>
                  </a:cubicBezTo>
                  <a:lnTo>
                    <a:pt x="200" y="1810"/>
                  </a:lnTo>
                  <a:cubicBezTo>
                    <a:pt x="185" y="1565"/>
                    <a:pt x="174" y="1350"/>
                    <a:pt x="159" y="1145"/>
                  </a:cubicBezTo>
                  <a:lnTo>
                    <a:pt x="159" y="1130"/>
                  </a:lnTo>
                  <a:cubicBezTo>
                    <a:pt x="159" y="1099"/>
                    <a:pt x="154" y="1069"/>
                    <a:pt x="154" y="1043"/>
                  </a:cubicBezTo>
                  <a:lnTo>
                    <a:pt x="154" y="1028"/>
                  </a:lnTo>
                  <a:lnTo>
                    <a:pt x="154" y="1023"/>
                  </a:lnTo>
                  <a:lnTo>
                    <a:pt x="149" y="977"/>
                  </a:lnTo>
                  <a:lnTo>
                    <a:pt x="149" y="972"/>
                  </a:lnTo>
                  <a:lnTo>
                    <a:pt x="139" y="931"/>
                  </a:lnTo>
                  <a:cubicBezTo>
                    <a:pt x="134" y="895"/>
                    <a:pt x="134" y="864"/>
                    <a:pt x="128" y="823"/>
                  </a:cubicBezTo>
                  <a:cubicBezTo>
                    <a:pt x="113" y="716"/>
                    <a:pt x="103" y="609"/>
                    <a:pt x="87" y="481"/>
                  </a:cubicBezTo>
                  <a:lnTo>
                    <a:pt x="87" y="465"/>
                  </a:lnTo>
                  <a:lnTo>
                    <a:pt x="87" y="445"/>
                  </a:lnTo>
                  <a:lnTo>
                    <a:pt x="82" y="419"/>
                  </a:lnTo>
                  <a:cubicBezTo>
                    <a:pt x="82" y="404"/>
                    <a:pt x="77" y="384"/>
                    <a:pt x="77" y="358"/>
                  </a:cubicBezTo>
                  <a:cubicBezTo>
                    <a:pt x="72" y="338"/>
                    <a:pt x="72" y="312"/>
                    <a:pt x="72" y="292"/>
                  </a:cubicBezTo>
                  <a:lnTo>
                    <a:pt x="26" y="36"/>
                  </a:lnTo>
                  <a:lnTo>
                    <a:pt x="277" y="0"/>
                  </a:lnTo>
                  <a:lnTo>
                    <a:pt x="318" y="261"/>
                  </a:lnTo>
                  <a:cubicBezTo>
                    <a:pt x="328" y="287"/>
                    <a:pt x="328" y="307"/>
                    <a:pt x="328" y="327"/>
                  </a:cubicBezTo>
                  <a:cubicBezTo>
                    <a:pt x="328" y="343"/>
                    <a:pt x="333" y="363"/>
                    <a:pt x="333" y="384"/>
                  </a:cubicBezTo>
                  <a:cubicBezTo>
                    <a:pt x="333" y="394"/>
                    <a:pt x="338" y="404"/>
                    <a:pt x="338" y="409"/>
                  </a:cubicBezTo>
                  <a:lnTo>
                    <a:pt x="338" y="419"/>
                  </a:lnTo>
                  <a:lnTo>
                    <a:pt x="338" y="419"/>
                  </a:lnTo>
                  <a:cubicBezTo>
                    <a:pt x="338" y="435"/>
                    <a:pt x="343" y="445"/>
                    <a:pt x="343" y="455"/>
                  </a:cubicBezTo>
                  <a:cubicBezTo>
                    <a:pt x="364" y="573"/>
                    <a:pt x="379" y="690"/>
                    <a:pt x="384" y="793"/>
                  </a:cubicBezTo>
                  <a:cubicBezTo>
                    <a:pt x="389" y="823"/>
                    <a:pt x="389" y="864"/>
                    <a:pt x="394" y="900"/>
                  </a:cubicBezTo>
                  <a:lnTo>
                    <a:pt x="394" y="926"/>
                  </a:lnTo>
                  <a:cubicBezTo>
                    <a:pt x="394" y="931"/>
                    <a:pt x="394" y="946"/>
                    <a:pt x="404" y="956"/>
                  </a:cubicBezTo>
                  <a:lnTo>
                    <a:pt x="404" y="982"/>
                  </a:lnTo>
                  <a:cubicBezTo>
                    <a:pt x="404" y="997"/>
                    <a:pt x="404" y="1002"/>
                    <a:pt x="410" y="1018"/>
                  </a:cubicBezTo>
                  <a:cubicBezTo>
                    <a:pt x="415" y="1048"/>
                    <a:pt x="415" y="1084"/>
                    <a:pt x="415" y="1120"/>
                  </a:cubicBezTo>
                  <a:lnTo>
                    <a:pt x="415" y="1125"/>
                  </a:lnTo>
                  <a:cubicBezTo>
                    <a:pt x="435" y="1330"/>
                    <a:pt x="445" y="1554"/>
                    <a:pt x="456" y="1800"/>
                  </a:cubicBezTo>
                  <a:lnTo>
                    <a:pt x="456" y="1815"/>
                  </a:lnTo>
                  <a:cubicBezTo>
                    <a:pt x="461" y="1974"/>
                    <a:pt x="461" y="2107"/>
                    <a:pt x="461" y="2234"/>
                  </a:cubicBezTo>
                  <a:cubicBezTo>
                    <a:pt x="461" y="2321"/>
                    <a:pt x="466" y="2408"/>
                    <a:pt x="461" y="2500"/>
                  </a:cubicBezTo>
                  <a:cubicBezTo>
                    <a:pt x="445" y="3354"/>
                    <a:pt x="384" y="4285"/>
                    <a:pt x="251" y="54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>
                <a:srgbClr val="000000">
                  <a:alpha val="1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27"/>
            <p:cNvSpPr/>
            <p:nvPr/>
          </p:nvSpPr>
          <p:spPr>
            <a:xfrm>
              <a:off x="204618" y="4812103"/>
              <a:ext cx="411544" cy="179822"/>
            </a:xfrm>
            <a:custGeom>
              <a:rect b="b" l="l" r="r" t="t"/>
              <a:pathLst>
                <a:path extrusionOk="0" h="2900" w="6637">
                  <a:moveTo>
                    <a:pt x="3794" y="813"/>
                  </a:moveTo>
                  <a:cubicBezTo>
                    <a:pt x="2956" y="445"/>
                    <a:pt x="2214" y="0"/>
                    <a:pt x="1" y="568"/>
                  </a:cubicBezTo>
                  <a:cubicBezTo>
                    <a:pt x="1120" y="2899"/>
                    <a:pt x="6637" y="2690"/>
                    <a:pt x="3794" y="8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>
                <a:srgbClr val="000000">
                  <a:alpha val="1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363486" y="4775951"/>
              <a:ext cx="360202" cy="242573"/>
            </a:xfrm>
            <a:custGeom>
              <a:rect b="b" l="l" r="r" t="t"/>
              <a:pathLst>
                <a:path extrusionOk="0" h="3912" w="5809">
                  <a:moveTo>
                    <a:pt x="2199" y="1294"/>
                  </a:moveTo>
                  <a:cubicBezTo>
                    <a:pt x="2899" y="706"/>
                    <a:pt x="3482" y="57"/>
                    <a:pt x="5808" y="1"/>
                  </a:cubicBezTo>
                  <a:cubicBezTo>
                    <a:pt x="5420" y="2613"/>
                    <a:pt x="0" y="3912"/>
                    <a:pt x="2199" y="12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>
                <a:srgbClr val="000000">
                  <a:alpha val="1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373283" y="4170426"/>
              <a:ext cx="284118" cy="887389"/>
            </a:xfrm>
            <a:custGeom>
              <a:rect b="b" l="l" r="r" t="t"/>
              <a:pathLst>
                <a:path extrusionOk="0" h="14311" w="4582">
                  <a:moveTo>
                    <a:pt x="180" y="4346"/>
                  </a:moveTo>
                  <a:cubicBezTo>
                    <a:pt x="1606" y="14311"/>
                    <a:pt x="4582" y="3866"/>
                    <a:pt x="1115" y="0"/>
                  </a:cubicBezTo>
                  <a:cubicBezTo>
                    <a:pt x="1120" y="0"/>
                    <a:pt x="1" y="1999"/>
                    <a:pt x="180" y="43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>
                <a:srgbClr val="000000">
                  <a:alpha val="1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373283" y="4170612"/>
              <a:ext cx="168102" cy="279158"/>
            </a:xfrm>
            <a:custGeom>
              <a:rect b="b" l="l" r="r" t="t"/>
              <a:pathLst>
                <a:path extrusionOk="0" h="4502" w="2711">
                  <a:moveTo>
                    <a:pt x="1115" y="0"/>
                  </a:moveTo>
                  <a:cubicBezTo>
                    <a:pt x="1115" y="0"/>
                    <a:pt x="1115" y="1"/>
                    <a:pt x="1115" y="2"/>
                  </a:cubicBezTo>
                  <a:cubicBezTo>
                    <a:pt x="1115" y="2"/>
                    <a:pt x="1115" y="2"/>
                    <a:pt x="1115" y="2"/>
                  </a:cubicBezTo>
                  <a:lnTo>
                    <a:pt x="1115" y="2"/>
                  </a:lnTo>
                  <a:cubicBezTo>
                    <a:pt x="1117" y="2"/>
                    <a:pt x="1" y="1999"/>
                    <a:pt x="180" y="4348"/>
                  </a:cubicBezTo>
                  <a:cubicBezTo>
                    <a:pt x="185" y="4399"/>
                    <a:pt x="185" y="4450"/>
                    <a:pt x="190" y="4502"/>
                  </a:cubicBezTo>
                  <a:cubicBezTo>
                    <a:pt x="36" y="2288"/>
                    <a:pt x="1146" y="401"/>
                    <a:pt x="1146" y="401"/>
                  </a:cubicBezTo>
                  <a:cubicBezTo>
                    <a:pt x="1146" y="401"/>
                    <a:pt x="2521" y="2094"/>
                    <a:pt x="2710" y="4312"/>
                  </a:cubicBezTo>
                  <a:cubicBezTo>
                    <a:pt x="2640" y="2127"/>
                    <a:pt x="1143" y="0"/>
                    <a:pt x="11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>
                <a:srgbClr val="000000">
                  <a:alpha val="1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27"/>
            <p:cNvSpPr/>
            <p:nvPr/>
          </p:nvSpPr>
          <p:spPr>
            <a:xfrm>
              <a:off x="265201" y="4278509"/>
              <a:ext cx="315494" cy="841442"/>
            </a:xfrm>
            <a:custGeom>
              <a:rect b="b" l="l" r="r" t="t"/>
              <a:pathLst>
                <a:path extrusionOk="0" h="13570" w="5088">
                  <a:moveTo>
                    <a:pt x="849" y="4439"/>
                  </a:moveTo>
                  <a:cubicBezTo>
                    <a:pt x="5087" y="13570"/>
                    <a:pt x="4924" y="2710"/>
                    <a:pt x="491" y="1"/>
                  </a:cubicBezTo>
                  <a:cubicBezTo>
                    <a:pt x="491" y="1"/>
                    <a:pt x="0" y="2240"/>
                    <a:pt x="849" y="443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>
                <a:srgbClr val="000000">
                  <a:alpha val="1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27"/>
            <p:cNvSpPr/>
            <p:nvPr/>
          </p:nvSpPr>
          <p:spPr>
            <a:xfrm>
              <a:off x="265201" y="4278447"/>
              <a:ext cx="201958" cy="283870"/>
            </a:xfrm>
            <a:custGeom>
              <a:rect b="b" l="l" r="r" t="t"/>
              <a:pathLst>
                <a:path extrusionOk="0" h="4578" w="3257">
                  <a:moveTo>
                    <a:pt x="491" y="0"/>
                  </a:moveTo>
                  <a:lnTo>
                    <a:pt x="491" y="0"/>
                  </a:lnTo>
                  <a:cubicBezTo>
                    <a:pt x="490" y="0"/>
                    <a:pt x="490" y="1"/>
                    <a:pt x="491" y="2"/>
                  </a:cubicBezTo>
                  <a:cubicBezTo>
                    <a:pt x="491" y="2"/>
                    <a:pt x="0" y="2241"/>
                    <a:pt x="844" y="4440"/>
                  </a:cubicBezTo>
                  <a:cubicBezTo>
                    <a:pt x="859" y="4486"/>
                    <a:pt x="880" y="4537"/>
                    <a:pt x="900" y="4578"/>
                  </a:cubicBezTo>
                  <a:cubicBezTo>
                    <a:pt x="113" y="2502"/>
                    <a:pt x="629" y="380"/>
                    <a:pt x="629" y="380"/>
                  </a:cubicBezTo>
                  <a:lnTo>
                    <a:pt x="629" y="380"/>
                  </a:lnTo>
                  <a:cubicBezTo>
                    <a:pt x="629" y="380"/>
                    <a:pt x="2439" y="1607"/>
                    <a:pt x="3257" y="3673"/>
                  </a:cubicBezTo>
                  <a:cubicBezTo>
                    <a:pt x="2559" y="1595"/>
                    <a:pt x="522" y="0"/>
                    <a:pt x="4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>
                <a:srgbClr val="000000">
                  <a:alpha val="1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>
              <a:off x="343457" y="4274416"/>
              <a:ext cx="315556" cy="841132"/>
            </a:xfrm>
            <a:custGeom>
              <a:rect b="b" l="l" r="r" t="t"/>
              <a:pathLst>
                <a:path extrusionOk="0" h="13565" w="5089">
                  <a:moveTo>
                    <a:pt x="4239" y="4433"/>
                  </a:moveTo>
                  <a:cubicBezTo>
                    <a:pt x="1" y="13564"/>
                    <a:pt x="159" y="2710"/>
                    <a:pt x="4597" y="0"/>
                  </a:cubicBezTo>
                  <a:cubicBezTo>
                    <a:pt x="4597" y="0"/>
                    <a:pt x="5088" y="2235"/>
                    <a:pt x="4239" y="443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>
                <a:srgbClr val="000000">
                  <a:alpha val="1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>
              <a:off x="456376" y="4274292"/>
              <a:ext cx="202641" cy="283932"/>
            </a:xfrm>
            <a:custGeom>
              <a:rect b="b" l="l" r="r" t="t"/>
              <a:pathLst>
                <a:path extrusionOk="0" h="4579" w="3268">
                  <a:moveTo>
                    <a:pt x="2771" y="0"/>
                  </a:moveTo>
                  <a:cubicBezTo>
                    <a:pt x="2729" y="0"/>
                    <a:pt x="697" y="1594"/>
                    <a:pt x="0" y="3668"/>
                  </a:cubicBezTo>
                  <a:cubicBezTo>
                    <a:pt x="818" y="1603"/>
                    <a:pt x="2628" y="376"/>
                    <a:pt x="2628" y="375"/>
                  </a:cubicBezTo>
                  <a:lnTo>
                    <a:pt x="2628" y="375"/>
                  </a:lnTo>
                  <a:cubicBezTo>
                    <a:pt x="2628" y="376"/>
                    <a:pt x="3132" y="2445"/>
                    <a:pt x="2391" y="4501"/>
                  </a:cubicBezTo>
                  <a:lnTo>
                    <a:pt x="2391" y="4501"/>
                  </a:lnTo>
                  <a:cubicBezTo>
                    <a:pt x="2399" y="4479"/>
                    <a:pt x="2409" y="4456"/>
                    <a:pt x="2418" y="4435"/>
                  </a:cubicBezTo>
                  <a:cubicBezTo>
                    <a:pt x="3267" y="2237"/>
                    <a:pt x="2776" y="2"/>
                    <a:pt x="2771" y="2"/>
                  </a:cubicBezTo>
                  <a:cubicBezTo>
                    <a:pt x="2772" y="1"/>
                    <a:pt x="2772" y="0"/>
                    <a:pt x="2771" y="0"/>
                  </a:cubicBezTo>
                  <a:close/>
                  <a:moveTo>
                    <a:pt x="2391" y="4501"/>
                  </a:moveTo>
                  <a:cubicBezTo>
                    <a:pt x="2380" y="4527"/>
                    <a:pt x="2370" y="4553"/>
                    <a:pt x="2362" y="4578"/>
                  </a:cubicBezTo>
                  <a:cubicBezTo>
                    <a:pt x="2372" y="4552"/>
                    <a:pt x="2381" y="4527"/>
                    <a:pt x="2391" y="450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>
                <a:srgbClr val="000000">
                  <a:alpha val="1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>
              <a:off x="126300" y="4377415"/>
              <a:ext cx="508586" cy="825010"/>
            </a:xfrm>
            <a:custGeom>
              <a:rect b="b" l="l" r="r" t="t"/>
              <a:pathLst>
                <a:path extrusionOk="0" h="13305" w="8202">
                  <a:moveTo>
                    <a:pt x="4490" y="3529"/>
                  </a:moveTo>
                  <a:cubicBezTo>
                    <a:pt x="8202" y="13304"/>
                    <a:pt x="1" y="5277"/>
                    <a:pt x="1361" y="1"/>
                  </a:cubicBezTo>
                  <a:cubicBezTo>
                    <a:pt x="1356" y="1"/>
                    <a:pt x="3457" y="1289"/>
                    <a:pt x="4490" y="352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>
                <a:srgbClr val="000000">
                  <a:alpha val="1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>
              <a:off x="185953" y="4376670"/>
              <a:ext cx="222607" cy="292799"/>
            </a:xfrm>
            <a:custGeom>
              <a:rect b="b" l="l" r="r" t="t"/>
              <a:pathLst>
                <a:path extrusionOk="0" h="4722" w="3590">
                  <a:moveTo>
                    <a:pt x="393" y="1"/>
                  </a:moveTo>
                  <a:lnTo>
                    <a:pt x="393" y="1"/>
                  </a:lnTo>
                  <a:cubicBezTo>
                    <a:pt x="362" y="1"/>
                    <a:pt x="0" y="2681"/>
                    <a:pt x="1053" y="4722"/>
                  </a:cubicBezTo>
                  <a:cubicBezTo>
                    <a:pt x="102" y="2605"/>
                    <a:pt x="573" y="386"/>
                    <a:pt x="573" y="386"/>
                  </a:cubicBezTo>
                  <a:lnTo>
                    <a:pt x="573" y="386"/>
                  </a:lnTo>
                  <a:cubicBezTo>
                    <a:pt x="573" y="386"/>
                    <a:pt x="2607" y="1583"/>
                    <a:pt x="3589" y="3684"/>
                  </a:cubicBezTo>
                  <a:cubicBezTo>
                    <a:pt x="3569" y="3633"/>
                    <a:pt x="3543" y="3592"/>
                    <a:pt x="3528" y="3541"/>
                  </a:cubicBezTo>
                  <a:cubicBezTo>
                    <a:pt x="2495" y="1301"/>
                    <a:pt x="399" y="13"/>
                    <a:pt x="394" y="3"/>
                  </a:cubicBezTo>
                  <a:cubicBezTo>
                    <a:pt x="393" y="1"/>
                    <a:pt x="393" y="1"/>
                    <a:pt x="3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>
                <a:srgbClr val="000000">
                  <a:alpha val="1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>
              <a:off x="253419" y="4383119"/>
              <a:ext cx="532086" cy="835117"/>
            </a:xfrm>
            <a:custGeom>
              <a:rect b="b" l="l" r="r" t="t"/>
              <a:pathLst>
                <a:path extrusionOk="0" h="13468" w="8581">
                  <a:moveTo>
                    <a:pt x="3887" y="3580"/>
                  </a:moveTo>
                  <a:cubicBezTo>
                    <a:pt x="1" y="13468"/>
                    <a:pt x="8580" y="5385"/>
                    <a:pt x="7159" y="1"/>
                  </a:cubicBezTo>
                  <a:cubicBezTo>
                    <a:pt x="7159" y="1"/>
                    <a:pt x="4960" y="1315"/>
                    <a:pt x="3887" y="358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>
                <a:srgbClr val="000000">
                  <a:alpha val="1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27"/>
            <p:cNvSpPr/>
            <p:nvPr/>
          </p:nvSpPr>
          <p:spPr>
            <a:xfrm>
              <a:off x="490295" y="4383057"/>
              <a:ext cx="232714" cy="296582"/>
            </a:xfrm>
            <a:custGeom>
              <a:rect b="b" l="l" r="r" t="t"/>
              <a:pathLst>
                <a:path extrusionOk="0" h="4783" w="3753">
                  <a:moveTo>
                    <a:pt x="8" y="3713"/>
                  </a:moveTo>
                  <a:lnTo>
                    <a:pt x="8" y="3713"/>
                  </a:lnTo>
                  <a:cubicBezTo>
                    <a:pt x="5" y="3718"/>
                    <a:pt x="3" y="3724"/>
                    <a:pt x="0" y="3729"/>
                  </a:cubicBezTo>
                  <a:cubicBezTo>
                    <a:pt x="3" y="3724"/>
                    <a:pt x="5" y="3718"/>
                    <a:pt x="8" y="3713"/>
                  </a:cubicBezTo>
                  <a:close/>
                  <a:moveTo>
                    <a:pt x="3335" y="0"/>
                  </a:moveTo>
                  <a:cubicBezTo>
                    <a:pt x="3334" y="0"/>
                    <a:pt x="3334" y="1"/>
                    <a:pt x="3334" y="2"/>
                  </a:cubicBezTo>
                  <a:cubicBezTo>
                    <a:pt x="3339" y="2"/>
                    <a:pt x="1140" y="1316"/>
                    <a:pt x="67" y="3581"/>
                  </a:cubicBezTo>
                  <a:cubicBezTo>
                    <a:pt x="44" y="3627"/>
                    <a:pt x="29" y="3668"/>
                    <a:pt x="8" y="3713"/>
                  </a:cubicBezTo>
                  <a:lnTo>
                    <a:pt x="8" y="3713"/>
                  </a:lnTo>
                  <a:cubicBezTo>
                    <a:pt x="1039" y="1596"/>
                    <a:pt x="3154" y="396"/>
                    <a:pt x="3155" y="396"/>
                  </a:cubicBezTo>
                  <a:lnTo>
                    <a:pt x="3155" y="396"/>
                  </a:lnTo>
                  <a:cubicBezTo>
                    <a:pt x="3155" y="396"/>
                    <a:pt x="3646" y="2645"/>
                    <a:pt x="2649" y="4782"/>
                  </a:cubicBezTo>
                  <a:cubicBezTo>
                    <a:pt x="3753" y="2715"/>
                    <a:pt x="3370" y="0"/>
                    <a:pt x="33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>
                <a:srgbClr val="000000">
                  <a:alpha val="1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27"/>
            <p:cNvSpPr/>
            <p:nvPr/>
          </p:nvSpPr>
          <p:spPr>
            <a:xfrm>
              <a:off x="224585" y="4448788"/>
              <a:ext cx="551681" cy="782473"/>
            </a:xfrm>
            <a:custGeom>
              <a:rect b="b" l="l" r="r" t="t"/>
              <a:pathLst>
                <a:path extrusionOk="0" h="12619" w="8897">
                  <a:moveTo>
                    <a:pt x="4592" y="3226"/>
                  </a:moveTo>
                  <a:cubicBezTo>
                    <a:pt x="1" y="12618"/>
                    <a:pt x="8897" y="5379"/>
                    <a:pt x="8028" y="0"/>
                  </a:cubicBezTo>
                  <a:cubicBezTo>
                    <a:pt x="8028" y="0"/>
                    <a:pt x="5819" y="1089"/>
                    <a:pt x="4592" y="32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>
                <a:srgbClr val="000000">
                  <a:alpha val="1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04557" y="4448664"/>
              <a:ext cx="227133" cy="287405"/>
            </a:xfrm>
            <a:custGeom>
              <a:rect b="b" l="l" r="r" t="t"/>
              <a:pathLst>
                <a:path extrusionOk="0" h="4635" w="3663">
                  <a:moveTo>
                    <a:pt x="3514" y="0"/>
                  </a:moveTo>
                  <a:lnTo>
                    <a:pt x="3514" y="0"/>
                  </a:lnTo>
                  <a:cubicBezTo>
                    <a:pt x="3513" y="0"/>
                    <a:pt x="3513" y="1"/>
                    <a:pt x="3513" y="2"/>
                  </a:cubicBezTo>
                  <a:cubicBezTo>
                    <a:pt x="3513" y="2"/>
                    <a:pt x="1304" y="1091"/>
                    <a:pt x="77" y="3228"/>
                  </a:cubicBezTo>
                  <a:cubicBezTo>
                    <a:pt x="51" y="3274"/>
                    <a:pt x="21" y="3325"/>
                    <a:pt x="0" y="3366"/>
                  </a:cubicBezTo>
                  <a:cubicBezTo>
                    <a:pt x="1176" y="1362"/>
                    <a:pt x="3303" y="365"/>
                    <a:pt x="3303" y="365"/>
                  </a:cubicBezTo>
                  <a:lnTo>
                    <a:pt x="3303" y="365"/>
                  </a:lnTo>
                  <a:cubicBezTo>
                    <a:pt x="3303" y="365"/>
                    <a:pt x="3564" y="2615"/>
                    <a:pt x="2429" y="4634"/>
                  </a:cubicBezTo>
                  <a:cubicBezTo>
                    <a:pt x="3662" y="2701"/>
                    <a:pt x="3542" y="0"/>
                    <a:pt x="3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>
                <a:srgbClr val="000000">
                  <a:alpha val="1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137710" y="4448168"/>
              <a:ext cx="560238" cy="773234"/>
            </a:xfrm>
            <a:custGeom>
              <a:rect b="b" l="l" r="r" t="t"/>
              <a:pathLst>
                <a:path extrusionOk="0" h="12470" w="9035">
                  <a:moveTo>
                    <a:pt x="4270" y="3165"/>
                  </a:moveTo>
                  <a:cubicBezTo>
                    <a:pt x="9035" y="12470"/>
                    <a:pt x="1" y="5394"/>
                    <a:pt x="778" y="0"/>
                  </a:cubicBezTo>
                  <a:cubicBezTo>
                    <a:pt x="778" y="0"/>
                    <a:pt x="3007" y="1058"/>
                    <a:pt x="4270" y="31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>
                <a:srgbClr val="000000">
                  <a:alpha val="1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27"/>
            <p:cNvSpPr/>
            <p:nvPr/>
          </p:nvSpPr>
          <p:spPr>
            <a:xfrm>
              <a:off x="179380" y="4447734"/>
              <a:ext cx="228498" cy="286413"/>
            </a:xfrm>
            <a:custGeom>
              <a:rect b="b" l="l" r="r" t="t"/>
              <a:pathLst>
                <a:path extrusionOk="0" h="4619" w="3685">
                  <a:moveTo>
                    <a:pt x="3560" y="3109"/>
                  </a:moveTo>
                  <a:cubicBezTo>
                    <a:pt x="3572" y="3130"/>
                    <a:pt x="3585" y="3151"/>
                    <a:pt x="3598" y="3172"/>
                  </a:cubicBezTo>
                  <a:cubicBezTo>
                    <a:pt x="3624" y="3218"/>
                    <a:pt x="3659" y="3264"/>
                    <a:pt x="3685" y="3305"/>
                  </a:cubicBezTo>
                  <a:cubicBezTo>
                    <a:pt x="3644" y="3238"/>
                    <a:pt x="3602" y="3173"/>
                    <a:pt x="3560" y="3109"/>
                  </a:cubicBezTo>
                  <a:close/>
                  <a:moveTo>
                    <a:pt x="105" y="0"/>
                  </a:moveTo>
                  <a:cubicBezTo>
                    <a:pt x="78" y="0"/>
                    <a:pt x="1" y="2707"/>
                    <a:pt x="1272" y="4619"/>
                  </a:cubicBezTo>
                  <a:cubicBezTo>
                    <a:pt x="96" y="2615"/>
                    <a:pt x="321" y="360"/>
                    <a:pt x="321" y="360"/>
                  </a:cubicBezTo>
                  <a:lnTo>
                    <a:pt x="321" y="360"/>
                  </a:lnTo>
                  <a:cubicBezTo>
                    <a:pt x="321" y="360"/>
                    <a:pt x="2331" y="1262"/>
                    <a:pt x="3560" y="3109"/>
                  </a:cubicBezTo>
                  <a:lnTo>
                    <a:pt x="3560" y="3109"/>
                  </a:lnTo>
                  <a:cubicBezTo>
                    <a:pt x="2291" y="1044"/>
                    <a:pt x="106" y="7"/>
                    <a:pt x="106" y="2"/>
                  </a:cubicBezTo>
                  <a:cubicBezTo>
                    <a:pt x="106" y="1"/>
                    <a:pt x="105" y="0"/>
                    <a:pt x="1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>
                <a:srgbClr val="000000">
                  <a:alpha val="1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27"/>
            <p:cNvSpPr/>
            <p:nvPr/>
          </p:nvSpPr>
          <p:spPr>
            <a:xfrm>
              <a:off x="222353" y="4376794"/>
              <a:ext cx="341847" cy="919137"/>
            </a:xfrm>
            <a:custGeom>
              <a:rect b="b" l="l" r="r" t="t"/>
              <a:pathLst>
                <a:path extrusionOk="0" h="14823" w="5513">
                  <a:moveTo>
                    <a:pt x="5512" y="4444"/>
                  </a:moveTo>
                  <a:cubicBezTo>
                    <a:pt x="4746" y="14822"/>
                    <a:pt x="1" y="4474"/>
                    <a:pt x="3948" y="1"/>
                  </a:cubicBezTo>
                  <a:cubicBezTo>
                    <a:pt x="3948" y="1"/>
                    <a:pt x="5512" y="1990"/>
                    <a:pt x="5512" y="444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>
                <a:srgbClr val="000000">
                  <a:alpha val="1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27"/>
            <p:cNvSpPr/>
            <p:nvPr/>
          </p:nvSpPr>
          <p:spPr>
            <a:xfrm>
              <a:off x="363238" y="4376732"/>
              <a:ext cx="201586" cy="285483"/>
            </a:xfrm>
            <a:custGeom>
              <a:rect b="b" l="l" r="r" t="t"/>
              <a:pathLst>
                <a:path extrusionOk="0" h="4604" w="3251">
                  <a:moveTo>
                    <a:pt x="1680" y="0"/>
                  </a:moveTo>
                  <a:cubicBezTo>
                    <a:pt x="1644" y="0"/>
                    <a:pt x="1" y="2299"/>
                    <a:pt x="117" y="4603"/>
                  </a:cubicBezTo>
                  <a:cubicBezTo>
                    <a:pt x="137" y="2287"/>
                    <a:pt x="1681" y="421"/>
                    <a:pt x="1681" y="421"/>
                  </a:cubicBezTo>
                  <a:cubicBezTo>
                    <a:pt x="1681" y="421"/>
                    <a:pt x="3230" y="2292"/>
                    <a:pt x="3251" y="4603"/>
                  </a:cubicBezTo>
                  <a:lnTo>
                    <a:pt x="3251" y="4445"/>
                  </a:lnTo>
                  <a:cubicBezTo>
                    <a:pt x="3251" y="1991"/>
                    <a:pt x="1676" y="2"/>
                    <a:pt x="1681" y="2"/>
                  </a:cubicBezTo>
                  <a:cubicBezTo>
                    <a:pt x="1681" y="1"/>
                    <a:pt x="1681" y="0"/>
                    <a:pt x="16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>
                <a:srgbClr val="000000">
                  <a:alpha val="1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2" name="Google Shape;1362;p27"/>
          <p:cNvSpPr/>
          <p:nvPr/>
        </p:nvSpPr>
        <p:spPr>
          <a:xfrm flipH="1" rot="-9001761">
            <a:off x="149109" y="228375"/>
            <a:ext cx="123269" cy="15525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3" name="Google Shape;1363;p27"/>
          <p:cNvSpPr/>
          <p:nvPr/>
        </p:nvSpPr>
        <p:spPr>
          <a:xfrm flipH="1" rot="8428091">
            <a:off x="149114" y="3215177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4" name="Google Shape;1364;p27"/>
          <p:cNvSpPr/>
          <p:nvPr/>
        </p:nvSpPr>
        <p:spPr>
          <a:xfrm flipH="1" rot="-8910650">
            <a:off x="513721" y="1848767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5" name="Google Shape;1365;p27"/>
          <p:cNvSpPr/>
          <p:nvPr/>
        </p:nvSpPr>
        <p:spPr>
          <a:xfrm flipH="1" rot="8428091">
            <a:off x="8264339" y="2353752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6" name="Google Shape;1366;p27"/>
          <p:cNvSpPr/>
          <p:nvPr/>
        </p:nvSpPr>
        <p:spPr>
          <a:xfrm flipH="1" rot="-9001761">
            <a:off x="8616984" y="167100"/>
            <a:ext cx="123269" cy="15525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7" name="Google Shape;1367;p27"/>
          <p:cNvSpPr/>
          <p:nvPr/>
        </p:nvSpPr>
        <p:spPr>
          <a:xfrm flipH="1" rot="-8910650">
            <a:off x="7205271" y="2816292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8_2">
    <p:bg>
      <p:bgPr>
        <a:solidFill>
          <a:schemeClr val="dk2"/>
        </a:solidFill>
      </p:bgPr>
    </p:bg>
    <p:spTree>
      <p:nvGrpSpPr>
        <p:cNvPr id="1368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p28"/>
          <p:cNvSpPr txBox="1"/>
          <p:nvPr>
            <p:ph type="title"/>
          </p:nvPr>
        </p:nvSpPr>
        <p:spPr>
          <a:xfrm>
            <a:off x="4572000" y="1781900"/>
            <a:ext cx="3672300" cy="5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70" name="Google Shape;1370;p28"/>
          <p:cNvSpPr txBox="1"/>
          <p:nvPr>
            <p:ph idx="1" type="subTitle"/>
          </p:nvPr>
        </p:nvSpPr>
        <p:spPr>
          <a:xfrm>
            <a:off x="4610100" y="2434800"/>
            <a:ext cx="3746700" cy="1128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371" name="Google Shape;1371;p28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flipH="1"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2" name="Google Shape;1372;p28"/>
          <p:cNvSpPr txBox="1"/>
          <p:nvPr>
            <p:ph idx="2" type="title"/>
          </p:nvPr>
        </p:nvSpPr>
        <p:spPr>
          <a:xfrm>
            <a:off x="716800" y="445025"/>
            <a:ext cx="771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373" name="Google Shape;1373;p28"/>
          <p:cNvGrpSpPr/>
          <p:nvPr/>
        </p:nvGrpSpPr>
        <p:grpSpPr>
          <a:xfrm>
            <a:off x="-174766" y="3270006"/>
            <a:ext cx="5133979" cy="1954955"/>
            <a:chOff x="-1231160" y="3649576"/>
            <a:chExt cx="3923261" cy="1493929"/>
          </a:xfrm>
        </p:grpSpPr>
        <p:sp>
          <p:nvSpPr>
            <p:cNvPr id="1374" name="Google Shape;1374;p28"/>
            <p:cNvSpPr/>
            <p:nvPr/>
          </p:nvSpPr>
          <p:spPr>
            <a:xfrm flipH="1">
              <a:off x="-1231160" y="3649576"/>
              <a:ext cx="3657211" cy="1493893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28"/>
            <p:cNvSpPr/>
            <p:nvPr/>
          </p:nvSpPr>
          <p:spPr>
            <a:xfrm>
              <a:off x="422950" y="4216576"/>
              <a:ext cx="2269151" cy="926928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28"/>
            <p:cNvSpPr/>
            <p:nvPr/>
          </p:nvSpPr>
          <p:spPr>
            <a:xfrm>
              <a:off x="-348950" y="4570777"/>
              <a:ext cx="1402134" cy="572713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" name="Google Shape;1377;p28"/>
          <p:cNvGrpSpPr/>
          <p:nvPr/>
        </p:nvGrpSpPr>
        <p:grpSpPr>
          <a:xfrm flipH="1" rot="-139860">
            <a:off x="7618215" y="-55556"/>
            <a:ext cx="2056228" cy="982069"/>
            <a:chOff x="2052965" y="3649007"/>
            <a:chExt cx="2519036" cy="1203110"/>
          </a:xfrm>
        </p:grpSpPr>
        <p:grpSp>
          <p:nvGrpSpPr>
            <p:cNvPr id="1378" name="Google Shape;1378;p28"/>
            <p:cNvGrpSpPr/>
            <p:nvPr/>
          </p:nvGrpSpPr>
          <p:grpSpPr>
            <a:xfrm flipH="1">
              <a:off x="2052965" y="3649007"/>
              <a:ext cx="2284207" cy="1203110"/>
              <a:chOff x="4192225" y="4546238"/>
              <a:chExt cx="1156854" cy="569681"/>
            </a:xfrm>
          </p:grpSpPr>
          <p:sp>
            <p:nvSpPr>
              <p:cNvPr id="1379" name="Google Shape;1379;p28"/>
              <p:cNvSpPr/>
              <p:nvPr/>
            </p:nvSpPr>
            <p:spPr>
              <a:xfrm>
                <a:off x="4192225" y="4546238"/>
                <a:ext cx="1156854" cy="550521"/>
              </a:xfrm>
              <a:custGeom>
                <a:rect b="b" l="l" r="r" t="t"/>
                <a:pathLst>
                  <a:path extrusionOk="0" h="8976" w="18862">
                    <a:moveTo>
                      <a:pt x="1" y="4343"/>
                    </a:moveTo>
                    <a:cubicBezTo>
                      <a:pt x="2" y="4344"/>
                      <a:pt x="4" y="4345"/>
                      <a:pt x="6" y="4346"/>
                    </a:cubicBezTo>
                    <a:lnTo>
                      <a:pt x="6" y="4346"/>
                    </a:lnTo>
                    <a:cubicBezTo>
                      <a:pt x="4" y="4345"/>
                      <a:pt x="2" y="4344"/>
                      <a:pt x="1" y="4343"/>
                    </a:cubicBezTo>
                    <a:close/>
                    <a:moveTo>
                      <a:pt x="17310" y="1"/>
                    </a:moveTo>
                    <a:cubicBezTo>
                      <a:pt x="16587" y="1"/>
                      <a:pt x="16195" y="402"/>
                      <a:pt x="15605" y="872"/>
                    </a:cubicBezTo>
                    <a:cubicBezTo>
                      <a:pt x="14787" y="1516"/>
                      <a:pt x="13918" y="2094"/>
                      <a:pt x="12997" y="2590"/>
                    </a:cubicBezTo>
                    <a:cubicBezTo>
                      <a:pt x="11126" y="3607"/>
                      <a:pt x="9081" y="4292"/>
                      <a:pt x="6980" y="4625"/>
                    </a:cubicBezTo>
                    <a:cubicBezTo>
                      <a:pt x="5963" y="4783"/>
                      <a:pt x="4734" y="4923"/>
                      <a:pt x="3513" y="4923"/>
                    </a:cubicBezTo>
                    <a:cubicBezTo>
                      <a:pt x="2256" y="4923"/>
                      <a:pt x="1007" y="4775"/>
                      <a:pt x="6" y="4346"/>
                    </a:cubicBezTo>
                    <a:lnTo>
                      <a:pt x="6" y="4346"/>
                    </a:lnTo>
                    <a:cubicBezTo>
                      <a:pt x="1630" y="5042"/>
                      <a:pt x="3385" y="5339"/>
                      <a:pt x="5157" y="5339"/>
                    </a:cubicBezTo>
                    <a:cubicBezTo>
                      <a:pt x="6279" y="5339"/>
                      <a:pt x="7408" y="5220"/>
                      <a:pt x="8513" y="5008"/>
                    </a:cubicBezTo>
                    <a:lnTo>
                      <a:pt x="8513" y="5008"/>
                    </a:lnTo>
                    <a:cubicBezTo>
                      <a:pt x="8161" y="5422"/>
                      <a:pt x="7777" y="5816"/>
                      <a:pt x="7373" y="6184"/>
                    </a:cubicBezTo>
                    <a:cubicBezTo>
                      <a:pt x="6427" y="7033"/>
                      <a:pt x="5354" y="7733"/>
                      <a:pt x="4203" y="8265"/>
                    </a:cubicBezTo>
                    <a:cubicBezTo>
                      <a:pt x="3564" y="8561"/>
                      <a:pt x="2894" y="8807"/>
                      <a:pt x="2204" y="8976"/>
                    </a:cubicBezTo>
                    <a:cubicBezTo>
                      <a:pt x="4219" y="8495"/>
                      <a:pt x="6156" y="7697"/>
                      <a:pt x="7925" y="6629"/>
                    </a:cubicBezTo>
                    <a:cubicBezTo>
                      <a:pt x="8421" y="6327"/>
                      <a:pt x="8907" y="6005"/>
                      <a:pt x="9311" y="5581"/>
                    </a:cubicBezTo>
                    <a:cubicBezTo>
                      <a:pt x="9567" y="5320"/>
                      <a:pt x="9786" y="5013"/>
                      <a:pt x="9930" y="4681"/>
                    </a:cubicBezTo>
                    <a:cubicBezTo>
                      <a:pt x="12225" y="4067"/>
                      <a:pt x="14408" y="3106"/>
                      <a:pt x="16545" y="2079"/>
                    </a:cubicBezTo>
                    <a:cubicBezTo>
                      <a:pt x="16954" y="1879"/>
                      <a:pt x="18856" y="1266"/>
                      <a:pt x="18856" y="749"/>
                    </a:cubicBezTo>
                    <a:cubicBezTo>
                      <a:pt x="18862" y="264"/>
                      <a:pt x="17875" y="54"/>
                      <a:pt x="17537" y="13"/>
                    </a:cubicBezTo>
                    <a:cubicBezTo>
                      <a:pt x="17458" y="5"/>
                      <a:pt x="17382" y="1"/>
                      <a:pt x="173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" name="Google Shape;1380;p28"/>
              <p:cNvSpPr/>
              <p:nvPr/>
            </p:nvSpPr>
            <p:spPr>
              <a:xfrm>
                <a:off x="4529323" y="4996076"/>
                <a:ext cx="154374" cy="119844"/>
              </a:xfrm>
              <a:custGeom>
                <a:rect b="b" l="l" r="r" t="t"/>
                <a:pathLst>
                  <a:path extrusionOk="0" h="1954" w="2517">
                    <a:moveTo>
                      <a:pt x="972" y="0"/>
                    </a:moveTo>
                    <a:cubicBezTo>
                      <a:pt x="972" y="0"/>
                      <a:pt x="384" y="287"/>
                      <a:pt x="190" y="823"/>
                    </a:cubicBezTo>
                    <a:cubicBezTo>
                      <a:pt x="1" y="1365"/>
                      <a:pt x="282" y="1953"/>
                      <a:pt x="282" y="1953"/>
                    </a:cubicBezTo>
                    <a:cubicBezTo>
                      <a:pt x="282" y="1953"/>
                      <a:pt x="870" y="1667"/>
                      <a:pt x="1059" y="1130"/>
                    </a:cubicBezTo>
                    <a:cubicBezTo>
                      <a:pt x="1126" y="946"/>
                      <a:pt x="1136" y="757"/>
                      <a:pt x="1126" y="593"/>
                    </a:cubicBezTo>
                    <a:lnTo>
                      <a:pt x="1126" y="593"/>
                    </a:lnTo>
                    <a:cubicBezTo>
                      <a:pt x="1197" y="747"/>
                      <a:pt x="1299" y="905"/>
                      <a:pt x="1438" y="1038"/>
                    </a:cubicBezTo>
                    <a:cubicBezTo>
                      <a:pt x="1808" y="1369"/>
                      <a:pt x="2341" y="1392"/>
                      <a:pt x="2482" y="1392"/>
                    </a:cubicBezTo>
                    <a:cubicBezTo>
                      <a:pt x="2504" y="1392"/>
                      <a:pt x="2516" y="1391"/>
                      <a:pt x="2516" y="1391"/>
                    </a:cubicBezTo>
                    <a:cubicBezTo>
                      <a:pt x="2516" y="1391"/>
                      <a:pt x="2475" y="731"/>
                      <a:pt x="2046" y="353"/>
                    </a:cubicBezTo>
                    <a:cubicBezTo>
                      <a:pt x="1653" y="10"/>
                      <a:pt x="1068" y="5"/>
                      <a:pt x="979" y="5"/>
                    </a:cubicBezTo>
                    <a:cubicBezTo>
                      <a:pt x="976" y="5"/>
                      <a:pt x="974" y="5"/>
                      <a:pt x="972" y="5"/>
                    </a:cubicBezTo>
                    <a:lnTo>
                      <a:pt x="97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" name="Google Shape;1381;p28"/>
              <p:cNvSpPr/>
              <p:nvPr/>
            </p:nvSpPr>
            <p:spPr>
              <a:xfrm>
                <a:off x="4405181" y="4739876"/>
                <a:ext cx="159035" cy="112913"/>
              </a:xfrm>
              <a:custGeom>
                <a:rect b="b" l="l" r="r" t="t"/>
                <a:pathLst>
                  <a:path extrusionOk="0" h="1841" w="2593">
                    <a:moveTo>
                      <a:pt x="179" y="0"/>
                    </a:moveTo>
                    <a:cubicBezTo>
                      <a:pt x="179" y="0"/>
                      <a:pt x="0" y="639"/>
                      <a:pt x="281" y="1146"/>
                    </a:cubicBezTo>
                    <a:cubicBezTo>
                      <a:pt x="563" y="1657"/>
                      <a:pt x="1202" y="1841"/>
                      <a:pt x="1202" y="1841"/>
                    </a:cubicBezTo>
                    <a:cubicBezTo>
                      <a:pt x="1202" y="1841"/>
                      <a:pt x="1202" y="1836"/>
                      <a:pt x="1207" y="1815"/>
                    </a:cubicBezTo>
                    <a:cubicBezTo>
                      <a:pt x="1330" y="1805"/>
                      <a:pt x="1892" y="1708"/>
                      <a:pt x="2224" y="1314"/>
                    </a:cubicBezTo>
                    <a:cubicBezTo>
                      <a:pt x="2592" y="864"/>
                      <a:pt x="2536" y="205"/>
                      <a:pt x="2536" y="205"/>
                    </a:cubicBezTo>
                    <a:lnTo>
                      <a:pt x="2536" y="205"/>
                    </a:lnTo>
                    <a:cubicBezTo>
                      <a:pt x="2536" y="205"/>
                      <a:pt x="1877" y="271"/>
                      <a:pt x="1498" y="716"/>
                    </a:cubicBezTo>
                    <a:cubicBezTo>
                      <a:pt x="1370" y="869"/>
                      <a:pt x="1294" y="1048"/>
                      <a:pt x="1253" y="1217"/>
                    </a:cubicBezTo>
                    <a:cubicBezTo>
                      <a:pt x="1237" y="1048"/>
                      <a:pt x="1191" y="864"/>
                      <a:pt x="1099" y="701"/>
                    </a:cubicBezTo>
                    <a:cubicBezTo>
                      <a:pt x="818" y="190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2" name="Google Shape;1382;p28"/>
            <p:cNvGrpSpPr/>
            <p:nvPr/>
          </p:nvGrpSpPr>
          <p:grpSpPr>
            <a:xfrm>
              <a:off x="4034715" y="3980044"/>
              <a:ext cx="537287" cy="496942"/>
              <a:chOff x="314888" y="1788230"/>
              <a:chExt cx="470479" cy="435151"/>
            </a:xfrm>
          </p:grpSpPr>
          <p:sp>
            <p:nvSpPr>
              <p:cNvPr id="1383" name="Google Shape;1383;p28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" name="Google Shape;1384;p28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" name="Google Shape;1385;p28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" name="Google Shape;1386;p28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7" name="Google Shape;1387;p28"/>
            <p:cNvGrpSpPr/>
            <p:nvPr/>
          </p:nvGrpSpPr>
          <p:grpSpPr>
            <a:xfrm>
              <a:off x="2817840" y="4074119"/>
              <a:ext cx="537287" cy="496942"/>
              <a:chOff x="314888" y="1788230"/>
              <a:chExt cx="470479" cy="435151"/>
            </a:xfrm>
          </p:grpSpPr>
          <p:sp>
            <p:nvSpPr>
              <p:cNvPr id="1388" name="Google Shape;1388;p28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" name="Google Shape;1389;p28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" name="Google Shape;1390;p28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" name="Google Shape;1391;p28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92" name="Google Shape;1392;p28"/>
          <p:cNvSpPr/>
          <p:nvPr/>
        </p:nvSpPr>
        <p:spPr>
          <a:xfrm rot="-8428091">
            <a:off x="8639001" y="3563465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3" name="Google Shape;1393;p28"/>
          <p:cNvSpPr/>
          <p:nvPr/>
        </p:nvSpPr>
        <p:spPr>
          <a:xfrm rot="-8428091">
            <a:off x="8861601" y="2232465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4" name="Google Shape;1394;p28"/>
          <p:cNvSpPr/>
          <p:nvPr/>
        </p:nvSpPr>
        <p:spPr>
          <a:xfrm flipH="1" rot="8428091">
            <a:off x="166079" y="4203602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5" name="Google Shape;1395;p28"/>
          <p:cNvSpPr/>
          <p:nvPr/>
        </p:nvSpPr>
        <p:spPr>
          <a:xfrm flipH="1" rot="-8910650">
            <a:off x="317249" y="1142517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6" name="Google Shape;1396;p28"/>
          <p:cNvSpPr/>
          <p:nvPr/>
        </p:nvSpPr>
        <p:spPr>
          <a:xfrm flipH="1" rot="8428091">
            <a:off x="429654" y="2679740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bg>
      <p:bgPr>
        <a:solidFill>
          <a:schemeClr val="lt1"/>
        </a:solidFill>
      </p:bgPr>
    </p:bg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8" name="Google Shape;1398;p29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99" name="Google Shape;1399;p29"/>
          <p:cNvSpPr txBox="1"/>
          <p:nvPr>
            <p:ph idx="1" type="subTitle"/>
          </p:nvPr>
        </p:nvSpPr>
        <p:spPr>
          <a:xfrm>
            <a:off x="1006288" y="3258950"/>
            <a:ext cx="3269700" cy="3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0" name="Google Shape;1400;p29"/>
          <p:cNvSpPr txBox="1"/>
          <p:nvPr>
            <p:ph idx="2" type="subTitle"/>
          </p:nvPr>
        </p:nvSpPr>
        <p:spPr>
          <a:xfrm>
            <a:off x="1431838" y="3633050"/>
            <a:ext cx="2418600" cy="8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1" name="Google Shape;1401;p29"/>
          <p:cNvSpPr txBox="1"/>
          <p:nvPr>
            <p:ph type="title"/>
          </p:nvPr>
        </p:nvSpPr>
        <p:spPr>
          <a:xfrm>
            <a:off x="716800" y="445025"/>
            <a:ext cx="771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2" name="Google Shape;1402;p29"/>
          <p:cNvSpPr txBox="1"/>
          <p:nvPr>
            <p:ph idx="3" type="subTitle"/>
          </p:nvPr>
        </p:nvSpPr>
        <p:spPr>
          <a:xfrm>
            <a:off x="4867913" y="3258950"/>
            <a:ext cx="3269700" cy="3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3" name="Google Shape;1403;p29"/>
          <p:cNvSpPr txBox="1"/>
          <p:nvPr>
            <p:ph idx="4" type="subTitle"/>
          </p:nvPr>
        </p:nvSpPr>
        <p:spPr>
          <a:xfrm>
            <a:off x="5293463" y="3633050"/>
            <a:ext cx="2418600" cy="8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404" name="Google Shape;1404;p29"/>
          <p:cNvGrpSpPr/>
          <p:nvPr/>
        </p:nvGrpSpPr>
        <p:grpSpPr>
          <a:xfrm>
            <a:off x="-617027" y="-7"/>
            <a:ext cx="1965100" cy="938546"/>
            <a:chOff x="2052965" y="3649007"/>
            <a:chExt cx="2519036" cy="1203110"/>
          </a:xfrm>
        </p:grpSpPr>
        <p:grpSp>
          <p:nvGrpSpPr>
            <p:cNvPr id="1405" name="Google Shape;1405;p29"/>
            <p:cNvGrpSpPr/>
            <p:nvPr/>
          </p:nvGrpSpPr>
          <p:grpSpPr>
            <a:xfrm flipH="1">
              <a:off x="2052965" y="3649007"/>
              <a:ext cx="2284207" cy="1203110"/>
              <a:chOff x="4192225" y="4546238"/>
              <a:chExt cx="1156854" cy="569681"/>
            </a:xfrm>
          </p:grpSpPr>
          <p:sp>
            <p:nvSpPr>
              <p:cNvPr id="1406" name="Google Shape;1406;p29"/>
              <p:cNvSpPr/>
              <p:nvPr/>
            </p:nvSpPr>
            <p:spPr>
              <a:xfrm>
                <a:off x="4192225" y="4546238"/>
                <a:ext cx="1156854" cy="550521"/>
              </a:xfrm>
              <a:custGeom>
                <a:rect b="b" l="l" r="r" t="t"/>
                <a:pathLst>
                  <a:path extrusionOk="0" h="8976" w="18862">
                    <a:moveTo>
                      <a:pt x="1" y="4343"/>
                    </a:moveTo>
                    <a:cubicBezTo>
                      <a:pt x="2" y="4344"/>
                      <a:pt x="4" y="4345"/>
                      <a:pt x="6" y="4346"/>
                    </a:cubicBezTo>
                    <a:lnTo>
                      <a:pt x="6" y="4346"/>
                    </a:lnTo>
                    <a:cubicBezTo>
                      <a:pt x="4" y="4345"/>
                      <a:pt x="2" y="4344"/>
                      <a:pt x="1" y="4343"/>
                    </a:cubicBezTo>
                    <a:close/>
                    <a:moveTo>
                      <a:pt x="17310" y="1"/>
                    </a:moveTo>
                    <a:cubicBezTo>
                      <a:pt x="16587" y="1"/>
                      <a:pt x="16195" y="402"/>
                      <a:pt x="15605" y="872"/>
                    </a:cubicBezTo>
                    <a:cubicBezTo>
                      <a:pt x="14787" y="1516"/>
                      <a:pt x="13918" y="2094"/>
                      <a:pt x="12997" y="2590"/>
                    </a:cubicBezTo>
                    <a:cubicBezTo>
                      <a:pt x="11126" y="3607"/>
                      <a:pt x="9081" y="4292"/>
                      <a:pt x="6980" y="4625"/>
                    </a:cubicBezTo>
                    <a:cubicBezTo>
                      <a:pt x="5963" y="4783"/>
                      <a:pt x="4734" y="4923"/>
                      <a:pt x="3513" y="4923"/>
                    </a:cubicBezTo>
                    <a:cubicBezTo>
                      <a:pt x="2256" y="4923"/>
                      <a:pt x="1007" y="4775"/>
                      <a:pt x="6" y="4346"/>
                    </a:cubicBezTo>
                    <a:lnTo>
                      <a:pt x="6" y="4346"/>
                    </a:lnTo>
                    <a:cubicBezTo>
                      <a:pt x="1630" y="5042"/>
                      <a:pt x="3385" y="5339"/>
                      <a:pt x="5157" y="5339"/>
                    </a:cubicBezTo>
                    <a:cubicBezTo>
                      <a:pt x="6279" y="5339"/>
                      <a:pt x="7408" y="5220"/>
                      <a:pt x="8513" y="5008"/>
                    </a:cubicBezTo>
                    <a:lnTo>
                      <a:pt x="8513" y="5008"/>
                    </a:lnTo>
                    <a:cubicBezTo>
                      <a:pt x="8161" y="5422"/>
                      <a:pt x="7777" y="5816"/>
                      <a:pt x="7373" y="6184"/>
                    </a:cubicBezTo>
                    <a:cubicBezTo>
                      <a:pt x="6427" y="7033"/>
                      <a:pt x="5354" y="7733"/>
                      <a:pt x="4203" y="8265"/>
                    </a:cubicBezTo>
                    <a:cubicBezTo>
                      <a:pt x="3564" y="8561"/>
                      <a:pt x="2894" y="8807"/>
                      <a:pt x="2204" y="8976"/>
                    </a:cubicBezTo>
                    <a:cubicBezTo>
                      <a:pt x="4219" y="8495"/>
                      <a:pt x="6156" y="7697"/>
                      <a:pt x="7925" y="6629"/>
                    </a:cubicBezTo>
                    <a:cubicBezTo>
                      <a:pt x="8421" y="6327"/>
                      <a:pt x="8907" y="6005"/>
                      <a:pt x="9311" y="5581"/>
                    </a:cubicBezTo>
                    <a:cubicBezTo>
                      <a:pt x="9567" y="5320"/>
                      <a:pt x="9786" y="5013"/>
                      <a:pt x="9930" y="4681"/>
                    </a:cubicBezTo>
                    <a:cubicBezTo>
                      <a:pt x="12225" y="4067"/>
                      <a:pt x="14408" y="3106"/>
                      <a:pt x="16545" y="2079"/>
                    </a:cubicBezTo>
                    <a:cubicBezTo>
                      <a:pt x="16954" y="1879"/>
                      <a:pt x="18856" y="1266"/>
                      <a:pt x="18856" y="749"/>
                    </a:cubicBezTo>
                    <a:cubicBezTo>
                      <a:pt x="18862" y="264"/>
                      <a:pt x="17875" y="54"/>
                      <a:pt x="17537" y="13"/>
                    </a:cubicBezTo>
                    <a:cubicBezTo>
                      <a:pt x="17458" y="5"/>
                      <a:pt x="17382" y="1"/>
                      <a:pt x="173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7" name="Google Shape;1407;p29"/>
              <p:cNvSpPr/>
              <p:nvPr/>
            </p:nvSpPr>
            <p:spPr>
              <a:xfrm>
                <a:off x="4529323" y="4996076"/>
                <a:ext cx="154374" cy="119844"/>
              </a:xfrm>
              <a:custGeom>
                <a:rect b="b" l="l" r="r" t="t"/>
                <a:pathLst>
                  <a:path extrusionOk="0" h="1954" w="2517">
                    <a:moveTo>
                      <a:pt x="972" y="0"/>
                    </a:moveTo>
                    <a:cubicBezTo>
                      <a:pt x="972" y="0"/>
                      <a:pt x="384" y="287"/>
                      <a:pt x="190" y="823"/>
                    </a:cubicBezTo>
                    <a:cubicBezTo>
                      <a:pt x="1" y="1365"/>
                      <a:pt x="282" y="1953"/>
                      <a:pt x="282" y="1953"/>
                    </a:cubicBezTo>
                    <a:cubicBezTo>
                      <a:pt x="282" y="1953"/>
                      <a:pt x="870" y="1667"/>
                      <a:pt x="1059" y="1130"/>
                    </a:cubicBezTo>
                    <a:cubicBezTo>
                      <a:pt x="1126" y="946"/>
                      <a:pt x="1136" y="757"/>
                      <a:pt x="1126" y="593"/>
                    </a:cubicBezTo>
                    <a:lnTo>
                      <a:pt x="1126" y="593"/>
                    </a:lnTo>
                    <a:cubicBezTo>
                      <a:pt x="1197" y="747"/>
                      <a:pt x="1299" y="905"/>
                      <a:pt x="1438" y="1038"/>
                    </a:cubicBezTo>
                    <a:cubicBezTo>
                      <a:pt x="1808" y="1369"/>
                      <a:pt x="2341" y="1392"/>
                      <a:pt x="2482" y="1392"/>
                    </a:cubicBezTo>
                    <a:cubicBezTo>
                      <a:pt x="2504" y="1392"/>
                      <a:pt x="2516" y="1391"/>
                      <a:pt x="2516" y="1391"/>
                    </a:cubicBezTo>
                    <a:cubicBezTo>
                      <a:pt x="2516" y="1391"/>
                      <a:pt x="2475" y="731"/>
                      <a:pt x="2046" y="353"/>
                    </a:cubicBezTo>
                    <a:cubicBezTo>
                      <a:pt x="1653" y="10"/>
                      <a:pt x="1068" y="5"/>
                      <a:pt x="979" y="5"/>
                    </a:cubicBezTo>
                    <a:cubicBezTo>
                      <a:pt x="976" y="5"/>
                      <a:pt x="974" y="5"/>
                      <a:pt x="972" y="5"/>
                    </a:cubicBezTo>
                    <a:lnTo>
                      <a:pt x="97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" name="Google Shape;1408;p29"/>
              <p:cNvSpPr/>
              <p:nvPr/>
            </p:nvSpPr>
            <p:spPr>
              <a:xfrm>
                <a:off x="4405181" y="4739876"/>
                <a:ext cx="159035" cy="112913"/>
              </a:xfrm>
              <a:custGeom>
                <a:rect b="b" l="l" r="r" t="t"/>
                <a:pathLst>
                  <a:path extrusionOk="0" h="1841" w="2593">
                    <a:moveTo>
                      <a:pt x="179" y="0"/>
                    </a:moveTo>
                    <a:cubicBezTo>
                      <a:pt x="179" y="0"/>
                      <a:pt x="0" y="639"/>
                      <a:pt x="281" y="1146"/>
                    </a:cubicBezTo>
                    <a:cubicBezTo>
                      <a:pt x="563" y="1657"/>
                      <a:pt x="1202" y="1841"/>
                      <a:pt x="1202" y="1841"/>
                    </a:cubicBezTo>
                    <a:cubicBezTo>
                      <a:pt x="1202" y="1841"/>
                      <a:pt x="1202" y="1836"/>
                      <a:pt x="1207" y="1815"/>
                    </a:cubicBezTo>
                    <a:cubicBezTo>
                      <a:pt x="1330" y="1805"/>
                      <a:pt x="1892" y="1708"/>
                      <a:pt x="2224" y="1314"/>
                    </a:cubicBezTo>
                    <a:cubicBezTo>
                      <a:pt x="2592" y="864"/>
                      <a:pt x="2536" y="205"/>
                      <a:pt x="2536" y="205"/>
                    </a:cubicBezTo>
                    <a:lnTo>
                      <a:pt x="2536" y="205"/>
                    </a:lnTo>
                    <a:cubicBezTo>
                      <a:pt x="2536" y="205"/>
                      <a:pt x="1877" y="271"/>
                      <a:pt x="1498" y="716"/>
                    </a:cubicBezTo>
                    <a:cubicBezTo>
                      <a:pt x="1370" y="869"/>
                      <a:pt x="1294" y="1048"/>
                      <a:pt x="1253" y="1217"/>
                    </a:cubicBezTo>
                    <a:cubicBezTo>
                      <a:pt x="1237" y="1048"/>
                      <a:pt x="1191" y="864"/>
                      <a:pt x="1099" y="701"/>
                    </a:cubicBezTo>
                    <a:cubicBezTo>
                      <a:pt x="818" y="190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09" name="Google Shape;1409;p29"/>
            <p:cNvGrpSpPr/>
            <p:nvPr/>
          </p:nvGrpSpPr>
          <p:grpSpPr>
            <a:xfrm>
              <a:off x="4034715" y="3980044"/>
              <a:ext cx="537287" cy="496942"/>
              <a:chOff x="314888" y="1788230"/>
              <a:chExt cx="470479" cy="435151"/>
            </a:xfrm>
          </p:grpSpPr>
          <p:sp>
            <p:nvSpPr>
              <p:cNvPr id="1410" name="Google Shape;1410;p29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" name="Google Shape;1411;p29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" name="Google Shape;1412;p29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" name="Google Shape;1413;p29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14" name="Google Shape;1414;p29"/>
            <p:cNvGrpSpPr/>
            <p:nvPr/>
          </p:nvGrpSpPr>
          <p:grpSpPr>
            <a:xfrm>
              <a:off x="2817840" y="4074119"/>
              <a:ext cx="537287" cy="496942"/>
              <a:chOff x="314888" y="1788230"/>
              <a:chExt cx="470479" cy="435151"/>
            </a:xfrm>
          </p:grpSpPr>
          <p:sp>
            <p:nvSpPr>
              <p:cNvPr id="1415" name="Google Shape;1415;p29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6" name="Google Shape;1416;p29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7" name="Google Shape;1417;p29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8" name="Google Shape;1418;p29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19" name="Google Shape;1419;p29"/>
          <p:cNvGrpSpPr/>
          <p:nvPr/>
        </p:nvGrpSpPr>
        <p:grpSpPr>
          <a:xfrm>
            <a:off x="7414164" y="-872416"/>
            <a:ext cx="2337967" cy="2281728"/>
            <a:chOff x="6620927" y="-522346"/>
            <a:chExt cx="2725221" cy="2659667"/>
          </a:xfrm>
        </p:grpSpPr>
        <p:grpSp>
          <p:nvGrpSpPr>
            <p:cNvPr id="1420" name="Google Shape;1420;p29"/>
            <p:cNvGrpSpPr/>
            <p:nvPr/>
          </p:nvGrpSpPr>
          <p:grpSpPr>
            <a:xfrm rot="1562873">
              <a:off x="6941372" y="-163316"/>
              <a:ext cx="2084330" cy="1941606"/>
              <a:chOff x="5650096" y="236970"/>
              <a:chExt cx="1383845" cy="1289086"/>
            </a:xfrm>
          </p:grpSpPr>
          <p:sp>
            <p:nvSpPr>
              <p:cNvPr id="1421" name="Google Shape;1421;p29"/>
              <p:cNvSpPr/>
              <p:nvPr/>
            </p:nvSpPr>
            <p:spPr>
              <a:xfrm>
                <a:off x="5650096" y="236970"/>
                <a:ext cx="1383845" cy="1289086"/>
              </a:xfrm>
              <a:custGeom>
                <a:rect b="b" l="l" r="r" t="t"/>
                <a:pathLst>
                  <a:path extrusionOk="0" h="21018" w="22563">
                    <a:moveTo>
                      <a:pt x="20851" y="1"/>
                    </a:moveTo>
                    <a:cubicBezTo>
                      <a:pt x="20679" y="1"/>
                      <a:pt x="20526" y="102"/>
                      <a:pt x="20385" y="337"/>
                    </a:cubicBezTo>
                    <a:cubicBezTo>
                      <a:pt x="20063" y="859"/>
                      <a:pt x="20104" y="2024"/>
                      <a:pt x="19909" y="2658"/>
                    </a:cubicBezTo>
                    <a:cubicBezTo>
                      <a:pt x="19695" y="3384"/>
                      <a:pt x="19413" y="4095"/>
                      <a:pt x="19081" y="4780"/>
                    </a:cubicBezTo>
                    <a:cubicBezTo>
                      <a:pt x="17716" y="7582"/>
                      <a:pt x="15533" y="9959"/>
                      <a:pt x="13022" y="11789"/>
                    </a:cubicBezTo>
                    <a:cubicBezTo>
                      <a:pt x="9137" y="14607"/>
                      <a:pt x="4535" y="16243"/>
                      <a:pt x="0" y="17833"/>
                    </a:cubicBezTo>
                    <a:cubicBezTo>
                      <a:pt x="4085" y="16800"/>
                      <a:pt x="8170" y="15634"/>
                      <a:pt x="11928" y="13737"/>
                    </a:cubicBezTo>
                    <a:cubicBezTo>
                      <a:pt x="12133" y="13635"/>
                      <a:pt x="12332" y="13533"/>
                      <a:pt x="12537" y="13425"/>
                    </a:cubicBezTo>
                    <a:lnTo>
                      <a:pt x="12537" y="13425"/>
                    </a:lnTo>
                    <a:cubicBezTo>
                      <a:pt x="12527" y="14847"/>
                      <a:pt x="12440" y="16299"/>
                      <a:pt x="11801" y="17562"/>
                    </a:cubicBezTo>
                    <a:cubicBezTo>
                      <a:pt x="11034" y="19060"/>
                      <a:pt x="9582" y="20072"/>
                      <a:pt x="8191" y="21018"/>
                    </a:cubicBezTo>
                    <a:cubicBezTo>
                      <a:pt x="9863" y="20435"/>
                      <a:pt x="11325" y="19274"/>
                      <a:pt x="12261" y="17771"/>
                    </a:cubicBezTo>
                    <a:cubicBezTo>
                      <a:pt x="13155" y="16340"/>
                      <a:pt x="13564" y="14612"/>
                      <a:pt x="13416" y="12940"/>
                    </a:cubicBezTo>
                    <a:cubicBezTo>
                      <a:pt x="16601" y="11104"/>
                      <a:pt x="19449" y="8676"/>
                      <a:pt x="21392" y="5588"/>
                    </a:cubicBezTo>
                    <a:cubicBezTo>
                      <a:pt x="22021" y="4601"/>
                      <a:pt x="22563" y="3476"/>
                      <a:pt x="22491" y="2305"/>
                    </a:cubicBezTo>
                    <a:cubicBezTo>
                      <a:pt x="22455" y="1646"/>
                      <a:pt x="22159" y="961"/>
                      <a:pt x="21683" y="501"/>
                    </a:cubicBezTo>
                    <a:cubicBezTo>
                      <a:pt x="21362" y="197"/>
                      <a:pt x="21089" y="1"/>
                      <a:pt x="208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" name="Google Shape;1422;p29"/>
              <p:cNvSpPr/>
              <p:nvPr/>
            </p:nvSpPr>
            <p:spPr>
              <a:xfrm>
                <a:off x="5926963" y="1223497"/>
                <a:ext cx="154681" cy="119844"/>
              </a:xfrm>
              <a:custGeom>
                <a:rect b="b" l="l" r="r" t="t"/>
                <a:pathLst>
                  <a:path extrusionOk="0" h="1954" w="2522">
                    <a:moveTo>
                      <a:pt x="972" y="0"/>
                    </a:moveTo>
                    <a:cubicBezTo>
                      <a:pt x="972" y="0"/>
                      <a:pt x="384" y="286"/>
                      <a:pt x="195" y="823"/>
                    </a:cubicBezTo>
                    <a:cubicBezTo>
                      <a:pt x="1" y="1365"/>
                      <a:pt x="282" y="1953"/>
                      <a:pt x="282" y="1953"/>
                    </a:cubicBezTo>
                    <a:cubicBezTo>
                      <a:pt x="282" y="1953"/>
                      <a:pt x="870" y="1667"/>
                      <a:pt x="1064" y="1130"/>
                    </a:cubicBezTo>
                    <a:cubicBezTo>
                      <a:pt x="1126" y="946"/>
                      <a:pt x="1141" y="762"/>
                      <a:pt x="1126" y="593"/>
                    </a:cubicBezTo>
                    <a:lnTo>
                      <a:pt x="1126" y="593"/>
                    </a:lnTo>
                    <a:cubicBezTo>
                      <a:pt x="1197" y="747"/>
                      <a:pt x="1300" y="905"/>
                      <a:pt x="1438" y="1043"/>
                    </a:cubicBezTo>
                    <a:cubicBezTo>
                      <a:pt x="1799" y="1366"/>
                      <a:pt x="2321" y="1392"/>
                      <a:pt x="2476" y="1392"/>
                    </a:cubicBezTo>
                    <a:cubicBezTo>
                      <a:pt x="2505" y="1392"/>
                      <a:pt x="2521" y="1391"/>
                      <a:pt x="2521" y="1391"/>
                    </a:cubicBezTo>
                    <a:cubicBezTo>
                      <a:pt x="2521" y="1391"/>
                      <a:pt x="2475" y="741"/>
                      <a:pt x="2046" y="358"/>
                    </a:cubicBezTo>
                    <a:cubicBezTo>
                      <a:pt x="1653" y="10"/>
                      <a:pt x="1072" y="5"/>
                      <a:pt x="979" y="5"/>
                    </a:cubicBezTo>
                    <a:cubicBezTo>
                      <a:pt x="976" y="5"/>
                      <a:pt x="974" y="5"/>
                      <a:pt x="972" y="5"/>
                    </a:cubicBezTo>
                    <a:lnTo>
                      <a:pt x="97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6413352" y="1241407"/>
                <a:ext cx="131804" cy="150510"/>
              </a:xfrm>
              <a:custGeom>
                <a:rect b="b" l="l" r="r" t="t"/>
                <a:pathLst>
                  <a:path extrusionOk="0" h="2454" w="2149">
                    <a:moveTo>
                      <a:pt x="1254" y="0"/>
                    </a:moveTo>
                    <a:cubicBezTo>
                      <a:pt x="1184" y="0"/>
                      <a:pt x="1111" y="6"/>
                      <a:pt x="1039" y="20"/>
                    </a:cubicBezTo>
                    <a:cubicBezTo>
                      <a:pt x="471" y="127"/>
                      <a:pt x="93" y="674"/>
                      <a:pt x="93" y="674"/>
                    </a:cubicBezTo>
                    <a:cubicBezTo>
                      <a:pt x="93" y="674"/>
                      <a:pt x="98" y="680"/>
                      <a:pt x="113" y="685"/>
                    </a:cubicBezTo>
                    <a:cubicBezTo>
                      <a:pt x="88" y="802"/>
                      <a:pt x="1" y="1365"/>
                      <a:pt x="272" y="1804"/>
                    </a:cubicBezTo>
                    <a:cubicBezTo>
                      <a:pt x="578" y="2295"/>
                      <a:pt x="1223" y="2454"/>
                      <a:pt x="1223" y="2454"/>
                    </a:cubicBezTo>
                    <a:cubicBezTo>
                      <a:pt x="1223" y="2454"/>
                      <a:pt x="1371" y="1809"/>
                      <a:pt x="1064" y="1313"/>
                    </a:cubicBezTo>
                    <a:cubicBezTo>
                      <a:pt x="962" y="1145"/>
                      <a:pt x="814" y="1012"/>
                      <a:pt x="665" y="915"/>
                    </a:cubicBezTo>
                    <a:lnTo>
                      <a:pt x="665" y="915"/>
                    </a:lnTo>
                    <a:cubicBezTo>
                      <a:pt x="772" y="937"/>
                      <a:pt x="885" y="954"/>
                      <a:pt x="1000" y="954"/>
                    </a:cubicBezTo>
                    <a:cubicBezTo>
                      <a:pt x="1067" y="954"/>
                      <a:pt x="1135" y="948"/>
                      <a:pt x="1202" y="935"/>
                    </a:cubicBezTo>
                    <a:cubicBezTo>
                      <a:pt x="1775" y="823"/>
                      <a:pt x="2148" y="281"/>
                      <a:pt x="2148" y="281"/>
                    </a:cubicBezTo>
                    <a:cubicBezTo>
                      <a:pt x="2148" y="281"/>
                      <a:pt x="1739" y="0"/>
                      <a:pt x="12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6360052" y="818005"/>
                <a:ext cx="145235" cy="148179"/>
              </a:xfrm>
              <a:custGeom>
                <a:rect b="b" l="l" r="r" t="t"/>
                <a:pathLst>
                  <a:path extrusionOk="0" h="2416" w="2368">
                    <a:moveTo>
                      <a:pt x="1453" y="0"/>
                    </a:moveTo>
                    <a:cubicBezTo>
                      <a:pt x="1453" y="0"/>
                      <a:pt x="1146" y="588"/>
                      <a:pt x="1320" y="1146"/>
                    </a:cubicBezTo>
                    <a:cubicBezTo>
                      <a:pt x="1376" y="1340"/>
                      <a:pt x="1483" y="1498"/>
                      <a:pt x="1601" y="1631"/>
                    </a:cubicBezTo>
                    <a:cubicBezTo>
                      <a:pt x="1447" y="1555"/>
                      <a:pt x="1274" y="1493"/>
                      <a:pt x="1084" y="1478"/>
                    </a:cubicBezTo>
                    <a:cubicBezTo>
                      <a:pt x="1061" y="1477"/>
                      <a:pt x="1038" y="1476"/>
                      <a:pt x="1016" y="1476"/>
                    </a:cubicBezTo>
                    <a:cubicBezTo>
                      <a:pt x="463" y="1476"/>
                      <a:pt x="1" y="1877"/>
                      <a:pt x="1" y="1877"/>
                    </a:cubicBezTo>
                    <a:cubicBezTo>
                      <a:pt x="1" y="1877"/>
                      <a:pt x="445" y="2373"/>
                      <a:pt x="1018" y="2414"/>
                    </a:cubicBezTo>
                    <a:cubicBezTo>
                      <a:pt x="1038" y="2415"/>
                      <a:pt x="1059" y="2415"/>
                      <a:pt x="1079" y="2415"/>
                    </a:cubicBezTo>
                    <a:cubicBezTo>
                      <a:pt x="1645" y="2415"/>
                      <a:pt x="2112" y="2015"/>
                      <a:pt x="2112" y="2015"/>
                    </a:cubicBezTo>
                    <a:lnTo>
                      <a:pt x="2092" y="1994"/>
                    </a:lnTo>
                    <a:cubicBezTo>
                      <a:pt x="2143" y="1887"/>
                      <a:pt x="2368" y="1371"/>
                      <a:pt x="2214" y="870"/>
                    </a:cubicBezTo>
                    <a:cubicBezTo>
                      <a:pt x="2041" y="317"/>
                      <a:pt x="1453" y="0"/>
                      <a:pt x="14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25" name="Google Shape;1425;p29"/>
            <p:cNvGrpSpPr/>
            <p:nvPr/>
          </p:nvGrpSpPr>
          <p:grpSpPr>
            <a:xfrm>
              <a:off x="8256140" y="881419"/>
              <a:ext cx="537287" cy="496942"/>
              <a:chOff x="314888" y="1788230"/>
              <a:chExt cx="470479" cy="435151"/>
            </a:xfrm>
          </p:grpSpPr>
          <p:sp>
            <p:nvSpPr>
              <p:cNvPr id="1426" name="Google Shape;1426;p29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" name="Google Shape;1428;p29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" name="Google Shape;1429;p29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30" name="Google Shape;1430;p29"/>
            <p:cNvGrpSpPr/>
            <p:nvPr/>
          </p:nvGrpSpPr>
          <p:grpSpPr>
            <a:xfrm rot="2891273">
              <a:off x="7209242" y="753540"/>
              <a:ext cx="354752" cy="328114"/>
              <a:chOff x="314888" y="1788230"/>
              <a:chExt cx="470479" cy="435151"/>
            </a:xfrm>
          </p:grpSpPr>
          <p:sp>
            <p:nvSpPr>
              <p:cNvPr id="1431" name="Google Shape;1431;p29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" name="Google Shape;1433;p29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" name="Google Shape;1434;p29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35" name="Google Shape;1435;p29"/>
            <p:cNvGrpSpPr/>
            <p:nvPr/>
          </p:nvGrpSpPr>
          <p:grpSpPr>
            <a:xfrm rot="2891273">
              <a:off x="7184142" y="1380790"/>
              <a:ext cx="354752" cy="328114"/>
              <a:chOff x="314888" y="1788230"/>
              <a:chExt cx="470479" cy="435151"/>
            </a:xfrm>
          </p:grpSpPr>
          <p:sp>
            <p:nvSpPr>
              <p:cNvPr id="1436" name="Google Shape;1436;p29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" name="Google Shape;1438;p29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" name="Google Shape;1439;p29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40" name="Google Shape;1440;p29"/>
          <p:cNvGrpSpPr/>
          <p:nvPr/>
        </p:nvGrpSpPr>
        <p:grpSpPr>
          <a:xfrm>
            <a:off x="0" y="4158429"/>
            <a:ext cx="2230227" cy="1034130"/>
            <a:chOff x="0" y="3118151"/>
            <a:chExt cx="4495520" cy="2084520"/>
          </a:xfrm>
        </p:grpSpPr>
        <p:sp>
          <p:nvSpPr>
            <p:cNvPr id="1441" name="Google Shape;1441;p29"/>
            <p:cNvSpPr/>
            <p:nvPr/>
          </p:nvSpPr>
          <p:spPr>
            <a:xfrm>
              <a:off x="14" y="3118151"/>
              <a:ext cx="4495506" cy="2057356"/>
            </a:xfrm>
            <a:custGeom>
              <a:rect b="b" l="l" r="r" t="t"/>
              <a:pathLst>
                <a:path extrusionOk="0" h="36415" w="79570">
                  <a:moveTo>
                    <a:pt x="13656" y="0"/>
                  </a:moveTo>
                  <a:cubicBezTo>
                    <a:pt x="7235" y="0"/>
                    <a:pt x="256" y="4936"/>
                    <a:pt x="256" y="4936"/>
                  </a:cubicBezTo>
                  <a:lnTo>
                    <a:pt x="0" y="36414"/>
                  </a:lnTo>
                  <a:lnTo>
                    <a:pt x="79569" y="36414"/>
                  </a:lnTo>
                  <a:lnTo>
                    <a:pt x="71865" y="29231"/>
                  </a:lnTo>
                  <a:cubicBezTo>
                    <a:pt x="67867" y="25503"/>
                    <a:pt x="62620" y="23417"/>
                    <a:pt x="57186" y="23417"/>
                  </a:cubicBezTo>
                  <a:cubicBezTo>
                    <a:pt x="56740" y="23417"/>
                    <a:pt x="56294" y="23431"/>
                    <a:pt x="55846" y="23459"/>
                  </a:cubicBezTo>
                  <a:cubicBezTo>
                    <a:pt x="54987" y="23510"/>
                    <a:pt x="54210" y="23612"/>
                    <a:pt x="53576" y="23781"/>
                  </a:cubicBezTo>
                  <a:cubicBezTo>
                    <a:pt x="51815" y="24240"/>
                    <a:pt x="50149" y="24445"/>
                    <a:pt x="48578" y="24445"/>
                  </a:cubicBezTo>
                  <a:cubicBezTo>
                    <a:pt x="38332" y="24445"/>
                    <a:pt x="32153" y="15743"/>
                    <a:pt x="30308" y="12303"/>
                  </a:cubicBezTo>
                  <a:cubicBezTo>
                    <a:pt x="28176" y="8335"/>
                    <a:pt x="22082" y="1106"/>
                    <a:pt x="15282" y="114"/>
                  </a:cubicBezTo>
                  <a:cubicBezTo>
                    <a:pt x="14747" y="36"/>
                    <a:pt x="14204" y="0"/>
                    <a:pt x="136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29"/>
            <p:cNvSpPr/>
            <p:nvPr/>
          </p:nvSpPr>
          <p:spPr>
            <a:xfrm>
              <a:off x="13" y="3849234"/>
              <a:ext cx="3839009" cy="1353392"/>
            </a:xfrm>
            <a:custGeom>
              <a:rect b="b" l="l" r="r" t="t"/>
              <a:pathLst>
                <a:path extrusionOk="0" h="23639" w="67054">
                  <a:moveTo>
                    <a:pt x="9948" y="1"/>
                  </a:moveTo>
                  <a:cubicBezTo>
                    <a:pt x="4490" y="1"/>
                    <a:pt x="0" y="1224"/>
                    <a:pt x="0" y="1224"/>
                  </a:cubicBezTo>
                  <a:lnTo>
                    <a:pt x="16" y="23638"/>
                  </a:lnTo>
                  <a:lnTo>
                    <a:pt x="67054" y="23638"/>
                  </a:lnTo>
                  <a:lnTo>
                    <a:pt x="53536" y="16920"/>
                  </a:lnTo>
                  <a:cubicBezTo>
                    <a:pt x="50647" y="15485"/>
                    <a:pt x="47462" y="14708"/>
                    <a:pt x="44236" y="14708"/>
                  </a:cubicBezTo>
                  <a:cubicBezTo>
                    <a:pt x="43990" y="14708"/>
                    <a:pt x="43745" y="14713"/>
                    <a:pt x="43499" y="14722"/>
                  </a:cubicBezTo>
                  <a:cubicBezTo>
                    <a:pt x="43256" y="14731"/>
                    <a:pt x="43016" y="14735"/>
                    <a:pt x="42780" y="14735"/>
                  </a:cubicBezTo>
                  <a:cubicBezTo>
                    <a:pt x="32500" y="14735"/>
                    <a:pt x="28628" y="6298"/>
                    <a:pt x="21116" y="2359"/>
                  </a:cubicBezTo>
                  <a:cubicBezTo>
                    <a:pt x="17659" y="545"/>
                    <a:pt x="13588" y="1"/>
                    <a:pt x="99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29"/>
            <p:cNvSpPr/>
            <p:nvPr/>
          </p:nvSpPr>
          <p:spPr>
            <a:xfrm>
              <a:off x="0" y="4252820"/>
              <a:ext cx="2516151" cy="949851"/>
            </a:xfrm>
            <a:custGeom>
              <a:rect b="b" l="l" r="r" t="t"/>
              <a:pathLst>
                <a:path extrusionOk="0" h="18336" w="48572">
                  <a:moveTo>
                    <a:pt x="12395" y="1"/>
                  </a:moveTo>
                  <a:cubicBezTo>
                    <a:pt x="5264" y="1"/>
                    <a:pt x="31" y="2184"/>
                    <a:pt x="31" y="2184"/>
                  </a:cubicBezTo>
                  <a:cubicBezTo>
                    <a:pt x="31" y="6259"/>
                    <a:pt x="1" y="18335"/>
                    <a:pt x="1" y="18335"/>
                  </a:cubicBezTo>
                  <a:lnTo>
                    <a:pt x="48572" y="18335"/>
                  </a:lnTo>
                  <a:cubicBezTo>
                    <a:pt x="46281" y="15196"/>
                    <a:pt x="35340" y="6259"/>
                    <a:pt x="23228" y="1852"/>
                  </a:cubicBezTo>
                  <a:cubicBezTo>
                    <a:pt x="19430" y="472"/>
                    <a:pt x="15708" y="1"/>
                    <a:pt x="123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4" name="Google Shape;1444;p29"/>
          <p:cNvGrpSpPr/>
          <p:nvPr/>
        </p:nvGrpSpPr>
        <p:grpSpPr>
          <a:xfrm flipH="1">
            <a:off x="6913775" y="4158429"/>
            <a:ext cx="2230227" cy="1034130"/>
            <a:chOff x="0" y="3118151"/>
            <a:chExt cx="4495520" cy="2084520"/>
          </a:xfrm>
        </p:grpSpPr>
        <p:sp>
          <p:nvSpPr>
            <p:cNvPr id="1445" name="Google Shape;1445;p29"/>
            <p:cNvSpPr/>
            <p:nvPr/>
          </p:nvSpPr>
          <p:spPr>
            <a:xfrm>
              <a:off x="14" y="3118151"/>
              <a:ext cx="4495506" cy="2057356"/>
            </a:xfrm>
            <a:custGeom>
              <a:rect b="b" l="l" r="r" t="t"/>
              <a:pathLst>
                <a:path extrusionOk="0" h="36415" w="79570">
                  <a:moveTo>
                    <a:pt x="13656" y="0"/>
                  </a:moveTo>
                  <a:cubicBezTo>
                    <a:pt x="7235" y="0"/>
                    <a:pt x="256" y="4936"/>
                    <a:pt x="256" y="4936"/>
                  </a:cubicBezTo>
                  <a:lnTo>
                    <a:pt x="0" y="36414"/>
                  </a:lnTo>
                  <a:lnTo>
                    <a:pt x="79569" y="36414"/>
                  </a:lnTo>
                  <a:lnTo>
                    <a:pt x="71865" y="29231"/>
                  </a:lnTo>
                  <a:cubicBezTo>
                    <a:pt x="67867" y="25503"/>
                    <a:pt x="62620" y="23417"/>
                    <a:pt x="57186" y="23417"/>
                  </a:cubicBezTo>
                  <a:cubicBezTo>
                    <a:pt x="56740" y="23417"/>
                    <a:pt x="56294" y="23431"/>
                    <a:pt x="55846" y="23459"/>
                  </a:cubicBezTo>
                  <a:cubicBezTo>
                    <a:pt x="54987" y="23510"/>
                    <a:pt x="54210" y="23612"/>
                    <a:pt x="53576" y="23781"/>
                  </a:cubicBezTo>
                  <a:cubicBezTo>
                    <a:pt x="51815" y="24240"/>
                    <a:pt x="50149" y="24445"/>
                    <a:pt x="48578" y="24445"/>
                  </a:cubicBezTo>
                  <a:cubicBezTo>
                    <a:pt x="38332" y="24445"/>
                    <a:pt x="32153" y="15743"/>
                    <a:pt x="30308" y="12303"/>
                  </a:cubicBezTo>
                  <a:cubicBezTo>
                    <a:pt x="28176" y="8335"/>
                    <a:pt x="22082" y="1106"/>
                    <a:pt x="15282" y="114"/>
                  </a:cubicBezTo>
                  <a:cubicBezTo>
                    <a:pt x="14747" y="36"/>
                    <a:pt x="14204" y="0"/>
                    <a:pt x="136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29"/>
            <p:cNvSpPr/>
            <p:nvPr/>
          </p:nvSpPr>
          <p:spPr>
            <a:xfrm>
              <a:off x="13" y="3849234"/>
              <a:ext cx="3839009" cy="1353392"/>
            </a:xfrm>
            <a:custGeom>
              <a:rect b="b" l="l" r="r" t="t"/>
              <a:pathLst>
                <a:path extrusionOk="0" h="23639" w="67054">
                  <a:moveTo>
                    <a:pt x="9948" y="1"/>
                  </a:moveTo>
                  <a:cubicBezTo>
                    <a:pt x="4490" y="1"/>
                    <a:pt x="0" y="1224"/>
                    <a:pt x="0" y="1224"/>
                  </a:cubicBezTo>
                  <a:lnTo>
                    <a:pt x="16" y="23638"/>
                  </a:lnTo>
                  <a:lnTo>
                    <a:pt x="67054" y="23638"/>
                  </a:lnTo>
                  <a:lnTo>
                    <a:pt x="53536" y="16920"/>
                  </a:lnTo>
                  <a:cubicBezTo>
                    <a:pt x="50647" y="15485"/>
                    <a:pt x="47462" y="14708"/>
                    <a:pt x="44236" y="14708"/>
                  </a:cubicBezTo>
                  <a:cubicBezTo>
                    <a:pt x="43990" y="14708"/>
                    <a:pt x="43745" y="14713"/>
                    <a:pt x="43499" y="14722"/>
                  </a:cubicBezTo>
                  <a:cubicBezTo>
                    <a:pt x="43256" y="14731"/>
                    <a:pt x="43016" y="14735"/>
                    <a:pt x="42780" y="14735"/>
                  </a:cubicBezTo>
                  <a:cubicBezTo>
                    <a:pt x="32500" y="14735"/>
                    <a:pt x="28628" y="6298"/>
                    <a:pt x="21116" y="2359"/>
                  </a:cubicBezTo>
                  <a:cubicBezTo>
                    <a:pt x="17659" y="545"/>
                    <a:pt x="13588" y="1"/>
                    <a:pt x="99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29"/>
            <p:cNvSpPr/>
            <p:nvPr/>
          </p:nvSpPr>
          <p:spPr>
            <a:xfrm>
              <a:off x="0" y="4252820"/>
              <a:ext cx="2516151" cy="949851"/>
            </a:xfrm>
            <a:custGeom>
              <a:rect b="b" l="l" r="r" t="t"/>
              <a:pathLst>
                <a:path extrusionOk="0" h="18336" w="48572">
                  <a:moveTo>
                    <a:pt x="12395" y="1"/>
                  </a:moveTo>
                  <a:cubicBezTo>
                    <a:pt x="5264" y="1"/>
                    <a:pt x="31" y="2184"/>
                    <a:pt x="31" y="2184"/>
                  </a:cubicBezTo>
                  <a:cubicBezTo>
                    <a:pt x="31" y="6259"/>
                    <a:pt x="1" y="18335"/>
                    <a:pt x="1" y="18335"/>
                  </a:cubicBezTo>
                  <a:lnTo>
                    <a:pt x="48572" y="18335"/>
                  </a:lnTo>
                  <a:cubicBezTo>
                    <a:pt x="46281" y="15196"/>
                    <a:pt x="35340" y="6259"/>
                    <a:pt x="23228" y="1852"/>
                  </a:cubicBezTo>
                  <a:cubicBezTo>
                    <a:pt x="19430" y="472"/>
                    <a:pt x="15708" y="1"/>
                    <a:pt x="123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8" name="Google Shape;1448;p29"/>
          <p:cNvSpPr/>
          <p:nvPr/>
        </p:nvSpPr>
        <p:spPr>
          <a:xfrm flipH="1" rot="8428091">
            <a:off x="8899464" y="2499827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9" name="Google Shape;1449;p29"/>
          <p:cNvSpPr/>
          <p:nvPr/>
        </p:nvSpPr>
        <p:spPr>
          <a:xfrm flipH="1" rot="-8910650">
            <a:off x="270934" y="106817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0" name="Google Shape;1450;p29"/>
          <p:cNvSpPr/>
          <p:nvPr/>
        </p:nvSpPr>
        <p:spPr>
          <a:xfrm flipH="1" rot="8428091">
            <a:off x="8705589" y="960040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1" name="Google Shape;1451;p29"/>
          <p:cNvSpPr/>
          <p:nvPr/>
        </p:nvSpPr>
        <p:spPr>
          <a:xfrm flipH="1" rot="-9001761">
            <a:off x="8457659" y="3843875"/>
            <a:ext cx="123269" cy="15525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2" name="Google Shape;1452;p29"/>
          <p:cNvSpPr/>
          <p:nvPr/>
        </p:nvSpPr>
        <p:spPr>
          <a:xfrm flipH="1" rot="6629674">
            <a:off x="123065" y="2075365"/>
            <a:ext cx="123261" cy="155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3" name="Google Shape;1453;p29"/>
          <p:cNvSpPr/>
          <p:nvPr/>
        </p:nvSpPr>
        <p:spPr>
          <a:xfrm flipH="1" rot="9813070">
            <a:off x="567291" y="3787683"/>
            <a:ext cx="123263" cy="155249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bg>
      <p:bgPr>
        <a:solidFill>
          <a:schemeClr val="lt1"/>
        </a:solidFill>
      </p:bgPr>
    </p:bg>
    <p:spTree>
      <p:nvGrpSpPr>
        <p:cNvPr id="1454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p30"/>
          <p:cNvSpPr txBox="1"/>
          <p:nvPr>
            <p:ph type="title"/>
          </p:nvPr>
        </p:nvSpPr>
        <p:spPr>
          <a:xfrm>
            <a:off x="716800" y="445025"/>
            <a:ext cx="771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56" name="Google Shape;1456;p30"/>
          <p:cNvSpPr txBox="1"/>
          <p:nvPr>
            <p:ph idx="1" type="subTitle"/>
          </p:nvPr>
        </p:nvSpPr>
        <p:spPr>
          <a:xfrm>
            <a:off x="655775" y="2282863"/>
            <a:ext cx="2476200" cy="3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7" name="Google Shape;1457;p30"/>
          <p:cNvSpPr txBox="1"/>
          <p:nvPr>
            <p:ph idx="2" type="subTitle"/>
          </p:nvPr>
        </p:nvSpPr>
        <p:spPr>
          <a:xfrm>
            <a:off x="857409" y="2681938"/>
            <a:ext cx="2073000" cy="8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8" name="Google Shape;1458;p30"/>
          <p:cNvSpPr txBox="1"/>
          <p:nvPr>
            <p:ph idx="3" type="subTitle"/>
          </p:nvPr>
        </p:nvSpPr>
        <p:spPr>
          <a:xfrm>
            <a:off x="3333850" y="2282863"/>
            <a:ext cx="2476200" cy="3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9" name="Google Shape;1459;p30"/>
          <p:cNvSpPr txBox="1"/>
          <p:nvPr>
            <p:ph idx="4" type="subTitle"/>
          </p:nvPr>
        </p:nvSpPr>
        <p:spPr>
          <a:xfrm>
            <a:off x="3535450" y="2681938"/>
            <a:ext cx="2073000" cy="8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0" name="Google Shape;1460;p30"/>
          <p:cNvSpPr txBox="1"/>
          <p:nvPr>
            <p:ph idx="5" type="subTitle"/>
          </p:nvPr>
        </p:nvSpPr>
        <p:spPr>
          <a:xfrm>
            <a:off x="6011925" y="2282863"/>
            <a:ext cx="2476200" cy="3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1" name="Google Shape;1461;p30"/>
          <p:cNvSpPr txBox="1"/>
          <p:nvPr>
            <p:ph idx="6" type="subTitle"/>
          </p:nvPr>
        </p:nvSpPr>
        <p:spPr>
          <a:xfrm>
            <a:off x="6213525" y="2681938"/>
            <a:ext cx="2073000" cy="8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462" name="Google Shape;1462;p30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63" name="Google Shape;1463;p30"/>
          <p:cNvGrpSpPr/>
          <p:nvPr/>
        </p:nvGrpSpPr>
        <p:grpSpPr>
          <a:xfrm flipH="1" rot="968809">
            <a:off x="8101232" y="3968637"/>
            <a:ext cx="712345" cy="1469929"/>
            <a:chOff x="4223391" y="3828652"/>
            <a:chExt cx="759596" cy="1567433"/>
          </a:xfrm>
        </p:grpSpPr>
        <p:sp>
          <p:nvSpPr>
            <p:cNvPr id="1464" name="Google Shape;1464;p30"/>
            <p:cNvSpPr/>
            <p:nvPr/>
          </p:nvSpPr>
          <p:spPr>
            <a:xfrm>
              <a:off x="4486404" y="4189185"/>
              <a:ext cx="223876" cy="1206900"/>
            </a:xfrm>
            <a:custGeom>
              <a:rect b="b" l="l" r="r" t="t"/>
              <a:pathLst>
                <a:path extrusionOk="0" h="15299" w="2838">
                  <a:moveTo>
                    <a:pt x="1735" y="0"/>
                  </a:moveTo>
                  <a:cubicBezTo>
                    <a:pt x="1720" y="0"/>
                    <a:pt x="1706" y="4"/>
                    <a:pt x="1693" y="11"/>
                  </a:cubicBezTo>
                  <a:cubicBezTo>
                    <a:pt x="757" y="482"/>
                    <a:pt x="118" y="1581"/>
                    <a:pt x="57" y="2813"/>
                  </a:cubicBezTo>
                  <a:cubicBezTo>
                    <a:pt x="0" y="3994"/>
                    <a:pt x="435" y="5160"/>
                    <a:pt x="818" y="6034"/>
                  </a:cubicBezTo>
                  <a:cubicBezTo>
                    <a:pt x="941" y="6300"/>
                    <a:pt x="1059" y="6571"/>
                    <a:pt x="1181" y="6832"/>
                  </a:cubicBezTo>
                  <a:cubicBezTo>
                    <a:pt x="1514" y="7548"/>
                    <a:pt x="1856" y="8289"/>
                    <a:pt x="2071" y="9061"/>
                  </a:cubicBezTo>
                  <a:cubicBezTo>
                    <a:pt x="2638" y="11106"/>
                    <a:pt x="2270" y="13381"/>
                    <a:pt x="1089" y="15145"/>
                  </a:cubicBezTo>
                  <a:cubicBezTo>
                    <a:pt x="1054" y="15191"/>
                    <a:pt x="1069" y="15247"/>
                    <a:pt x="1115" y="15283"/>
                  </a:cubicBezTo>
                  <a:cubicBezTo>
                    <a:pt x="1125" y="15293"/>
                    <a:pt x="1146" y="15298"/>
                    <a:pt x="1166" y="15298"/>
                  </a:cubicBezTo>
                  <a:cubicBezTo>
                    <a:pt x="1197" y="15298"/>
                    <a:pt x="1222" y="15283"/>
                    <a:pt x="1248" y="15263"/>
                  </a:cubicBezTo>
                  <a:cubicBezTo>
                    <a:pt x="2460" y="13453"/>
                    <a:pt x="2838" y="11121"/>
                    <a:pt x="2255" y="9020"/>
                  </a:cubicBezTo>
                  <a:cubicBezTo>
                    <a:pt x="2040" y="8233"/>
                    <a:pt x="1693" y="7486"/>
                    <a:pt x="1355" y="6755"/>
                  </a:cubicBezTo>
                  <a:cubicBezTo>
                    <a:pt x="1238" y="6499"/>
                    <a:pt x="1110" y="6234"/>
                    <a:pt x="997" y="5963"/>
                  </a:cubicBezTo>
                  <a:cubicBezTo>
                    <a:pt x="619" y="5099"/>
                    <a:pt x="189" y="3969"/>
                    <a:pt x="251" y="2823"/>
                  </a:cubicBezTo>
                  <a:cubicBezTo>
                    <a:pt x="307" y="1658"/>
                    <a:pt x="900" y="620"/>
                    <a:pt x="1774" y="185"/>
                  </a:cubicBezTo>
                  <a:cubicBezTo>
                    <a:pt x="1826" y="160"/>
                    <a:pt x="1846" y="103"/>
                    <a:pt x="1820" y="57"/>
                  </a:cubicBezTo>
                  <a:cubicBezTo>
                    <a:pt x="1802" y="21"/>
                    <a:pt x="1769" y="0"/>
                    <a:pt x="17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30"/>
            <p:cNvSpPr/>
            <p:nvPr/>
          </p:nvSpPr>
          <p:spPr>
            <a:xfrm>
              <a:off x="4519459" y="3987775"/>
              <a:ext cx="375966" cy="324307"/>
            </a:xfrm>
            <a:custGeom>
              <a:rect b="b" l="l" r="r" t="t"/>
              <a:pathLst>
                <a:path extrusionOk="0" h="4111" w="4766">
                  <a:moveTo>
                    <a:pt x="4345" y="1"/>
                  </a:moveTo>
                  <a:cubicBezTo>
                    <a:pt x="3679" y="1"/>
                    <a:pt x="2361" y="115"/>
                    <a:pt x="1417" y="923"/>
                  </a:cubicBezTo>
                  <a:cubicBezTo>
                    <a:pt x="98" y="2048"/>
                    <a:pt x="1" y="4093"/>
                    <a:pt x="1" y="4093"/>
                  </a:cubicBezTo>
                  <a:cubicBezTo>
                    <a:pt x="1" y="4093"/>
                    <a:pt x="161" y="4110"/>
                    <a:pt x="422" y="4110"/>
                  </a:cubicBezTo>
                  <a:cubicBezTo>
                    <a:pt x="1088" y="4110"/>
                    <a:pt x="2406" y="3997"/>
                    <a:pt x="3354" y="3188"/>
                  </a:cubicBezTo>
                  <a:cubicBezTo>
                    <a:pt x="4668" y="2063"/>
                    <a:pt x="4766" y="18"/>
                    <a:pt x="4766" y="18"/>
                  </a:cubicBezTo>
                  <a:cubicBezTo>
                    <a:pt x="4766" y="18"/>
                    <a:pt x="4605" y="1"/>
                    <a:pt x="43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30"/>
            <p:cNvSpPr/>
            <p:nvPr/>
          </p:nvSpPr>
          <p:spPr>
            <a:xfrm>
              <a:off x="4519064" y="4097986"/>
              <a:ext cx="463923" cy="253150"/>
            </a:xfrm>
            <a:custGeom>
              <a:rect b="b" l="l" r="r" t="t"/>
              <a:pathLst>
                <a:path extrusionOk="0" h="3209" w="5881">
                  <a:moveTo>
                    <a:pt x="3640" y="0"/>
                  </a:moveTo>
                  <a:cubicBezTo>
                    <a:pt x="3243" y="0"/>
                    <a:pt x="2827" y="57"/>
                    <a:pt x="2424" y="206"/>
                  </a:cubicBezTo>
                  <a:cubicBezTo>
                    <a:pt x="803" y="804"/>
                    <a:pt x="0" y="2691"/>
                    <a:pt x="0" y="2691"/>
                  </a:cubicBezTo>
                  <a:cubicBezTo>
                    <a:pt x="0" y="2691"/>
                    <a:pt x="1039" y="3209"/>
                    <a:pt x="2243" y="3209"/>
                  </a:cubicBezTo>
                  <a:cubicBezTo>
                    <a:pt x="2640" y="3209"/>
                    <a:pt x="3055" y="3152"/>
                    <a:pt x="3457" y="3003"/>
                  </a:cubicBezTo>
                  <a:cubicBezTo>
                    <a:pt x="5082" y="2405"/>
                    <a:pt x="5880" y="518"/>
                    <a:pt x="5880" y="518"/>
                  </a:cubicBezTo>
                  <a:cubicBezTo>
                    <a:pt x="5880" y="518"/>
                    <a:pt x="4845" y="0"/>
                    <a:pt x="36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30"/>
            <p:cNvSpPr/>
            <p:nvPr/>
          </p:nvSpPr>
          <p:spPr>
            <a:xfrm>
              <a:off x="4333124" y="3828652"/>
              <a:ext cx="285643" cy="484448"/>
            </a:xfrm>
            <a:custGeom>
              <a:rect b="b" l="l" r="r" t="t"/>
              <a:pathLst>
                <a:path extrusionOk="0" h="6141" w="3621">
                  <a:moveTo>
                    <a:pt x="1182" y="0"/>
                  </a:moveTo>
                  <a:cubicBezTo>
                    <a:pt x="1182" y="0"/>
                    <a:pt x="0" y="1667"/>
                    <a:pt x="353" y="3370"/>
                  </a:cubicBezTo>
                  <a:cubicBezTo>
                    <a:pt x="696" y="5062"/>
                    <a:pt x="2444" y="6141"/>
                    <a:pt x="2444" y="6141"/>
                  </a:cubicBezTo>
                  <a:cubicBezTo>
                    <a:pt x="2444" y="6141"/>
                    <a:pt x="3620" y="4469"/>
                    <a:pt x="3273" y="2777"/>
                  </a:cubicBezTo>
                  <a:cubicBezTo>
                    <a:pt x="2930" y="1079"/>
                    <a:pt x="1182" y="0"/>
                    <a:pt x="11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30"/>
            <p:cNvSpPr/>
            <p:nvPr/>
          </p:nvSpPr>
          <p:spPr>
            <a:xfrm>
              <a:off x="4223391" y="3892790"/>
              <a:ext cx="344096" cy="419524"/>
            </a:xfrm>
            <a:custGeom>
              <a:rect b="b" l="l" r="r" t="t"/>
              <a:pathLst>
                <a:path extrusionOk="0" h="5318" w="4362">
                  <a:moveTo>
                    <a:pt x="527" y="0"/>
                  </a:moveTo>
                  <a:cubicBezTo>
                    <a:pt x="527" y="0"/>
                    <a:pt x="1" y="1974"/>
                    <a:pt x="921" y="3446"/>
                  </a:cubicBezTo>
                  <a:cubicBezTo>
                    <a:pt x="1831" y="4914"/>
                    <a:pt x="3840" y="5318"/>
                    <a:pt x="3840" y="5318"/>
                  </a:cubicBezTo>
                  <a:cubicBezTo>
                    <a:pt x="3840" y="5318"/>
                    <a:pt x="4362" y="3334"/>
                    <a:pt x="3452" y="1872"/>
                  </a:cubicBezTo>
                  <a:cubicBezTo>
                    <a:pt x="2537" y="404"/>
                    <a:pt x="528" y="0"/>
                    <a:pt x="5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30"/>
            <p:cNvSpPr/>
            <p:nvPr/>
          </p:nvSpPr>
          <p:spPr>
            <a:xfrm>
              <a:off x="4445619" y="3843956"/>
              <a:ext cx="310649" cy="467172"/>
            </a:xfrm>
            <a:custGeom>
              <a:rect b="b" l="l" r="r" t="t"/>
              <a:pathLst>
                <a:path extrusionOk="0" h="5922" w="3938">
                  <a:moveTo>
                    <a:pt x="2977" y="1"/>
                  </a:moveTo>
                  <a:cubicBezTo>
                    <a:pt x="2977" y="1"/>
                    <a:pt x="1115" y="844"/>
                    <a:pt x="553" y="2480"/>
                  </a:cubicBezTo>
                  <a:cubicBezTo>
                    <a:pt x="1" y="4116"/>
                    <a:pt x="952" y="5921"/>
                    <a:pt x="952" y="5921"/>
                  </a:cubicBezTo>
                  <a:cubicBezTo>
                    <a:pt x="952" y="5921"/>
                    <a:pt x="2813" y="5078"/>
                    <a:pt x="3375" y="3442"/>
                  </a:cubicBezTo>
                  <a:cubicBezTo>
                    <a:pt x="3938" y="1805"/>
                    <a:pt x="2977" y="1"/>
                    <a:pt x="29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0" name="Google Shape;1470;p30"/>
          <p:cNvGrpSpPr/>
          <p:nvPr/>
        </p:nvGrpSpPr>
        <p:grpSpPr>
          <a:xfrm rot="1045030">
            <a:off x="50279" y="3990546"/>
            <a:ext cx="802845" cy="1229912"/>
            <a:chOff x="3514737" y="4310204"/>
            <a:chExt cx="749105" cy="1147586"/>
          </a:xfrm>
        </p:grpSpPr>
        <p:sp>
          <p:nvSpPr>
            <p:cNvPr id="1471" name="Google Shape;1471;p30"/>
            <p:cNvSpPr/>
            <p:nvPr/>
          </p:nvSpPr>
          <p:spPr>
            <a:xfrm>
              <a:off x="3825320" y="4515321"/>
              <a:ext cx="438522" cy="942469"/>
            </a:xfrm>
            <a:custGeom>
              <a:rect b="b" l="l" r="r" t="t"/>
              <a:pathLst>
                <a:path extrusionOk="0" h="11947" w="5559">
                  <a:moveTo>
                    <a:pt x="347" y="0"/>
                  </a:moveTo>
                  <a:cubicBezTo>
                    <a:pt x="304" y="0"/>
                    <a:pt x="265" y="36"/>
                    <a:pt x="256" y="80"/>
                  </a:cubicBezTo>
                  <a:cubicBezTo>
                    <a:pt x="1" y="1471"/>
                    <a:pt x="819" y="2774"/>
                    <a:pt x="1555" y="3618"/>
                  </a:cubicBezTo>
                  <a:cubicBezTo>
                    <a:pt x="1867" y="3981"/>
                    <a:pt x="2214" y="4329"/>
                    <a:pt x="2547" y="4661"/>
                  </a:cubicBezTo>
                  <a:cubicBezTo>
                    <a:pt x="3104" y="5218"/>
                    <a:pt x="3671" y="5786"/>
                    <a:pt x="4106" y="6445"/>
                  </a:cubicBezTo>
                  <a:cubicBezTo>
                    <a:pt x="5139" y="8010"/>
                    <a:pt x="5354" y="10065"/>
                    <a:pt x="4663" y="11819"/>
                  </a:cubicBezTo>
                  <a:cubicBezTo>
                    <a:pt x="4643" y="11865"/>
                    <a:pt x="4663" y="11921"/>
                    <a:pt x="4714" y="11941"/>
                  </a:cubicBezTo>
                  <a:cubicBezTo>
                    <a:pt x="4725" y="11947"/>
                    <a:pt x="4740" y="11947"/>
                    <a:pt x="4750" y="11947"/>
                  </a:cubicBezTo>
                  <a:cubicBezTo>
                    <a:pt x="4791" y="11947"/>
                    <a:pt x="4827" y="11921"/>
                    <a:pt x="4842" y="11890"/>
                  </a:cubicBezTo>
                  <a:cubicBezTo>
                    <a:pt x="5558" y="10086"/>
                    <a:pt x="5333" y="7959"/>
                    <a:pt x="4265" y="6333"/>
                  </a:cubicBezTo>
                  <a:cubicBezTo>
                    <a:pt x="3820" y="5658"/>
                    <a:pt x="3237" y="5080"/>
                    <a:pt x="2680" y="4518"/>
                  </a:cubicBezTo>
                  <a:cubicBezTo>
                    <a:pt x="2352" y="4186"/>
                    <a:pt x="2010" y="3848"/>
                    <a:pt x="1703" y="3490"/>
                  </a:cubicBezTo>
                  <a:cubicBezTo>
                    <a:pt x="992" y="2677"/>
                    <a:pt x="200" y="1435"/>
                    <a:pt x="445" y="111"/>
                  </a:cubicBezTo>
                  <a:cubicBezTo>
                    <a:pt x="456" y="60"/>
                    <a:pt x="420" y="8"/>
                    <a:pt x="369" y="3"/>
                  </a:cubicBezTo>
                  <a:cubicBezTo>
                    <a:pt x="361" y="1"/>
                    <a:pt x="354" y="0"/>
                    <a:pt x="3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30"/>
            <p:cNvSpPr/>
            <p:nvPr/>
          </p:nvSpPr>
          <p:spPr>
            <a:xfrm>
              <a:off x="3847093" y="4324325"/>
              <a:ext cx="289666" cy="436485"/>
            </a:xfrm>
            <a:custGeom>
              <a:rect b="b" l="l" r="r" t="t"/>
              <a:pathLst>
                <a:path extrusionOk="0" h="5533" w="3672">
                  <a:moveTo>
                    <a:pt x="2767" y="1"/>
                  </a:moveTo>
                  <a:cubicBezTo>
                    <a:pt x="2767" y="1"/>
                    <a:pt x="1028" y="799"/>
                    <a:pt x="517" y="2327"/>
                  </a:cubicBezTo>
                  <a:cubicBezTo>
                    <a:pt x="1" y="3856"/>
                    <a:pt x="900" y="5533"/>
                    <a:pt x="900" y="5533"/>
                  </a:cubicBezTo>
                  <a:cubicBezTo>
                    <a:pt x="900" y="5533"/>
                    <a:pt x="2639" y="4735"/>
                    <a:pt x="3150" y="3207"/>
                  </a:cubicBezTo>
                  <a:cubicBezTo>
                    <a:pt x="3672" y="1683"/>
                    <a:pt x="2767" y="1"/>
                    <a:pt x="27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30"/>
            <p:cNvSpPr/>
            <p:nvPr/>
          </p:nvSpPr>
          <p:spPr>
            <a:xfrm>
              <a:off x="3897503" y="4401797"/>
              <a:ext cx="330449" cy="358623"/>
            </a:xfrm>
            <a:custGeom>
              <a:rect b="b" l="l" r="r" t="t"/>
              <a:pathLst>
                <a:path extrusionOk="0" h="4546" w="4189">
                  <a:moveTo>
                    <a:pt x="3932" y="1"/>
                  </a:moveTo>
                  <a:cubicBezTo>
                    <a:pt x="3932" y="1"/>
                    <a:pt x="2025" y="149"/>
                    <a:pt x="1018" y="1401"/>
                  </a:cubicBezTo>
                  <a:cubicBezTo>
                    <a:pt x="1" y="2654"/>
                    <a:pt x="261" y="4546"/>
                    <a:pt x="261" y="4546"/>
                  </a:cubicBezTo>
                  <a:cubicBezTo>
                    <a:pt x="261" y="4546"/>
                    <a:pt x="2169" y="4397"/>
                    <a:pt x="3176" y="3145"/>
                  </a:cubicBezTo>
                  <a:cubicBezTo>
                    <a:pt x="4188" y="1887"/>
                    <a:pt x="3932" y="1"/>
                    <a:pt x="393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0"/>
            <p:cNvSpPr/>
            <p:nvPr/>
          </p:nvSpPr>
          <p:spPr>
            <a:xfrm>
              <a:off x="3602303" y="4419547"/>
              <a:ext cx="333210" cy="340478"/>
            </a:xfrm>
            <a:custGeom>
              <a:rect b="b" l="l" r="r" t="t"/>
              <a:pathLst>
                <a:path extrusionOk="0" h="4316" w="4224">
                  <a:moveTo>
                    <a:pt x="138" y="1"/>
                  </a:moveTo>
                  <a:lnTo>
                    <a:pt x="138" y="1"/>
                  </a:lnTo>
                  <a:cubicBezTo>
                    <a:pt x="138" y="1"/>
                    <a:pt x="0" y="1897"/>
                    <a:pt x="1084" y="3094"/>
                  </a:cubicBezTo>
                  <a:cubicBezTo>
                    <a:pt x="2173" y="4285"/>
                    <a:pt x="4080" y="4316"/>
                    <a:pt x="4080" y="4316"/>
                  </a:cubicBezTo>
                  <a:cubicBezTo>
                    <a:pt x="4080" y="4316"/>
                    <a:pt x="4223" y="2409"/>
                    <a:pt x="3134" y="1222"/>
                  </a:cubicBezTo>
                  <a:cubicBezTo>
                    <a:pt x="2050" y="31"/>
                    <a:pt x="138" y="1"/>
                    <a:pt x="1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0"/>
            <p:cNvSpPr/>
            <p:nvPr/>
          </p:nvSpPr>
          <p:spPr>
            <a:xfrm>
              <a:off x="3514737" y="4528023"/>
              <a:ext cx="409886" cy="251020"/>
            </a:xfrm>
            <a:custGeom>
              <a:rect b="b" l="l" r="r" t="t"/>
              <a:pathLst>
                <a:path extrusionOk="0" h="3182" w="5196">
                  <a:moveTo>
                    <a:pt x="1617" y="0"/>
                  </a:moveTo>
                  <a:cubicBezTo>
                    <a:pt x="724" y="0"/>
                    <a:pt x="1" y="256"/>
                    <a:pt x="1" y="256"/>
                  </a:cubicBezTo>
                  <a:cubicBezTo>
                    <a:pt x="1" y="256"/>
                    <a:pt x="527" y="2082"/>
                    <a:pt x="1964" y="2823"/>
                  </a:cubicBezTo>
                  <a:cubicBezTo>
                    <a:pt x="2490" y="3095"/>
                    <a:pt x="3065" y="3181"/>
                    <a:pt x="3582" y="3181"/>
                  </a:cubicBezTo>
                  <a:cubicBezTo>
                    <a:pt x="4474" y="3181"/>
                    <a:pt x="5195" y="2925"/>
                    <a:pt x="5195" y="2925"/>
                  </a:cubicBezTo>
                  <a:cubicBezTo>
                    <a:pt x="5195" y="2925"/>
                    <a:pt x="4674" y="1095"/>
                    <a:pt x="3237" y="359"/>
                  </a:cubicBezTo>
                  <a:cubicBezTo>
                    <a:pt x="2712" y="87"/>
                    <a:pt x="2136" y="0"/>
                    <a:pt x="16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0"/>
            <p:cNvSpPr/>
            <p:nvPr/>
          </p:nvSpPr>
          <p:spPr>
            <a:xfrm>
              <a:off x="3738622" y="4310204"/>
              <a:ext cx="267026" cy="450605"/>
            </a:xfrm>
            <a:custGeom>
              <a:rect b="b" l="l" r="r" t="t"/>
              <a:pathLst>
                <a:path extrusionOk="0" h="5712" w="3385">
                  <a:moveTo>
                    <a:pt x="1089" y="1"/>
                  </a:moveTo>
                  <a:cubicBezTo>
                    <a:pt x="1089" y="1"/>
                    <a:pt x="0" y="1565"/>
                    <a:pt x="333" y="3145"/>
                  </a:cubicBezTo>
                  <a:cubicBezTo>
                    <a:pt x="665" y="4725"/>
                    <a:pt x="2296" y="5712"/>
                    <a:pt x="2296" y="5712"/>
                  </a:cubicBezTo>
                  <a:cubicBezTo>
                    <a:pt x="2296" y="5712"/>
                    <a:pt x="3385" y="4147"/>
                    <a:pt x="3053" y="2568"/>
                  </a:cubicBezTo>
                  <a:cubicBezTo>
                    <a:pt x="2720" y="993"/>
                    <a:pt x="1089" y="1"/>
                    <a:pt x="10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7" name="Google Shape;1477;p30"/>
          <p:cNvGrpSpPr/>
          <p:nvPr/>
        </p:nvGrpSpPr>
        <p:grpSpPr>
          <a:xfrm rot="-505228">
            <a:off x="7006484" y="4329203"/>
            <a:ext cx="666090" cy="1135606"/>
            <a:chOff x="5224484" y="4423571"/>
            <a:chExt cx="589365" cy="1004798"/>
          </a:xfrm>
        </p:grpSpPr>
        <p:sp>
          <p:nvSpPr>
            <p:cNvPr id="1478" name="Google Shape;1478;p30"/>
            <p:cNvSpPr/>
            <p:nvPr/>
          </p:nvSpPr>
          <p:spPr>
            <a:xfrm>
              <a:off x="5224484" y="4590031"/>
              <a:ext cx="399000" cy="838337"/>
            </a:xfrm>
            <a:custGeom>
              <a:rect b="b" l="l" r="r" t="t"/>
              <a:pathLst>
                <a:path extrusionOk="0" h="10627" w="5058">
                  <a:moveTo>
                    <a:pt x="4379" y="1"/>
                  </a:moveTo>
                  <a:cubicBezTo>
                    <a:pt x="4369" y="1"/>
                    <a:pt x="4357" y="3"/>
                    <a:pt x="4346" y="7"/>
                  </a:cubicBezTo>
                  <a:cubicBezTo>
                    <a:pt x="4300" y="23"/>
                    <a:pt x="4270" y="74"/>
                    <a:pt x="4290" y="125"/>
                  </a:cubicBezTo>
                  <a:cubicBezTo>
                    <a:pt x="4858" y="1812"/>
                    <a:pt x="4331" y="3826"/>
                    <a:pt x="3022" y="5028"/>
                  </a:cubicBezTo>
                  <a:cubicBezTo>
                    <a:pt x="2756" y="5278"/>
                    <a:pt x="2439" y="5493"/>
                    <a:pt x="2148" y="5713"/>
                  </a:cubicBezTo>
                  <a:cubicBezTo>
                    <a:pt x="1637" y="6081"/>
                    <a:pt x="1105" y="6465"/>
                    <a:pt x="737" y="6996"/>
                  </a:cubicBezTo>
                  <a:cubicBezTo>
                    <a:pt x="1" y="8050"/>
                    <a:pt x="67" y="9491"/>
                    <a:pt x="108" y="10539"/>
                  </a:cubicBezTo>
                  <a:cubicBezTo>
                    <a:pt x="108" y="10591"/>
                    <a:pt x="154" y="10626"/>
                    <a:pt x="205" y="10626"/>
                  </a:cubicBezTo>
                  <a:cubicBezTo>
                    <a:pt x="261" y="10621"/>
                    <a:pt x="307" y="10575"/>
                    <a:pt x="302" y="10519"/>
                  </a:cubicBezTo>
                  <a:cubicBezTo>
                    <a:pt x="246" y="9195"/>
                    <a:pt x="251" y="8029"/>
                    <a:pt x="890" y="7099"/>
                  </a:cubicBezTo>
                  <a:cubicBezTo>
                    <a:pt x="1243" y="6592"/>
                    <a:pt x="1734" y="6240"/>
                    <a:pt x="2255" y="5861"/>
                  </a:cubicBezTo>
                  <a:cubicBezTo>
                    <a:pt x="2562" y="5641"/>
                    <a:pt x="2869" y="5417"/>
                    <a:pt x="3150" y="5161"/>
                  </a:cubicBezTo>
                  <a:cubicBezTo>
                    <a:pt x="4520" y="3919"/>
                    <a:pt x="5057" y="1822"/>
                    <a:pt x="4469" y="64"/>
                  </a:cubicBezTo>
                  <a:cubicBezTo>
                    <a:pt x="4453" y="27"/>
                    <a:pt x="4418" y="1"/>
                    <a:pt x="4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0"/>
            <p:cNvSpPr/>
            <p:nvPr/>
          </p:nvSpPr>
          <p:spPr>
            <a:xfrm>
              <a:off x="5547137" y="4455837"/>
              <a:ext cx="213463" cy="283601"/>
            </a:xfrm>
            <a:custGeom>
              <a:rect b="b" l="l" r="r" t="t"/>
              <a:pathLst>
                <a:path extrusionOk="0" h="3595" w="2706">
                  <a:moveTo>
                    <a:pt x="2250" y="1"/>
                  </a:moveTo>
                  <a:lnTo>
                    <a:pt x="2250" y="1"/>
                  </a:lnTo>
                  <a:cubicBezTo>
                    <a:pt x="2250" y="1"/>
                    <a:pt x="993" y="379"/>
                    <a:pt x="497" y="1371"/>
                  </a:cubicBezTo>
                  <a:cubicBezTo>
                    <a:pt x="1" y="2368"/>
                    <a:pt x="456" y="3595"/>
                    <a:pt x="456" y="3595"/>
                  </a:cubicBezTo>
                  <a:cubicBezTo>
                    <a:pt x="456" y="3595"/>
                    <a:pt x="1714" y="3217"/>
                    <a:pt x="2204" y="2225"/>
                  </a:cubicBezTo>
                  <a:cubicBezTo>
                    <a:pt x="2705" y="1233"/>
                    <a:pt x="2250" y="1"/>
                    <a:pt x="22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0"/>
            <p:cNvSpPr/>
            <p:nvPr/>
          </p:nvSpPr>
          <p:spPr>
            <a:xfrm>
              <a:off x="5583031" y="4522185"/>
              <a:ext cx="230818" cy="217493"/>
            </a:xfrm>
            <a:custGeom>
              <a:rect b="b" l="l" r="r" t="t"/>
              <a:pathLst>
                <a:path extrusionOk="0" h="2757" w="2926">
                  <a:moveTo>
                    <a:pt x="2811" y="1"/>
                  </a:moveTo>
                  <a:cubicBezTo>
                    <a:pt x="2476" y="1"/>
                    <a:pt x="1473" y="56"/>
                    <a:pt x="809" y="678"/>
                  </a:cubicBezTo>
                  <a:cubicBezTo>
                    <a:pt x="1" y="1440"/>
                    <a:pt x="1" y="2754"/>
                    <a:pt x="1" y="2754"/>
                  </a:cubicBezTo>
                  <a:cubicBezTo>
                    <a:pt x="1" y="2754"/>
                    <a:pt x="42" y="2756"/>
                    <a:pt x="113" y="2756"/>
                  </a:cubicBezTo>
                  <a:cubicBezTo>
                    <a:pt x="448" y="2756"/>
                    <a:pt x="1452" y="2701"/>
                    <a:pt x="2112" y="2074"/>
                  </a:cubicBezTo>
                  <a:cubicBezTo>
                    <a:pt x="2925" y="1312"/>
                    <a:pt x="2925" y="3"/>
                    <a:pt x="2925" y="3"/>
                  </a:cubicBezTo>
                  <a:cubicBezTo>
                    <a:pt x="2925" y="3"/>
                    <a:pt x="2884" y="1"/>
                    <a:pt x="28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0"/>
            <p:cNvSpPr/>
            <p:nvPr/>
          </p:nvSpPr>
          <p:spPr>
            <a:xfrm>
              <a:off x="5386205" y="4478006"/>
              <a:ext cx="223166" cy="260644"/>
            </a:xfrm>
            <a:custGeom>
              <a:rect b="b" l="l" r="r" t="t"/>
              <a:pathLst>
                <a:path extrusionOk="0" h="3304" w="2829">
                  <a:moveTo>
                    <a:pt x="277" y="1"/>
                  </a:moveTo>
                  <a:cubicBezTo>
                    <a:pt x="277" y="1"/>
                    <a:pt x="1" y="1279"/>
                    <a:pt x="630" y="2194"/>
                  </a:cubicBezTo>
                  <a:cubicBezTo>
                    <a:pt x="1253" y="3109"/>
                    <a:pt x="2552" y="3304"/>
                    <a:pt x="2552" y="3304"/>
                  </a:cubicBezTo>
                  <a:cubicBezTo>
                    <a:pt x="2552" y="3304"/>
                    <a:pt x="2828" y="2025"/>
                    <a:pt x="2199" y="1115"/>
                  </a:cubicBezTo>
                  <a:cubicBezTo>
                    <a:pt x="1576" y="200"/>
                    <a:pt x="277" y="1"/>
                    <a:pt x="2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0"/>
            <p:cNvSpPr/>
            <p:nvPr/>
          </p:nvSpPr>
          <p:spPr>
            <a:xfrm>
              <a:off x="5328932" y="4552164"/>
              <a:ext cx="258664" cy="190829"/>
            </a:xfrm>
            <a:custGeom>
              <a:rect b="b" l="l" r="r" t="t"/>
              <a:pathLst>
                <a:path extrusionOk="0" h="2419" w="3279">
                  <a:moveTo>
                    <a:pt x="628" y="0"/>
                  </a:moveTo>
                  <a:cubicBezTo>
                    <a:pt x="260" y="0"/>
                    <a:pt x="1" y="53"/>
                    <a:pt x="1" y="53"/>
                  </a:cubicBezTo>
                  <a:cubicBezTo>
                    <a:pt x="1" y="53"/>
                    <a:pt x="185" y="1351"/>
                    <a:pt x="1085" y="1990"/>
                  </a:cubicBezTo>
                  <a:cubicBezTo>
                    <a:pt x="1581" y="2339"/>
                    <a:pt x="2189" y="2418"/>
                    <a:pt x="2639" y="2418"/>
                  </a:cubicBezTo>
                  <a:cubicBezTo>
                    <a:pt x="3013" y="2418"/>
                    <a:pt x="3278" y="2364"/>
                    <a:pt x="3278" y="2364"/>
                  </a:cubicBezTo>
                  <a:cubicBezTo>
                    <a:pt x="3278" y="2364"/>
                    <a:pt x="3094" y="1070"/>
                    <a:pt x="2194" y="431"/>
                  </a:cubicBezTo>
                  <a:cubicBezTo>
                    <a:pt x="1693" y="79"/>
                    <a:pt x="1079" y="0"/>
                    <a:pt x="6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0"/>
            <p:cNvSpPr/>
            <p:nvPr/>
          </p:nvSpPr>
          <p:spPr>
            <a:xfrm>
              <a:off x="5491915" y="4423571"/>
              <a:ext cx="162188" cy="316260"/>
            </a:xfrm>
            <a:custGeom>
              <a:rect b="b" l="l" r="r" t="t"/>
              <a:pathLst>
                <a:path extrusionOk="0" h="4009" w="2056">
                  <a:moveTo>
                    <a:pt x="885" y="1"/>
                  </a:moveTo>
                  <a:cubicBezTo>
                    <a:pt x="885" y="1"/>
                    <a:pt x="0" y="967"/>
                    <a:pt x="77" y="2071"/>
                  </a:cubicBezTo>
                  <a:cubicBezTo>
                    <a:pt x="154" y="3176"/>
                    <a:pt x="1166" y="4009"/>
                    <a:pt x="1166" y="4009"/>
                  </a:cubicBezTo>
                  <a:cubicBezTo>
                    <a:pt x="1166" y="4009"/>
                    <a:pt x="2056" y="3043"/>
                    <a:pt x="1979" y="1938"/>
                  </a:cubicBezTo>
                  <a:cubicBezTo>
                    <a:pt x="1902" y="834"/>
                    <a:pt x="885" y="1"/>
                    <a:pt x="885" y="1"/>
                  </a:cubicBezTo>
                  <a:close/>
                </a:path>
              </a:pathLst>
            </a:custGeom>
            <a:solidFill>
              <a:srgbClr val="FF89AB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4" name="Google Shape;1484;p30"/>
          <p:cNvGrpSpPr/>
          <p:nvPr/>
        </p:nvGrpSpPr>
        <p:grpSpPr>
          <a:xfrm>
            <a:off x="1482806" y="4329035"/>
            <a:ext cx="615006" cy="1223248"/>
            <a:chOff x="2828812" y="4306247"/>
            <a:chExt cx="503279" cy="1001021"/>
          </a:xfrm>
        </p:grpSpPr>
        <p:sp>
          <p:nvSpPr>
            <p:cNvPr id="1485" name="Google Shape;1485;p30"/>
            <p:cNvSpPr/>
            <p:nvPr/>
          </p:nvSpPr>
          <p:spPr>
            <a:xfrm>
              <a:off x="3008159" y="4484845"/>
              <a:ext cx="242359" cy="822423"/>
            </a:xfrm>
            <a:custGeom>
              <a:rect b="b" l="l" r="r" t="t"/>
              <a:pathLst>
                <a:path extrusionOk="0" h="10154" w="2992">
                  <a:moveTo>
                    <a:pt x="723" y="1"/>
                  </a:moveTo>
                  <a:cubicBezTo>
                    <a:pt x="714" y="1"/>
                    <a:pt x="705" y="2"/>
                    <a:pt x="696" y="5"/>
                  </a:cubicBezTo>
                  <a:cubicBezTo>
                    <a:pt x="645" y="25"/>
                    <a:pt x="614" y="76"/>
                    <a:pt x="630" y="127"/>
                  </a:cubicBezTo>
                  <a:cubicBezTo>
                    <a:pt x="860" y="818"/>
                    <a:pt x="1161" y="1497"/>
                    <a:pt x="1448" y="2147"/>
                  </a:cubicBezTo>
                  <a:cubicBezTo>
                    <a:pt x="1673" y="2658"/>
                    <a:pt x="1903" y="3185"/>
                    <a:pt x="2102" y="3706"/>
                  </a:cubicBezTo>
                  <a:cubicBezTo>
                    <a:pt x="2644" y="5158"/>
                    <a:pt x="2792" y="6380"/>
                    <a:pt x="2547" y="7433"/>
                  </a:cubicBezTo>
                  <a:cubicBezTo>
                    <a:pt x="2240" y="8758"/>
                    <a:pt x="1233" y="9795"/>
                    <a:pt x="88" y="9964"/>
                  </a:cubicBezTo>
                  <a:cubicBezTo>
                    <a:pt x="37" y="9969"/>
                    <a:pt x="1" y="10020"/>
                    <a:pt x="6" y="10071"/>
                  </a:cubicBezTo>
                  <a:cubicBezTo>
                    <a:pt x="11" y="10123"/>
                    <a:pt x="57" y="10153"/>
                    <a:pt x="103" y="10153"/>
                  </a:cubicBezTo>
                  <a:cubicBezTo>
                    <a:pt x="108" y="10153"/>
                    <a:pt x="108" y="10153"/>
                    <a:pt x="118" y="10148"/>
                  </a:cubicBezTo>
                  <a:cubicBezTo>
                    <a:pt x="1345" y="9969"/>
                    <a:pt x="2419" y="8870"/>
                    <a:pt x="2741" y="7469"/>
                  </a:cubicBezTo>
                  <a:cubicBezTo>
                    <a:pt x="2992" y="6380"/>
                    <a:pt x="2843" y="5128"/>
                    <a:pt x="2286" y="3635"/>
                  </a:cubicBezTo>
                  <a:cubicBezTo>
                    <a:pt x="2087" y="3108"/>
                    <a:pt x="1852" y="2581"/>
                    <a:pt x="1627" y="2070"/>
                  </a:cubicBezTo>
                  <a:cubicBezTo>
                    <a:pt x="1340" y="1426"/>
                    <a:pt x="1039" y="756"/>
                    <a:pt x="819" y="71"/>
                  </a:cubicBezTo>
                  <a:cubicBezTo>
                    <a:pt x="802" y="29"/>
                    <a:pt x="764" y="1"/>
                    <a:pt x="7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0"/>
            <p:cNvSpPr/>
            <p:nvPr/>
          </p:nvSpPr>
          <p:spPr>
            <a:xfrm>
              <a:off x="3064052" y="4315400"/>
              <a:ext cx="203478" cy="308186"/>
            </a:xfrm>
            <a:custGeom>
              <a:rect b="b" l="l" r="r" t="t"/>
              <a:pathLst>
                <a:path extrusionOk="0" h="3805" w="2512">
                  <a:moveTo>
                    <a:pt x="1898" y="0"/>
                  </a:moveTo>
                  <a:cubicBezTo>
                    <a:pt x="1898" y="0"/>
                    <a:pt x="706" y="553"/>
                    <a:pt x="359" y="1601"/>
                  </a:cubicBezTo>
                  <a:cubicBezTo>
                    <a:pt x="1" y="2649"/>
                    <a:pt x="620" y="3804"/>
                    <a:pt x="620" y="3804"/>
                  </a:cubicBezTo>
                  <a:cubicBezTo>
                    <a:pt x="620" y="3804"/>
                    <a:pt x="1806" y="3257"/>
                    <a:pt x="2159" y="2209"/>
                  </a:cubicBezTo>
                  <a:cubicBezTo>
                    <a:pt x="2511" y="1161"/>
                    <a:pt x="1898" y="0"/>
                    <a:pt x="189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0"/>
            <p:cNvSpPr/>
            <p:nvPr/>
          </p:nvSpPr>
          <p:spPr>
            <a:xfrm>
              <a:off x="3099290" y="4370477"/>
              <a:ext cx="232801" cy="253109"/>
            </a:xfrm>
            <a:custGeom>
              <a:rect b="b" l="l" r="r" t="t"/>
              <a:pathLst>
                <a:path extrusionOk="0" h="3125" w="2874">
                  <a:moveTo>
                    <a:pt x="2695" y="0"/>
                  </a:moveTo>
                  <a:lnTo>
                    <a:pt x="2695" y="0"/>
                  </a:lnTo>
                  <a:cubicBezTo>
                    <a:pt x="2695" y="0"/>
                    <a:pt x="1391" y="103"/>
                    <a:pt x="696" y="967"/>
                  </a:cubicBezTo>
                  <a:cubicBezTo>
                    <a:pt x="1" y="1826"/>
                    <a:pt x="179" y="3124"/>
                    <a:pt x="179" y="3124"/>
                  </a:cubicBezTo>
                  <a:cubicBezTo>
                    <a:pt x="179" y="3124"/>
                    <a:pt x="1478" y="3022"/>
                    <a:pt x="2179" y="2158"/>
                  </a:cubicBezTo>
                  <a:cubicBezTo>
                    <a:pt x="2874" y="1299"/>
                    <a:pt x="2695" y="0"/>
                    <a:pt x="2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0"/>
            <p:cNvSpPr/>
            <p:nvPr/>
          </p:nvSpPr>
          <p:spPr>
            <a:xfrm>
              <a:off x="2890538" y="4383275"/>
              <a:ext cx="234907" cy="239907"/>
            </a:xfrm>
            <a:custGeom>
              <a:rect b="b" l="l" r="r" t="t"/>
              <a:pathLst>
                <a:path extrusionOk="0" h="2962" w="2900">
                  <a:moveTo>
                    <a:pt x="98" y="1"/>
                  </a:moveTo>
                  <a:cubicBezTo>
                    <a:pt x="98" y="1"/>
                    <a:pt x="1" y="1305"/>
                    <a:pt x="747" y="2123"/>
                  </a:cubicBezTo>
                  <a:cubicBezTo>
                    <a:pt x="1494" y="2941"/>
                    <a:pt x="2808" y="2961"/>
                    <a:pt x="2808" y="2961"/>
                  </a:cubicBezTo>
                  <a:cubicBezTo>
                    <a:pt x="2808" y="2961"/>
                    <a:pt x="2900" y="1657"/>
                    <a:pt x="2153" y="839"/>
                  </a:cubicBezTo>
                  <a:cubicBezTo>
                    <a:pt x="1407" y="21"/>
                    <a:pt x="98" y="1"/>
                    <a:pt x="9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0"/>
            <p:cNvSpPr/>
            <p:nvPr/>
          </p:nvSpPr>
          <p:spPr>
            <a:xfrm>
              <a:off x="2828812" y="4459898"/>
              <a:ext cx="289179" cy="176893"/>
            </a:xfrm>
            <a:custGeom>
              <a:rect b="b" l="l" r="r" t="t"/>
              <a:pathLst>
                <a:path extrusionOk="0" h="2184" w="3570">
                  <a:moveTo>
                    <a:pt x="1104" y="1"/>
                  </a:moveTo>
                  <a:cubicBezTo>
                    <a:pt x="493" y="1"/>
                    <a:pt x="1" y="175"/>
                    <a:pt x="1" y="175"/>
                  </a:cubicBezTo>
                  <a:cubicBezTo>
                    <a:pt x="1" y="175"/>
                    <a:pt x="364" y="1427"/>
                    <a:pt x="1351" y="1938"/>
                  </a:cubicBezTo>
                  <a:cubicBezTo>
                    <a:pt x="1712" y="2125"/>
                    <a:pt x="2108" y="2184"/>
                    <a:pt x="2464" y="2184"/>
                  </a:cubicBezTo>
                  <a:cubicBezTo>
                    <a:pt x="3075" y="2184"/>
                    <a:pt x="3570" y="2010"/>
                    <a:pt x="3570" y="2010"/>
                  </a:cubicBezTo>
                  <a:cubicBezTo>
                    <a:pt x="3570" y="2010"/>
                    <a:pt x="3201" y="747"/>
                    <a:pt x="2220" y="246"/>
                  </a:cubicBezTo>
                  <a:cubicBezTo>
                    <a:pt x="1857" y="60"/>
                    <a:pt x="1460" y="1"/>
                    <a:pt x="11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0"/>
            <p:cNvSpPr/>
            <p:nvPr/>
          </p:nvSpPr>
          <p:spPr>
            <a:xfrm>
              <a:off x="2986611" y="4306247"/>
              <a:ext cx="188574" cy="317743"/>
            </a:xfrm>
            <a:custGeom>
              <a:rect b="b" l="l" r="r" t="t"/>
              <a:pathLst>
                <a:path extrusionOk="0" h="3923" w="2328">
                  <a:moveTo>
                    <a:pt x="752" y="1"/>
                  </a:moveTo>
                  <a:cubicBezTo>
                    <a:pt x="752" y="1"/>
                    <a:pt x="1" y="1075"/>
                    <a:pt x="231" y="2158"/>
                  </a:cubicBezTo>
                  <a:cubicBezTo>
                    <a:pt x="461" y="3242"/>
                    <a:pt x="1581" y="3922"/>
                    <a:pt x="1581" y="3922"/>
                  </a:cubicBezTo>
                  <a:cubicBezTo>
                    <a:pt x="1581" y="3922"/>
                    <a:pt x="2327" y="2849"/>
                    <a:pt x="2097" y="1765"/>
                  </a:cubicBezTo>
                  <a:cubicBezTo>
                    <a:pt x="1867" y="676"/>
                    <a:pt x="752" y="1"/>
                    <a:pt x="7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rotWithShape="0" algn="bl" dir="17400000" dist="19050">
                <a:srgbClr val="000000">
                  <a:alpha val="2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1" name="Google Shape;1491;p30"/>
          <p:cNvGrpSpPr/>
          <p:nvPr/>
        </p:nvGrpSpPr>
        <p:grpSpPr>
          <a:xfrm>
            <a:off x="8082384" y="120391"/>
            <a:ext cx="670558" cy="670540"/>
            <a:chOff x="4039897" y="239125"/>
            <a:chExt cx="1064208" cy="1064180"/>
          </a:xfrm>
        </p:grpSpPr>
        <p:sp>
          <p:nvSpPr>
            <p:cNvPr id="1492" name="Google Shape;1492;p30"/>
            <p:cNvSpPr/>
            <p:nvPr/>
          </p:nvSpPr>
          <p:spPr>
            <a:xfrm>
              <a:off x="4039897" y="239125"/>
              <a:ext cx="1064208" cy="1064180"/>
            </a:xfrm>
            <a:custGeom>
              <a:rect b="b" l="l" r="r" t="t"/>
              <a:pathLst>
                <a:path extrusionOk="0" h="38054" w="38055">
                  <a:moveTo>
                    <a:pt x="19030" y="0"/>
                  </a:moveTo>
                  <a:cubicBezTo>
                    <a:pt x="8518" y="0"/>
                    <a:pt x="1" y="8518"/>
                    <a:pt x="1" y="19024"/>
                  </a:cubicBezTo>
                  <a:cubicBezTo>
                    <a:pt x="1" y="29531"/>
                    <a:pt x="8518" y="38054"/>
                    <a:pt x="19030" y="38054"/>
                  </a:cubicBezTo>
                  <a:cubicBezTo>
                    <a:pt x="29537" y="38054"/>
                    <a:pt x="38055" y="29531"/>
                    <a:pt x="38055" y="19024"/>
                  </a:cubicBezTo>
                  <a:cubicBezTo>
                    <a:pt x="38055" y="8518"/>
                    <a:pt x="29537" y="0"/>
                    <a:pt x="190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0"/>
            <p:cNvSpPr/>
            <p:nvPr/>
          </p:nvSpPr>
          <p:spPr>
            <a:xfrm>
              <a:off x="4191607" y="424674"/>
              <a:ext cx="760816" cy="693140"/>
            </a:xfrm>
            <a:custGeom>
              <a:rect b="b" l="l" r="r" t="t"/>
              <a:pathLst>
                <a:path extrusionOk="0" h="24786" w="27206">
                  <a:moveTo>
                    <a:pt x="13602" y="0"/>
                  </a:moveTo>
                  <a:cubicBezTo>
                    <a:pt x="10430" y="0"/>
                    <a:pt x="7258" y="1210"/>
                    <a:pt x="4837" y="3631"/>
                  </a:cubicBezTo>
                  <a:cubicBezTo>
                    <a:pt x="0" y="8468"/>
                    <a:pt x="0" y="16316"/>
                    <a:pt x="4837" y="21158"/>
                  </a:cubicBezTo>
                  <a:cubicBezTo>
                    <a:pt x="7258" y="23576"/>
                    <a:pt x="10430" y="24785"/>
                    <a:pt x="13602" y="24785"/>
                  </a:cubicBezTo>
                  <a:cubicBezTo>
                    <a:pt x="16774" y="24785"/>
                    <a:pt x="19945" y="23576"/>
                    <a:pt x="22363" y="21158"/>
                  </a:cubicBezTo>
                  <a:cubicBezTo>
                    <a:pt x="27205" y="16316"/>
                    <a:pt x="27205" y="8468"/>
                    <a:pt x="22363" y="3631"/>
                  </a:cubicBezTo>
                  <a:cubicBezTo>
                    <a:pt x="19945" y="1210"/>
                    <a:pt x="16774" y="0"/>
                    <a:pt x="1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0"/>
            <p:cNvSpPr/>
            <p:nvPr/>
          </p:nvSpPr>
          <p:spPr>
            <a:xfrm>
              <a:off x="4370472" y="569533"/>
              <a:ext cx="403227" cy="403227"/>
            </a:xfrm>
            <a:custGeom>
              <a:rect b="b" l="l" r="r" t="t"/>
              <a:pathLst>
                <a:path extrusionOk="0" h="14419" w="14419">
                  <a:moveTo>
                    <a:pt x="7209" y="0"/>
                  </a:moveTo>
                  <a:cubicBezTo>
                    <a:pt x="3226" y="0"/>
                    <a:pt x="0" y="3232"/>
                    <a:pt x="0" y="7209"/>
                  </a:cubicBezTo>
                  <a:cubicBezTo>
                    <a:pt x="0" y="11192"/>
                    <a:pt x="3226" y="14418"/>
                    <a:pt x="7209" y="14418"/>
                  </a:cubicBezTo>
                  <a:cubicBezTo>
                    <a:pt x="11187" y="14418"/>
                    <a:pt x="14418" y="11192"/>
                    <a:pt x="14418" y="7209"/>
                  </a:cubicBezTo>
                  <a:cubicBezTo>
                    <a:pt x="14418" y="3232"/>
                    <a:pt x="11187" y="0"/>
                    <a:pt x="7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5" name="Google Shape;1495;p30"/>
          <p:cNvGrpSpPr/>
          <p:nvPr/>
        </p:nvGrpSpPr>
        <p:grpSpPr>
          <a:xfrm>
            <a:off x="7462104" y="-154042"/>
            <a:ext cx="1821122" cy="814376"/>
            <a:chOff x="7467345" y="-154042"/>
            <a:chExt cx="1821122" cy="814376"/>
          </a:xfrm>
        </p:grpSpPr>
        <p:sp>
          <p:nvSpPr>
            <p:cNvPr id="1496" name="Google Shape;1496;p30"/>
            <p:cNvSpPr/>
            <p:nvPr/>
          </p:nvSpPr>
          <p:spPr>
            <a:xfrm rot="707288">
              <a:off x="7496132" y="21207"/>
              <a:ext cx="1763549" cy="463878"/>
            </a:xfrm>
            <a:custGeom>
              <a:rect b="b" l="l" r="r" t="t"/>
              <a:pathLst>
                <a:path extrusionOk="0" h="9004" w="34231">
                  <a:moveTo>
                    <a:pt x="13066" y="1"/>
                  </a:moveTo>
                  <a:cubicBezTo>
                    <a:pt x="13058" y="1"/>
                    <a:pt x="13051" y="1"/>
                    <a:pt x="13043" y="1"/>
                  </a:cubicBezTo>
                  <a:cubicBezTo>
                    <a:pt x="10195" y="1"/>
                    <a:pt x="7419" y="354"/>
                    <a:pt x="4771" y="1003"/>
                  </a:cubicBezTo>
                  <a:cubicBezTo>
                    <a:pt x="3135" y="1407"/>
                    <a:pt x="1534" y="1933"/>
                    <a:pt x="0" y="2557"/>
                  </a:cubicBezTo>
                  <a:cubicBezTo>
                    <a:pt x="941" y="3886"/>
                    <a:pt x="2219" y="4981"/>
                    <a:pt x="3702" y="5650"/>
                  </a:cubicBezTo>
                  <a:cubicBezTo>
                    <a:pt x="4881" y="6187"/>
                    <a:pt x="6172" y="6447"/>
                    <a:pt x="7466" y="6447"/>
                  </a:cubicBezTo>
                  <a:cubicBezTo>
                    <a:pt x="9663" y="6447"/>
                    <a:pt x="11868" y="5697"/>
                    <a:pt x="13544" y="4275"/>
                  </a:cubicBezTo>
                  <a:cubicBezTo>
                    <a:pt x="13692" y="5978"/>
                    <a:pt x="15057" y="7496"/>
                    <a:pt x="16734" y="7823"/>
                  </a:cubicBezTo>
                  <a:cubicBezTo>
                    <a:pt x="16967" y="7869"/>
                    <a:pt x="17203" y="7891"/>
                    <a:pt x="17439" y="7891"/>
                  </a:cubicBezTo>
                  <a:cubicBezTo>
                    <a:pt x="18898" y="7891"/>
                    <a:pt x="20356" y="7050"/>
                    <a:pt x="21029" y="5747"/>
                  </a:cubicBezTo>
                  <a:cubicBezTo>
                    <a:pt x="22057" y="7609"/>
                    <a:pt x="24086" y="8590"/>
                    <a:pt x="26244" y="8897"/>
                  </a:cubicBezTo>
                  <a:cubicBezTo>
                    <a:pt x="26741" y="8970"/>
                    <a:pt x="27247" y="9004"/>
                    <a:pt x="27748" y="9004"/>
                  </a:cubicBezTo>
                  <a:cubicBezTo>
                    <a:pt x="28050" y="9004"/>
                    <a:pt x="28351" y="8992"/>
                    <a:pt x="28647" y="8968"/>
                  </a:cubicBezTo>
                  <a:cubicBezTo>
                    <a:pt x="30595" y="8800"/>
                    <a:pt x="32507" y="8212"/>
                    <a:pt x="34230" y="7281"/>
                  </a:cubicBezTo>
                  <a:cubicBezTo>
                    <a:pt x="28397" y="2720"/>
                    <a:pt x="21048" y="1"/>
                    <a:pt x="13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0"/>
            <p:cNvSpPr/>
            <p:nvPr/>
          </p:nvSpPr>
          <p:spPr>
            <a:xfrm>
              <a:off x="7851775" y="-38750"/>
              <a:ext cx="1336050" cy="614700"/>
            </a:xfrm>
            <a:custGeom>
              <a:rect b="b" l="l" r="r" t="t"/>
              <a:pathLst>
                <a:path extrusionOk="0" h="24588" w="53442">
                  <a:moveTo>
                    <a:pt x="53442" y="24588"/>
                  </a:moveTo>
                  <a:lnTo>
                    <a:pt x="53442" y="0"/>
                  </a:lnTo>
                  <a:lnTo>
                    <a:pt x="0" y="0"/>
                  </a:lnTo>
                  <a:lnTo>
                    <a:pt x="22330" y="10036"/>
                  </a:lnTo>
                  <a:lnTo>
                    <a:pt x="41399" y="1806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sp>
        <p:nvSpPr>
          <p:cNvPr id="1498" name="Google Shape;1498;p30"/>
          <p:cNvSpPr/>
          <p:nvPr/>
        </p:nvSpPr>
        <p:spPr>
          <a:xfrm flipH="1" rot="8428091">
            <a:off x="8892564" y="3390452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30"/>
          <p:cNvSpPr/>
          <p:nvPr/>
        </p:nvSpPr>
        <p:spPr>
          <a:xfrm flipH="1" rot="-8910650">
            <a:off x="8839284" y="719167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30"/>
          <p:cNvSpPr/>
          <p:nvPr/>
        </p:nvSpPr>
        <p:spPr>
          <a:xfrm flipH="1" rot="8428091">
            <a:off x="8523439" y="1761090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1" name="Google Shape;1501;p30"/>
          <p:cNvSpPr/>
          <p:nvPr/>
        </p:nvSpPr>
        <p:spPr>
          <a:xfrm flipH="1" rot="-9001761">
            <a:off x="172534" y="811312"/>
            <a:ext cx="123269" cy="15525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2" name="Google Shape;1502;p30"/>
          <p:cNvSpPr/>
          <p:nvPr/>
        </p:nvSpPr>
        <p:spPr>
          <a:xfrm flipH="1" rot="8428091">
            <a:off x="124464" y="3645877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3" name="Google Shape;1503;p30"/>
          <p:cNvSpPr/>
          <p:nvPr/>
        </p:nvSpPr>
        <p:spPr>
          <a:xfrm flipH="1" rot="-8910650">
            <a:off x="489071" y="2279467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04" name="Google Shape;1504;p30"/>
          <p:cNvGrpSpPr/>
          <p:nvPr/>
        </p:nvGrpSpPr>
        <p:grpSpPr>
          <a:xfrm flipH="1">
            <a:off x="-115396" y="-154042"/>
            <a:ext cx="1821122" cy="814376"/>
            <a:chOff x="7467345" y="-154042"/>
            <a:chExt cx="1821122" cy="814376"/>
          </a:xfrm>
        </p:grpSpPr>
        <p:sp>
          <p:nvSpPr>
            <p:cNvPr id="1505" name="Google Shape;1505;p30"/>
            <p:cNvSpPr/>
            <p:nvPr/>
          </p:nvSpPr>
          <p:spPr>
            <a:xfrm rot="707288">
              <a:off x="7496132" y="21207"/>
              <a:ext cx="1763549" cy="463878"/>
            </a:xfrm>
            <a:custGeom>
              <a:rect b="b" l="l" r="r" t="t"/>
              <a:pathLst>
                <a:path extrusionOk="0" h="9004" w="34231">
                  <a:moveTo>
                    <a:pt x="13066" y="1"/>
                  </a:moveTo>
                  <a:cubicBezTo>
                    <a:pt x="13058" y="1"/>
                    <a:pt x="13051" y="1"/>
                    <a:pt x="13043" y="1"/>
                  </a:cubicBezTo>
                  <a:cubicBezTo>
                    <a:pt x="10195" y="1"/>
                    <a:pt x="7419" y="354"/>
                    <a:pt x="4771" y="1003"/>
                  </a:cubicBezTo>
                  <a:cubicBezTo>
                    <a:pt x="3135" y="1407"/>
                    <a:pt x="1534" y="1933"/>
                    <a:pt x="0" y="2557"/>
                  </a:cubicBezTo>
                  <a:cubicBezTo>
                    <a:pt x="941" y="3886"/>
                    <a:pt x="2219" y="4981"/>
                    <a:pt x="3702" y="5650"/>
                  </a:cubicBezTo>
                  <a:cubicBezTo>
                    <a:pt x="4881" y="6187"/>
                    <a:pt x="6172" y="6447"/>
                    <a:pt x="7466" y="6447"/>
                  </a:cubicBezTo>
                  <a:cubicBezTo>
                    <a:pt x="9663" y="6447"/>
                    <a:pt x="11868" y="5697"/>
                    <a:pt x="13544" y="4275"/>
                  </a:cubicBezTo>
                  <a:cubicBezTo>
                    <a:pt x="13692" y="5978"/>
                    <a:pt x="15057" y="7496"/>
                    <a:pt x="16734" y="7823"/>
                  </a:cubicBezTo>
                  <a:cubicBezTo>
                    <a:pt x="16967" y="7869"/>
                    <a:pt x="17203" y="7891"/>
                    <a:pt x="17439" y="7891"/>
                  </a:cubicBezTo>
                  <a:cubicBezTo>
                    <a:pt x="18898" y="7891"/>
                    <a:pt x="20356" y="7050"/>
                    <a:pt x="21029" y="5747"/>
                  </a:cubicBezTo>
                  <a:cubicBezTo>
                    <a:pt x="22057" y="7609"/>
                    <a:pt x="24086" y="8590"/>
                    <a:pt x="26244" y="8897"/>
                  </a:cubicBezTo>
                  <a:cubicBezTo>
                    <a:pt x="26741" y="8970"/>
                    <a:pt x="27247" y="9004"/>
                    <a:pt x="27748" y="9004"/>
                  </a:cubicBezTo>
                  <a:cubicBezTo>
                    <a:pt x="28050" y="9004"/>
                    <a:pt x="28351" y="8992"/>
                    <a:pt x="28647" y="8968"/>
                  </a:cubicBezTo>
                  <a:cubicBezTo>
                    <a:pt x="30595" y="8800"/>
                    <a:pt x="32507" y="8212"/>
                    <a:pt x="34230" y="7281"/>
                  </a:cubicBezTo>
                  <a:cubicBezTo>
                    <a:pt x="28397" y="2720"/>
                    <a:pt x="21048" y="1"/>
                    <a:pt x="13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30"/>
            <p:cNvSpPr/>
            <p:nvPr/>
          </p:nvSpPr>
          <p:spPr>
            <a:xfrm>
              <a:off x="7851775" y="-38750"/>
              <a:ext cx="1336050" cy="614700"/>
            </a:xfrm>
            <a:custGeom>
              <a:rect b="b" l="l" r="r" t="t"/>
              <a:pathLst>
                <a:path extrusionOk="0" h="24588" w="53442">
                  <a:moveTo>
                    <a:pt x="53442" y="24588"/>
                  </a:moveTo>
                  <a:lnTo>
                    <a:pt x="53442" y="0"/>
                  </a:lnTo>
                  <a:lnTo>
                    <a:pt x="0" y="0"/>
                  </a:lnTo>
                  <a:lnTo>
                    <a:pt x="22330" y="10036"/>
                  </a:lnTo>
                  <a:lnTo>
                    <a:pt x="41399" y="1806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4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flipH="1" rot="10800000"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4"/>
          <p:cNvSpPr txBox="1"/>
          <p:nvPr>
            <p:ph idx="1" type="body"/>
          </p:nvPr>
        </p:nvSpPr>
        <p:spPr>
          <a:xfrm>
            <a:off x="716800" y="1299600"/>
            <a:ext cx="7710300" cy="33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llota Text"/>
              <a:buAutoNum type="arabicPeriod"/>
              <a:defRPr sz="12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/>
            </a:lvl9pPr>
          </a:lstStyle>
          <a:p/>
        </p:txBody>
      </p:sp>
      <p:sp>
        <p:nvSpPr>
          <p:cNvPr id="227" name="Google Shape;227;p4"/>
          <p:cNvSpPr txBox="1"/>
          <p:nvPr>
            <p:ph type="title"/>
          </p:nvPr>
        </p:nvSpPr>
        <p:spPr>
          <a:xfrm>
            <a:off x="716800" y="450875"/>
            <a:ext cx="771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28" name="Google Shape;228;p4"/>
          <p:cNvGrpSpPr/>
          <p:nvPr/>
        </p:nvGrpSpPr>
        <p:grpSpPr>
          <a:xfrm>
            <a:off x="275887" y="117016"/>
            <a:ext cx="670558" cy="670540"/>
            <a:chOff x="4039897" y="239125"/>
            <a:chExt cx="1064208" cy="1064180"/>
          </a:xfrm>
        </p:grpSpPr>
        <p:sp>
          <p:nvSpPr>
            <p:cNvPr id="229" name="Google Shape;229;p4"/>
            <p:cNvSpPr/>
            <p:nvPr/>
          </p:nvSpPr>
          <p:spPr>
            <a:xfrm>
              <a:off x="4039897" y="239125"/>
              <a:ext cx="1064208" cy="1064180"/>
            </a:xfrm>
            <a:custGeom>
              <a:rect b="b" l="l" r="r" t="t"/>
              <a:pathLst>
                <a:path extrusionOk="0" h="38054" w="38055">
                  <a:moveTo>
                    <a:pt x="19030" y="0"/>
                  </a:moveTo>
                  <a:cubicBezTo>
                    <a:pt x="8518" y="0"/>
                    <a:pt x="1" y="8518"/>
                    <a:pt x="1" y="19024"/>
                  </a:cubicBezTo>
                  <a:cubicBezTo>
                    <a:pt x="1" y="29531"/>
                    <a:pt x="8518" y="38054"/>
                    <a:pt x="19030" y="38054"/>
                  </a:cubicBezTo>
                  <a:cubicBezTo>
                    <a:pt x="29537" y="38054"/>
                    <a:pt x="38055" y="29531"/>
                    <a:pt x="38055" y="19024"/>
                  </a:cubicBezTo>
                  <a:cubicBezTo>
                    <a:pt x="38055" y="8518"/>
                    <a:pt x="29537" y="0"/>
                    <a:pt x="190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4"/>
            <p:cNvSpPr/>
            <p:nvPr/>
          </p:nvSpPr>
          <p:spPr>
            <a:xfrm>
              <a:off x="4191607" y="424674"/>
              <a:ext cx="760816" cy="693140"/>
            </a:xfrm>
            <a:custGeom>
              <a:rect b="b" l="l" r="r" t="t"/>
              <a:pathLst>
                <a:path extrusionOk="0" h="24786" w="27206">
                  <a:moveTo>
                    <a:pt x="13602" y="0"/>
                  </a:moveTo>
                  <a:cubicBezTo>
                    <a:pt x="10430" y="0"/>
                    <a:pt x="7258" y="1210"/>
                    <a:pt x="4837" y="3631"/>
                  </a:cubicBezTo>
                  <a:cubicBezTo>
                    <a:pt x="0" y="8468"/>
                    <a:pt x="0" y="16316"/>
                    <a:pt x="4837" y="21158"/>
                  </a:cubicBezTo>
                  <a:cubicBezTo>
                    <a:pt x="7258" y="23576"/>
                    <a:pt x="10430" y="24785"/>
                    <a:pt x="13602" y="24785"/>
                  </a:cubicBezTo>
                  <a:cubicBezTo>
                    <a:pt x="16774" y="24785"/>
                    <a:pt x="19945" y="23576"/>
                    <a:pt x="22363" y="21158"/>
                  </a:cubicBezTo>
                  <a:cubicBezTo>
                    <a:pt x="27205" y="16316"/>
                    <a:pt x="27205" y="8468"/>
                    <a:pt x="22363" y="3631"/>
                  </a:cubicBezTo>
                  <a:cubicBezTo>
                    <a:pt x="19945" y="1210"/>
                    <a:pt x="16774" y="0"/>
                    <a:pt x="1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4"/>
            <p:cNvSpPr/>
            <p:nvPr/>
          </p:nvSpPr>
          <p:spPr>
            <a:xfrm>
              <a:off x="4370472" y="569533"/>
              <a:ext cx="403227" cy="403227"/>
            </a:xfrm>
            <a:custGeom>
              <a:rect b="b" l="l" r="r" t="t"/>
              <a:pathLst>
                <a:path extrusionOk="0" h="14419" w="14419">
                  <a:moveTo>
                    <a:pt x="7209" y="0"/>
                  </a:moveTo>
                  <a:cubicBezTo>
                    <a:pt x="3226" y="0"/>
                    <a:pt x="0" y="3232"/>
                    <a:pt x="0" y="7209"/>
                  </a:cubicBezTo>
                  <a:cubicBezTo>
                    <a:pt x="0" y="11192"/>
                    <a:pt x="3226" y="14418"/>
                    <a:pt x="7209" y="14418"/>
                  </a:cubicBezTo>
                  <a:cubicBezTo>
                    <a:pt x="11187" y="14418"/>
                    <a:pt x="14418" y="11192"/>
                    <a:pt x="14418" y="7209"/>
                  </a:cubicBezTo>
                  <a:cubicBezTo>
                    <a:pt x="14418" y="3232"/>
                    <a:pt x="11187" y="0"/>
                    <a:pt x="7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2" name="Google Shape;232;p4"/>
          <p:cNvSpPr/>
          <p:nvPr/>
        </p:nvSpPr>
        <p:spPr>
          <a:xfrm>
            <a:off x="-483632" y="-167658"/>
            <a:ext cx="1520981" cy="618540"/>
          </a:xfrm>
          <a:custGeom>
            <a:rect b="b" l="l" r="r" t="t"/>
            <a:pathLst>
              <a:path extrusionOk="0" h="17741" w="43628">
                <a:moveTo>
                  <a:pt x="22026" y="1"/>
                </a:moveTo>
                <a:cubicBezTo>
                  <a:pt x="20390" y="404"/>
                  <a:pt x="18790" y="931"/>
                  <a:pt x="17256" y="1555"/>
                </a:cubicBezTo>
                <a:cubicBezTo>
                  <a:pt x="9878" y="4587"/>
                  <a:pt x="3774" y="10098"/>
                  <a:pt x="1" y="17062"/>
                </a:cubicBezTo>
                <a:cubicBezTo>
                  <a:pt x="573" y="17276"/>
                  <a:pt x="1166" y="17445"/>
                  <a:pt x="1765" y="17552"/>
                </a:cubicBezTo>
                <a:cubicBezTo>
                  <a:pt x="2392" y="17669"/>
                  <a:pt x="3030" y="17726"/>
                  <a:pt x="3668" y="17726"/>
                </a:cubicBezTo>
                <a:cubicBezTo>
                  <a:pt x="5938" y="17726"/>
                  <a:pt x="8210" y="17002"/>
                  <a:pt x="10042" y="15661"/>
                </a:cubicBezTo>
                <a:cubicBezTo>
                  <a:pt x="12225" y="17015"/>
                  <a:pt x="14793" y="17740"/>
                  <a:pt x="17361" y="17740"/>
                </a:cubicBezTo>
                <a:cubicBezTo>
                  <a:pt x="17836" y="17740"/>
                  <a:pt x="18312" y="17715"/>
                  <a:pt x="18785" y="17665"/>
                </a:cubicBezTo>
                <a:cubicBezTo>
                  <a:pt x="21817" y="17353"/>
                  <a:pt x="24721" y="15998"/>
                  <a:pt x="26919" y="13897"/>
                </a:cubicBezTo>
                <a:cubicBezTo>
                  <a:pt x="28120" y="14917"/>
                  <a:pt x="29691" y="15481"/>
                  <a:pt x="31265" y="15481"/>
                </a:cubicBezTo>
                <a:cubicBezTo>
                  <a:pt x="31561" y="15481"/>
                  <a:pt x="31856" y="15461"/>
                  <a:pt x="32150" y="15420"/>
                </a:cubicBezTo>
                <a:cubicBezTo>
                  <a:pt x="34000" y="15165"/>
                  <a:pt x="35728" y="14086"/>
                  <a:pt x="36761" y="12527"/>
                </a:cubicBezTo>
                <a:cubicBezTo>
                  <a:pt x="37415" y="12968"/>
                  <a:pt x="38186" y="13173"/>
                  <a:pt x="38966" y="13173"/>
                </a:cubicBezTo>
                <a:cubicBezTo>
                  <a:pt x="40291" y="13173"/>
                  <a:pt x="41642" y="12580"/>
                  <a:pt x="42482" y="11540"/>
                </a:cubicBezTo>
                <a:cubicBezTo>
                  <a:pt x="43300" y="10528"/>
                  <a:pt x="43628" y="9198"/>
                  <a:pt x="43495" y="7895"/>
                </a:cubicBezTo>
                <a:cubicBezTo>
                  <a:pt x="43418" y="7071"/>
                  <a:pt x="43162" y="6258"/>
                  <a:pt x="42728" y="5548"/>
                </a:cubicBezTo>
                <a:cubicBezTo>
                  <a:pt x="41818" y="4065"/>
                  <a:pt x="40279" y="3058"/>
                  <a:pt x="38643" y="2465"/>
                </a:cubicBezTo>
                <a:cubicBezTo>
                  <a:pt x="37007" y="1867"/>
                  <a:pt x="35263" y="1652"/>
                  <a:pt x="33535" y="1432"/>
                </a:cubicBezTo>
                <a:cubicBezTo>
                  <a:pt x="29701" y="962"/>
                  <a:pt x="25861" y="481"/>
                  <a:pt x="220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4"/>
          <p:cNvSpPr/>
          <p:nvPr/>
        </p:nvSpPr>
        <p:spPr>
          <a:xfrm>
            <a:off x="7856309" y="-125545"/>
            <a:ext cx="1696488" cy="446261"/>
          </a:xfrm>
          <a:custGeom>
            <a:rect b="b" l="l" r="r" t="t"/>
            <a:pathLst>
              <a:path extrusionOk="0" h="9004" w="34231">
                <a:moveTo>
                  <a:pt x="13066" y="1"/>
                </a:moveTo>
                <a:cubicBezTo>
                  <a:pt x="13058" y="1"/>
                  <a:pt x="13051" y="1"/>
                  <a:pt x="13043" y="1"/>
                </a:cubicBezTo>
                <a:cubicBezTo>
                  <a:pt x="10195" y="1"/>
                  <a:pt x="7419" y="354"/>
                  <a:pt x="4771" y="1003"/>
                </a:cubicBezTo>
                <a:cubicBezTo>
                  <a:pt x="3135" y="1407"/>
                  <a:pt x="1534" y="1933"/>
                  <a:pt x="0" y="2557"/>
                </a:cubicBezTo>
                <a:cubicBezTo>
                  <a:pt x="941" y="3886"/>
                  <a:pt x="2219" y="4981"/>
                  <a:pt x="3702" y="5650"/>
                </a:cubicBezTo>
                <a:cubicBezTo>
                  <a:pt x="4881" y="6187"/>
                  <a:pt x="6172" y="6447"/>
                  <a:pt x="7466" y="6447"/>
                </a:cubicBezTo>
                <a:cubicBezTo>
                  <a:pt x="9663" y="6447"/>
                  <a:pt x="11868" y="5697"/>
                  <a:pt x="13544" y="4275"/>
                </a:cubicBezTo>
                <a:cubicBezTo>
                  <a:pt x="13692" y="5978"/>
                  <a:pt x="15057" y="7496"/>
                  <a:pt x="16734" y="7823"/>
                </a:cubicBezTo>
                <a:cubicBezTo>
                  <a:pt x="16967" y="7869"/>
                  <a:pt x="17203" y="7891"/>
                  <a:pt x="17439" y="7891"/>
                </a:cubicBezTo>
                <a:cubicBezTo>
                  <a:pt x="18898" y="7891"/>
                  <a:pt x="20356" y="7050"/>
                  <a:pt x="21029" y="5747"/>
                </a:cubicBezTo>
                <a:cubicBezTo>
                  <a:pt x="22057" y="7609"/>
                  <a:pt x="24086" y="8590"/>
                  <a:pt x="26244" y="8897"/>
                </a:cubicBezTo>
                <a:cubicBezTo>
                  <a:pt x="26741" y="8970"/>
                  <a:pt x="27247" y="9004"/>
                  <a:pt x="27748" y="9004"/>
                </a:cubicBezTo>
                <a:cubicBezTo>
                  <a:pt x="28050" y="9004"/>
                  <a:pt x="28351" y="8992"/>
                  <a:pt x="28647" y="8968"/>
                </a:cubicBezTo>
                <a:cubicBezTo>
                  <a:pt x="30595" y="8800"/>
                  <a:pt x="32507" y="8212"/>
                  <a:pt x="34230" y="7281"/>
                </a:cubicBezTo>
                <a:cubicBezTo>
                  <a:pt x="28397" y="2720"/>
                  <a:pt x="21048" y="1"/>
                  <a:pt x="1306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4" name="Google Shape;234;p4"/>
          <p:cNvGrpSpPr/>
          <p:nvPr/>
        </p:nvGrpSpPr>
        <p:grpSpPr>
          <a:xfrm>
            <a:off x="8602972" y="1067511"/>
            <a:ext cx="448131" cy="414481"/>
            <a:chOff x="314888" y="1788230"/>
            <a:chExt cx="470479" cy="435151"/>
          </a:xfrm>
        </p:grpSpPr>
        <p:sp>
          <p:nvSpPr>
            <p:cNvPr id="235" name="Google Shape;235;p4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4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4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" name="Google Shape;239;p4"/>
          <p:cNvGrpSpPr/>
          <p:nvPr/>
        </p:nvGrpSpPr>
        <p:grpSpPr>
          <a:xfrm rot="3574794">
            <a:off x="112818" y="3016767"/>
            <a:ext cx="448145" cy="414494"/>
            <a:chOff x="314888" y="1788230"/>
            <a:chExt cx="470479" cy="435151"/>
          </a:xfrm>
        </p:grpSpPr>
        <p:sp>
          <p:nvSpPr>
            <p:cNvPr id="240" name="Google Shape;240;p4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4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4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" name="Google Shape;244;p4"/>
          <p:cNvGrpSpPr/>
          <p:nvPr/>
        </p:nvGrpSpPr>
        <p:grpSpPr>
          <a:xfrm>
            <a:off x="8125762" y="3694949"/>
            <a:ext cx="996580" cy="1701664"/>
            <a:chOff x="8125762" y="3694949"/>
            <a:chExt cx="996580" cy="1701664"/>
          </a:xfrm>
        </p:grpSpPr>
        <p:sp>
          <p:nvSpPr>
            <p:cNvPr id="245" name="Google Shape;245;p4"/>
            <p:cNvSpPr/>
            <p:nvPr/>
          </p:nvSpPr>
          <p:spPr>
            <a:xfrm>
              <a:off x="8630949" y="4749476"/>
              <a:ext cx="43684" cy="509625"/>
            </a:xfrm>
            <a:custGeom>
              <a:rect b="b" l="l" r="r" t="t"/>
              <a:pathLst>
                <a:path extrusionOk="0" h="5436" w="466">
                  <a:moveTo>
                    <a:pt x="251" y="5435"/>
                  </a:moveTo>
                  <a:lnTo>
                    <a:pt x="1" y="5399"/>
                  </a:lnTo>
                  <a:cubicBezTo>
                    <a:pt x="134" y="4264"/>
                    <a:pt x="200" y="3344"/>
                    <a:pt x="205" y="2505"/>
                  </a:cubicBezTo>
                  <a:lnTo>
                    <a:pt x="205" y="2250"/>
                  </a:lnTo>
                  <a:cubicBezTo>
                    <a:pt x="205" y="2117"/>
                    <a:pt x="205" y="1989"/>
                    <a:pt x="200" y="1820"/>
                  </a:cubicBezTo>
                  <a:lnTo>
                    <a:pt x="200" y="1810"/>
                  </a:lnTo>
                  <a:cubicBezTo>
                    <a:pt x="185" y="1565"/>
                    <a:pt x="174" y="1350"/>
                    <a:pt x="159" y="1145"/>
                  </a:cubicBezTo>
                  <a:lnTo>
                    <a:pt x="159" y="1130"/>
                  </a:lnTo>
                  <a:cubicBezTo>
                    <a:pt x="159" y="1099"/>
                    <a:pt x="154" y="1069"/>
                    <a:pt x="154" y="1043"/>
                  </a:cubicBezTo>
                  <a:lnTo>
                    <a:pt x="154" y="1028"/>
                  </a:lnTo>
                  <a:lnTo>
                    <a:pt x="154" y="1023"/>
                  </a:lnTo>
                  <a:lnTo>
                    <a:pt x="149" y="977"/>
                  </a:lnTo>
                  <a:lnTo>
                    <a:pt x="149" y="972"/>
                  </a:lnTo>
                  <a:lnTo>
                    <a:pt x="139" y="931"/>
                  </a:lnTo>
                  <a:cubicBezTo>
                    <a:pt x="134" y="895"/>
                    <a:pt x="134" y="864"/>
                    <a:pt x="128" y="823"/>
                  </a:cubicBezTo>
                  <a:cubicBezTo>
                    <a:pt x="113" y="716"/>
                    <a:pt x="103" y="609"/>
                    <a:pt x="87" y="481"/>
                  </a:cubicBezTo>
                  <a:lnTo>
                    <a:pt x="87" y="465"/>
                  </a:lnTo>
                  <a:lnTo>
                    <a:pt x="87" y="445"/>
                  </a:lnTo>
                  <a:lnTo>
                    <a:pt x="82" y="419"/>
                  </a:lnTo>
                  <a:cubicBezTo>
                    <a:pt x="82" y="404"/>
                    <a:pt x="77" y="384"/>
                    <a:pt x="77" y="358"/>
                  </a:cubicBezTo>
                  <a:cubicBezTo>
                    <a:pt x="72" y="338"/>
                    <a:pt x="72" y="312"/>
                    <a:pt x="72" y="292"/>
                  </a:cubicBezTo>
                  <a:lnTo>
                    <a:pt x="26" y="36"/>
                  </a:lnTo>
                  <a:lnTo>
                    <a:pt x="277" y="0"/>
                  </a:lnTo>
                  <a:lnTo>
                    <a:pt x="318" y="261"/>
                  </a:lnTo>
                  <a:cubicBezTo>
                    <a:pt x="328" y="287"/>
                    <a:pt x="328" y="307"/>
                    <a:pt x="328" y="327"/>
                  </a:cubicBezTo>
                  <a:cubicBezTo>
                    <a:pt x="328" y="343"/>
                    <a:pt x="333" y="363"/>
                    <a:pt x="333" y="384"/>
                  </a:cubicBezTo>
                  <a:cubicBezTo>
                    <a:pt x="333" y="394"/>
                    <a:pt x="338" y="404"/>
                    <a:pt x="338" y="409"/>
                  </a:cubicBezTo>
                  <a:lnTo>
                    <a:pt x="338" y="419"/>
                  </a:lnTo>
                  <a:lnTo>
                    <a:pt x="338" y="419"/>
                  </a:lnTo>
                  <a:cubicBezTo>
                    <a:pt x="338" y="435"/>
                    <a:pt x="343" y="445"/>
                    <a:pt x="343" y="455"/>
                  </a:cubicBezTo>
                  <a:cubicBezTo>
                    <a:pt x="364" y="573"/>
                    <a:pt x="379" y="690"/>
                    <a:pt x="384" y="793"/>
                  </a:cubicBezTo>
                  <a:cubicBezTo>
                    <a:pt x="389" y="823"/>
                    <a:pt x="389" y="864"/>
                    <a:pt x="394" y="900"/>
                  </a:cubicBezTo>
                  <a:lnTo>
                    <a:pt x="394" y="926"/>
                  </a:lnTo>
                  <a:cubicBezTo>
                    <a:pt x="394" y="931"/>
                    <a:pt x="394" y="946"/>
                    <a:pt x="404" y="956"/>
                  </a:cubicBezTo>
                  <a:lnTo>
                    <a:pt x="404" y="982"/>
                  </a:lnTo>
                  <a:cubicBezTo>
                    <a:pt x="404" y="997"/>
                    <a:pt x="404" y="1002"/>
                    <a:pt x="410" y="1018"/>
                  </a:cubicBezTo>
                  <a:cubicBezTo>
                    <a:pt x="415" y="1048"/>
                    <a:pt x="415" y="1084"/>
                    <a:pt x="415" y="1120"/>
                  </a:cubicBezTo>
                  <a:lnTo>
                    <a:pt x="415" y="1125"/>
                  </a:lnTo>
                  <a:cubicBezTo>
                    <a:pt x="435" y="1330"/>
                    <a:pt x="445" y="1554"/>
                    <a:pt x="456" y="1800"/>
                  </a:cubicBezTo>
                  <a:lnTo>
                    <a:pt x="456" y="1815"/>
                  </a:lnTo>
                  <a:cubicBezTo>
                    <a:pt x="461" y="1974"/>
                    <a:pt x="461" y="2107"/>
                    <a:pt x="461" y="2234"/>
                  </a:cubicBezTo>
                  <a:cubicBezTo>
                    <a:pt x="461" y="2321"/>
                    <a:pt x="466" y="2408"/>
                    <a:pt x="461" y="2500"/>
                  </a:cubicBezTo>
                  <a:cubicBezTo>
                    <a:pt x="445" y="3354"/>
                    <a:pt x="384" y="4285"/>
                    <a:pt x="251" y="54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4"/>
            <p:cNvSpPr/>
            <p:nvPr/>
          </p:nvSpPr>
          <p:spPr>
            <a:xfrm>
              <a:off x="8244161" y="4665098"/>
              <a:ext cx="622169" cy="271875"/>
            </a:xfrm>
            <a:custGeom>
              <a:rect b="b" l="l" r="r" t="t"/>
              <a:pathLst>
                <a:path extrusionOk="0" h="2900" w="6637">
                  <a:moveTo>
                    <a:pt x="3794" y="813"/>
                  </a:moveTo>
                  <a:cubicBezTo>
                    <a:pt x="2956" y="445"/>
                    <a:pt x="2214" y="0"/>
                    <a:pt x="1" y="568"/>
                  </a:cubicBezTo>
                  <a:cubicBezTo>
                    <a:pt x="1120" y="2899"/>
                    <a:pt x="6637" y="2690"/>
                    <a:pt x="3794" y="8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28575" rotWithShape="0" algn="bl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>
              <a:off x="8484334" y="4610441"/>
              <a:ext cx="544550" cy="366750"/>
            </a:xfrm>
            <a:custGeom>
              <a:rect b="b" l="l" r="r" t="t"/>
              <a:pathLst>
                <a:path extrusionOk="0" h="3912" w="5809">
                  <a:moveTo>
                    <a:pt x="2199" y="1294"/>
                  </a:moveTo>
                  <a:cubicBezTo>
                    <a:pt x="2899" y="706"/>
                    <a:pt x="3482" y="57"/>
                    <a:pt x="5808" y="1"/>
                  </a:cubicBezTo>
                  <a:cubicBezTo>
                    <a:pt x="5420" y="2613"/>
                    <a:pt x="0" y="3912"/>
                    <a:pt x="2199" y="12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8499145" y="3694949"/>
              <a:ext cx="429528" cy="1341656"/>
            </a:xfrm>
            <a:custGeom>
              <a:rect b="b" l="l" r="r" t="t"/>
              <a:pathLst>
                <a:path extrusionOk="0" h="14311" w="4582">
                  <a:moveTo>
                    <a:pt x="180" y="4346"/>
                  </a:moveTo>
                  <a:cubicBezTo>
                    <a:pt x="1606" y="14311"/>
                    <a:pt x="4582" y="3866"/>
                    <a:pt x="1115" y="0"/>
                  </a:cubicBezTo>
                  <a:cubicBezTo>
                    <a:pt x="1120" y="0"/>
                    <a:pt x="1" y="1999"/>
                    <a:pt x="180" y="43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8499145" y="3695230"/>
              <a:ext cx="254136" cy="422063"/>
            </a:xfrm>
            <a:custGeom>
              <a:rect b="b" l="l" r="r" t="t"/>
              <a:pathLst>
                <a:path extrusionOk="0" h="4502" w="2711">
                  <a:moveTo>
                    <a:pt x="1115" y="0"/>
                  </a:moveTo>
                  <a:cubicBezTo>
                    <a:pt x="1115" y="0"/>
                    <a:pt x="1115" y="1"/>
                    <a:pt x="1115" y="2"/>
                  </a:cubicBezTo>
                  <a:cubicBezTo>
                    <a:pt x="1115" y="2"/>
                    <a:pt x="1115" y="2"/>
                    <a:pt x="1115" y="2"/>
                  </a:cubicBezTo>
                  <a:lnTo>
                    <a:pt x="1115" y="2"/>
                  </a:lnTo>
                  <a:cubicBezTo>
                    <a:pt x="1117" y="2"/>
                    <a:pt x="1" y="1999"/>
                    <a:pt x="180" y="4348"/>
                  </a:cubicBezTo>
                  <a:cubicBezTo>
                    <a:pt x="185" y="4399"/>
                    <a:pt x="185" y="4450"/>
                    <a:pt x="190" y="4502"/>
                  </a:cubicBezTo>
                  <a:cubicBezTo>
                    <a:pt x="36" y="2288"/>
                    <a:pt x="1146" y="401"/>
                    <a:pt x="1146" y="401"/>
                  </a:cubicBezTo>
                  <a:cubicBezTo>
                    <a:pt x="1146" y="401"/>
                    <a:pt x="2521" y="2094"/>
                    <a:pt x="2710" y="4312"/>
                  </a:cubicBezTo>
                  <a:cubicBezTo>
                    <a:pt x="2640" y="2127"/>
                    <a:pt x="1143" y="0"/>
                    <a:pt x="11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>
              <a:off x="8335749" y="3858359"/>
              <a:ext cx="476962" cy="1272188"/>
            </a:xfrm>
            <a:custGeom>
              <a:rect b="b" l="l" r="r" t="t"/>
              <a:pathLst>
                <a:path extrusionOk="0" h="13570" w="5088">
                  <a:moveTo>
                    <a:pt x="849" y="4439"/>
                  </a:moveTo>
                  <a:cubicBezTo>
                    <a:pt x="5087" y="13570"/>
                    <a:pt x="4924" y="2710"/>
                    <a:pt x="491" y="1"/>
                  </a:cubicBezTo>
                  <a:cubicBezTo>
                    <a:pt x="491" y="1"/>
                    <a:pt x="0" y="2240"/>
                    <a:pt x="849" y="443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8335749" y="3858266"/>
              <a:ext cx="305319" cy="429188"/>
            </a:xfrm>
            <a:custGeom>
              <a:rect b="b" l="l" r="r" t="t"/>
              <a:pathLst>
                <a:path extrusionOk="0" h="4578" w="3257">
                  <a:moveTo>
                    <a:pt x="491" y="0"/>
                  </a:moveTo>
                  <a:lnTo>
                    <a:pt x="491" y="0"/>
                  </a:lnTo>
                  <a:cubicBezTo>
                    <a:pt x="490" y="0"/>
                    <a:pt x="490" y="1"/>
                    <a:pt x="491" y="2"/>
                  </a:cubicBezTo>
                  <a:cubicBezTo>
                    <a:pt x="491" y="2"/>
                    <a:pt x="0" y="2241"/>
                    <a:pt x="844" y="4440"/>
                  </a:cubicBezTo>
                  <a:cubicBezTo>
                    <a:pt x="859" y="4486"/>
                    <a:pt x="880" y="4537"/>
                    <a:pt x="900" y="4578"/>
                  </a:cubicBezTo>
                  <a:cubicBezTo>
                    <a:pt x="113" y="2502"/>
                    <a:pt x="629" y="380"/>
                    <a:pt x="629" y="380"/>
                  </a:cubicBezTo>
                  <a:lnTo>
                    <a:pt x="629" y="380"/>
                  </a:lnTo>
                  <a:cubicBezTo>
                    <a:pt x="629" y="380"/>
                    <a:pt x="2439" y="1607"/>
                    <a:pt x="3257" y="3673"/>
                  </a:cubicBezTo>
                  <a:cubicBezTo>
                    <a:pt x="2559" y="1595"/>
                    <a:pt x="522" y="0"/>
                    <a:pt x="4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4"/>
            <p:cNvSpPr/>
            <p:nvPr/>
          </p:nvSpPr>
          <p:spPr>
            <a:xfrm>
              <a:off x="8454054" y="3852172"/>
              <a:ext cx="477056" cy="1271719"/>
            </a:xfrm>
            <a:custGeom>
              <a:rect b="b" l="l" r="r" t="t"/>
              <a:pathLst>
                <a:path extrusionOk="0" h="13565" w="5089">
                  <a:moveTo>
                    <a:pt x="4239" y="4433"/>
                  </a:moveTo>
                  <a:cubicBezTo>
                    <a:pt x="1" y="13564"/>
                    <a:pt x="159" y="2710"/>
                    <a:pt x="4597" y="0"/>
                  </a:cubicBezTo>
                  <a:cubicBezTo>
                    <a:pt x="4597" y="0"/>
                    <a:pt x="5088" y="2235"/>
                    <a:pt x="4239" y="443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4"/>
            <p:cNvSpPr/>
            <p:nvPr/>
          </p:nvSpPr>
          <p:spPr>
            <a:xfrm>
              <a:off x="8624762" y="3851984"/>
              <a:ext cx="306350" cy="429281"/>
            </a:xfrm>
            <a:custGeom>
              <a:rect b="b" l="l" r="r" t="t"/>
              <a:pathLst>
                <a:path extrusionOk="0" h="4579" w="3268">
                  <a:moveTo>
                    <a:pt x="2771" y="0"/>
                  </a:moveTo>
                  <a:cubicBezTo>
                    <a:pt x="2729" y="0"/>
                    <a:pt x="697" y="1594"/>
                    <a:pt x="0" y="3668"/>
                  </a:cubicBezTo>
                  <a:cubicBezTo>
                    <a:pt x="818" y="1603"/>
                    <a:pt x="2628" y="376"/>
                    <a:pt x="2628" y="375"/>
                  </a:cubicBezTo>
                  <a:lnTo>
                    <a:pt x="2628" y="375"/>
                  </a:lnTo>
                  <a:cubicBezTo>
                    <a:pt x="2628" y="376"/>
                    <a:pt x="3132" y="2445"/>
                    <a:pt x="2391" y="4501"/>
                  </a:cubicBezTo>
                  <a:lnTo>
                    <a:pt x="2391" y="4501"/>
                  </a:lnTo>
                  <a:cubicBezTo>
                    <a:pt x="2399" y="4479"/>
                    <a:pt x="2409" y="4456"/>
                    <a:pt x="2418" y="4435"/>
                  </a:cubicBezTo>
                  <a:cubicBezTo>
                    <a:pt x="3267" y="2237"/>
                    <a:pt x="2776" y="2"/>
                    <a:pt x="2771" y="2"/>
                  </a:cubicBezTo>
                  <a:cubicBezTo>
                    <a:pt x="2772" y="1"/>
                    <a:pt x="2772" y="0"/>
                    <a:pt x="2771" y="0"/>
                  </a:cubicBezTo>
                  <a:close/>
                  <a:moveTo>
                    <a:pt x="2391" y="4501"/>
                  </a:moveTo>
                  <a:cubicBezTo>
                    <a:pt x="2380" y="4527"/>
                    <a:pt x="2370" y="4553"/>
                    <a:pt x="2362" y="4578"/>
                  </a:cubicBezTo>
                  <a:cubicBezTo>
                    <a:pt x="2372" y="4552"/>
                    <a:pt x="2381" y="4527"/>
                    <a:pt x="2391" y="450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8125762" y="4007894"/>
              <a:ext cx="768876" cy="1247344"/>
            </a:xfrm>
            <a:custGeom>
              <a:rect b="b" l="l" r="r" t="t"/>
              <a:pathLst>
                <a:path extrusionOk="0" h="13305" w="8202">
                  <a:moveTo>
                    <a:pt x="4490" y="3529"/>
                  </a:moveTo>
                  <a:cubicBezTo>
                    <a:pt x="8202" y="13304"/>
                    <a:pt x="1" y="5277"/>
                    <a:pt x="1361" y="1"/>
                  </a:cubicBezTo>
                  <a:cubicBezTo>
                    <a:pt x="1356" y="1"/>
                    <a:pt x="3457" y="1289"/>
                    <a:pt x="4490" y="352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8215944" y="4006769"/>
              <a:ext cx="336536" cy="442688"/>
            </a:xfrm>
            <a:custGeom>
              <a:rect b="b" l="l" r="r" t="t"/>
              <a:pathLst>
                <a:path extrusionOk="0" h="4722" w="3590">
                  <a:moveTo>
                    <a:pt x="393" y="1"/>
                  </a:moveTo>
                  <a:lnTo>
                    <a:pt x="393" y="1"/>
                  </a:lnTo>
                  <a:cubicBezTo>
                    <a:pt x="362" y="1"/>
                    <a:pt x="0" y="2681"/>
                    <a:pt x="1053" y="4722"/>
                  </a:cubicBezTo>
                  <a:cubicBezTo>
                    <a:pt x="102" y="2605"/>
                    <a:pt x="573" y="386"/>
                    <a:pt x="573" y="386"/>
                  </a:cubicBezTo>
                  <a:lnTo>
                    <a:pt x="573" y="386"/>
                  </a:lnTo>
                  <a:cubicBezTo>
                    <a:pt x="573" y="386"/>
                    <a:pt x="2607" y="1583"/>
                    <a:pt x="3589" y="3684"/>
                  </a:cubicBezTo>
                  <a:cubicBezTo>
                    <a:pt x="3569" y="3633"/>
                    <a:pt x="3543" y="3592"/>
                    <a:pt x="3528" y="3541"/>
                  </a:cubicBezTo>
                  <a:cubicBezTo>
                    <a:pt x="2495" y="1301"/>
                    <a:pt x="399" y="13"/>
                    <a:pt x="394" y="3"/>
                  </a:cubicBezTo>
                  <a:cubicBezTo>
                    <a:pt x="393" y="1"/>
                    <a:pt x="393" y="1"/>
                    <a:pt x="3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8317938" y="4016520"/>
              <a:ext cx="804404" cy="1262625"/>
            </a:xfrm>
            <a:custGeom>
              <a:rect b="b" l="l" r="r" t="t"/>
              <a:pathLst>
                <a:path extrusionOk="0" h="13468" w="8581">
                  <a:moveTo>
                    <a:pt x="3887" y="3580"/>
                  </a:moveTo>
                  <a:cubicBezTo>
                    <a:pt x="1" y="13468"/>
                    <a:pt x="8580" y="5385"/>
                    <a:pt x="7159" y="1"/>
                  </a:cubicBezTo>
                  <a:cubicBezTo>
                    <a:pt x="7159" y="1"/>
                    <a:pt x="4960" y="1315"/>
                    <a:pt x="3887" y="358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8676040" y="4016426"/>
              <a:ext cx="351816" cy="448406"/>
            </a:xfrm>
            <a:custGeom>
              <a:rect b="b" l="l" r="r" t="t"/>
              <a:pathLst>
                <a:path extrusionOk="0" h="4783" w="3753">
                  <a:moveTo>
                    <a:pt x="8" y="3713"/>
                  </a:moveTo>
                  <a:lnTo>
                    <a:pt x="8" y="3713"/>
                  </a:lnTo>
                  <a:cubicBezTo>
                    <a:pt x="5" y="3718"/>
                    <a:pt x="3" y="3724"/>
                    <a:pt x="0" y="3729"/>
                  </a:cubicBezTo>
                  <a:cubicBezTo>
                    <a:pt x="3" y="3724"/>
                    <a:pt x="5" y="3718"/>
                    <a:pt x="8" y="3713"/>
                  </a:cubicBezTo>
                  <a:close/>
                  <a:moveTo>
                    <a:pt x="3335" y="0"/>
                  </a:moveTo>
                  <a:cubicBezTo>
                    <a:pt x="3334" y="0"/>
                    <a:pt x="3334" y="1"/>
                    <a:pt x="3334" y="2"/>
                  </a:cubicBezTo>
                  <a:cubicBezTo>
                    <a:pt x="3339" y="2"/>
                    <a:pt x="1140" y="1316"/>
                    <a:pt x="67" y="3581"/>
                  </a:cubicBezTo>
                  <a:cubicBezTo>
                    <a:pt x="44" y="3627"/>
                    <a:pt x="29" y="3668"/>
                    <a:pt x="8" y="3713"/>
                  </a:cubicBezTo>
                  <a:lnTo>
                    <a:pt x="8" y="3713"/>
                  </a:lnTo>
                  <a:cubicBezTo>
                    <a:pt x="1039" y="1596"/>
                    <a:pt x="3154" y="396"/>
                    <a:pt x="3155" y="396"/>
                  </a:cubicBezTo>
                  <a:lnTo>
                    <a:pt x="3155" y="396"/>
                  </a:lnTo>
                  <a:cubicBezTo>
                    <a:pt x="3155" y="396"/>
                    <a:pt x="3646" y="2645"/>
                    <a:pt x="2649" y="4782"/>
                  </a:cubicBezTo>
                  <a:cubicBezTo>
                    <a:pt x="3753" y="2715"/>
                    <a:pt x="3370" y="0"/>
                    <a:pt x="33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4"/>
            <p:cNvSpPr/>
            <p:nvPr/>
          </p:nvSpPr>
          <p:spPr>
            <a:xfrm>
              <a:off x="8274347" y="4115803"/>
              <a:ext cx="834027" cy="1183031"/>
            </a:xfrm>
            <a:custGeom>
              <a:rect b="b" l="l" r="r" t="t"/>
              <a:pathLst>
                <a:path extrusionOk="0" h="12619" w="8897">
                  <a:moveTo>
                    <a:pt x="4592" y="3226"/>
                  </a:moveTo>
                  <a:cubicBezTo>
                    <a:pt x="1" y="12618"/>
                    <a:pt x="8897" y="5379"/>
                    <a:pt x="8028" y="0"/>
                  </a:cubicBezTo>
                  <a:cubicBezTo>
                    <a:pt x="8028" y="0"/>
                    <a:pt x="5819" y="1089"/>
                    <a:pt x="4592" y="32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4"/>
            <p:cNvSpPr/>
            <p:nvPr/>
          </p:nvSpPr>
          <p:spPr>
            <a:xfrm>
              <a:off x="8697602" y="4115616"/>
              <a:ext cx="343379" cy="434531"/>
            </a:xfrm>
            <a:custGeom>
              <a:rect b="b" l="l" r="r" t="t"/>
              <a:pathLst>
                <a:path extrusionOk="0" h="4635" w="3663">
                  <a:moveTo>
                    <a:pt x="3514" y="0"/>
                  </a:moveTo>
                  <a:lnTo>
                    <a:pt x="3514" y="0"/>
                  </a:lnTo>
                  <a:cubicBezTo>
                    <a:pt x="3513" y="0"/>
                    <a:pt x="3513" y="1"/>
                    <a:pt x="3513" y="2"/>
                  </a:cubicBezTo>
                  <a:cubicBezTo>
                    <a:pt x="3513" y="2"/>
                    <a:pt x="1304" y="1091"/>
                    <a:pt x="77" y="3228"/>
                  </a:cubicBezTo>
                  <a:cubicBezTo>
                    <a:pt x="51" y="3274"/>
                    <a:pt x="21" y="3325"/>
                    <a:pt x="0" y="3366"/>
                  </a:cubicBezTo>
                  <a:cubicBezTo>
                    <a:pt x="1176" y="1362"/>
                    <a:pt x="3303" y="365"/>
                    <a:pt x="3303" y="365"/>
                  </a:cubicBezTo>
                  <a:lnTo>
                    <a:pt x="3303" y="365"/>
                  </a:lnTo>
                  <a:cubicBezTo>
                    <a:pt x="3303" y="365"/>
                    <a:pt x="3564" y="2615"/>
                    <a:pt x="2429" y="4634"/>
                  </a:cubicBezTo>
                  <a:cubicBezTo>
                    <a:pt x="3662" y="2701"/>
                    <a:pt x="3542" y="0"/>
                    <a:pt x="3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8143011" y="4114866"/>
              <a:ext cx="846963" cy="1169063"/>
            </a:xfrm>
            <a:custGeom>
              <a:rect b="b" l="l" r="r" t="t"/>
              <a:pathLst>
                <a:path extrusionOk="0" h="12470" w="9035">
                  <a:moveTo>
                    <a:pt x="4270" y="3165"/>
                  </a:moveTo>
                  <a:cubicBezTo>
                    <a:pt x="9035" y="12470"/>
                    <a:pt x="1" y="5394"/>
                    <a:pt x="778" y="0"/>
                  </a:cubicBezTo>
                  <a:cubicBezTo>
                    <a:pt x="778" y="0"/>
                    <a:pt x="3007" y="1058"/>
                    <a:pt x="4270" y="31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8206007" y="4114210"/>
              <a:ext cx="345441" cy="433031"/>
            </a:xfrm>
            <a:custGeom>
              <a:rect b="b" l="l" r="r" t="t"/>
              <a:pathLst>
                <a:path extrusionOk="0" h="4619" w="3685">
                  <a:moveTo>
                    <a:pt x="3560" y="3109"/>
                  </a:moveTo>
                  <a:cubicBezTo>
                    <a:pt x="3572" y="3130"/>
                    <a:pt x="3585" y="3151"/>
                    <a:pt x="3598" y="3172"/>
                  </a:cubicBezTo>
                  <a:cubicBezTo>
                    <a:pt x="3624" y="3218"/>
                    <a:pt x="3659" y="3264"/>
                    <a:pt x="3685" y="3305"/>
                  </a:cubicBezTo>
                  <a:cubicBezTo>
                    <a:pt x="3644" y="3238"/>
                    <a:pt x="3602" y="3173"/>
                    <a:pt x="3560" y="3109"/>
                  </a:cubicBezTo>
                  <a:close/>
                  <a:moveTo>
                    <a:pt x="105" y="0"/>
                  </a:moveTo>
                  <a:cubicBezTo>
                    <a:pt x="78" y="0"/>
                    <a:pt x="1" y="2707"/>
                    <a:pt x="1272" y="4619"/>
                  </a:cubicBezTo>
                  <a:cubicBezTo>
                    <a:pt x="96" y="2615"/>
                    <a:pt x="321" y="360"/>
                    <a:pt x="321" y="360"/>
                  </a:cubicBezTo>
                  <a:lnTo>
                    <a:pt x="321" y="360"/>
                  </a:lnTo>
                  <a:cubicBezTo>
                    <a:pt x="321" y="360"/>
                    <a:pt x="2331" y="1262"/>
                    <a:pt x="3560" y="3109"/>
                  </a:cubicBezTo>
                  <a:lnTo>
                    <a:pt x="3560" y="3109"/>
                  </a:lnTo>
                  <a:cubicBezTo>
                    <a:pt x="2291" y="1044"/>
                    <a:pt x="106" y="7"/>
                    <a:pt x="106" y="2"/>
                  </a:cubicBezTo>
                  <a:cubicBezTo>
                    <a:pt x="106" y="1"/>
                    <a:pt x="105" y="0"/>
                    <a:pt x="1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8270972" y="4006957"/>
              <a:ext cx="516802" cy="1389656"/>
            </a:xfrm>
            <a:custGeom>
              <a:rect b="b" l="l" r="r" t="t"/>
              <a:pathLst>
                <a:path extrusionOk="0" h="14823" w="5513">
                  <a:moveTo>
                    <a:pt x="5512" y="4444"/>
                  </a:moveTo>
                  <a:cubicBezTo>
                    <a:pt x="4746" y="14822"/>
                    <a:pt x="1" y="4474"/>
                    <a:pt x="3948" y="1"/>
                  </a:cubicBezTo>
                  <a:cubicBezTo>
                    <a:pt x="3948" y="1"/>
                    <a:pt x="5512" y="1990"/>
                    <a:pt x="5512" y="444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8483959" y="4006863"/>
              <a:ext cx="304757" cy="431625"/>
            </a:xfrm>
            <a:custGeom>
              <a:rect b="b" l="l" r="r" t="t"/>
              <a:pathLst>
                <a:path extrusionOk="0" h="4604" w="3251">
                  <a:moveTo>
                    <a:pt x="1680" y="0"/>
                  </a:moveTo>
                  <a:cubicBezTo>
                    <a:pt x="1644" y="0"/>
                    <a:pt x="1" y="2299"/>
                    <a:pt x="117" y="4603"/>
                  </a:cubicBezTo>
                  <a:cubicBezTo>
                    <a:pt x="137" y="2287"/>
                    <a:pt x="1681" y="421"/>
                    <a:pt x="1681" y="421"/>
                  </a:cubicBezTo>
                  <a:cubicBezTo>
                    <a:pt x="1681" y="421"/>
                    <a:pt x="3230" y="2292"/>
                    <a:pt x="3251" y="4603"/>
                  </a:cubicBezTo>
                  <a:lnTo>
                    <a:pt x="3251" y="4445"/>
                  </a:lnTo>
                  <a:cubicBezTo>
                    <a:pt x="3251" y="1991"/>
                    <a:pt x="1676" y="2"/>
                    <a:pt x="1681" y="2"/>
                  </a:cubicBezTo>
                  <a:cubicBezTo>
                    <a:pt x="1681" y="1"/>
                    <a:pt x="1681" y="0"/>
                    <a:pt x="16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4" name="Google Shape;264;p4"/>
          <p:cNvSpPr/>
          <p:nvPr/>
        </p:nvSpPr>
        <p:spPr>
          <a:xfrm rot="-1523420">
            <a:off x="125273" y="2353667"/>
            <a:ext cx="123265" cy="15527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4"/>
          <p:cNvSpPr/>
          <p:nvPr/>
        </p:nvSpPr>
        <p:spPr>
          <a:xfrm rot="-9875499">
            <a:off x="487416" y="1272140"/>
            <a:ext cx="123253" cy="155277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4"/>
          <p:cNvSpPr/>
          <p:nvPr/>
        </p:nvSpPr>
        <p:spPr>
          <a:xfrm rot="8427059">
            <a:off x="8562427" y="460361"/>
            <a:ext cx="123252" cy="155266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4"/>
          <p:cNvSpPr/>
          <p:nvPr/>
        </p:nvSpPr>
        <p:spPr>
          <a:xfrm rot="2700518">
            <a:off x="8904862" y="2548719"/>
            <a:ext cx="123271" cy="155270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4"/>
          <p:cNvSpPr/>
          <p:nvPr/>
        </p:nvSpPr>
        <p:spPr>
          <a:xfrm rot="2700518">
            <a:off x="441337" y="4710731"/>
            <a:ext cx="123271" cy="155270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6_1">
    <p:bg>
      <p:bgPr>
        <a:solidFill>
          <a:schemeClr val="lt1"/>
        </a:solidFill>
      </p:bgPr>
    </p:bg>
    <p:spTree>
      <p:nvGrpSpPr>
        <p:cNvPr id="1507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Google Shape;1508;p31"/>
          <p:cNvSpPr txBox="1"/>
          <p:nvPr>
            <p:ph type="title"/>
          </p:nvPr>
        </p:nvSpPr>
        <p:spPr>
          <a:xfrm>
            <a:off x="716800" y="445025"/>
            <a:ext cx="771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9" name="Google Shape;1509;p31"/>
          <p:cNvSpPr txBox="1"/>
          <p:nvPr>
            <p:ph idx="1" type="subTitle"/>
          </p:nvPr>
        </p:nvSpPr>
        <p:spPr>
          <a:xfrm>
            <a:off x="844150" y="1569125"/>
            <a:ext cx="2610600" cy="3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0" name="Google Shape;1510;p31"/>
          <p:cNvSpPr txBox="1"/>
          <p:nvPr>
            <p:ph idx="2" type="subTitle"/>
          </p:nvPr>
        </p:nvSpPr>
        <p:spPr>
          <a:xfrm>
            <a:off x="1378325" y="1949125"/>
            <a:ext cx="20730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1" name="Google Shape;1511;p31"/>
          <p:cNvSpPr txBox="1"/>
          <p:nvPr>
            <p:ph idx="3" type="subTitle"/>
          </p:nvPr>
        </p:nvSpPr>
        <p:spPr>
          <a:xfrm>
            <a:off x="5666200" y="1569125"/>
            <a:ext cx="2610600" cy="3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2" name="Google Shape;1512;p31"/>
          <p:cNvSpPr txBox="1"/>
          <p:nvPr>
            <p:ph idx="4" type="subTitle"/>
          </p:nvPr>
        </p:nvSpPr>
        <p:spPr>
          <a:xfrm>
            <a:off x="5692575" y="1949125"/>
            <a:ext cx="20730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3" name="Google Shape;1513;p31"/>
          <p:cNvSpPr txBox="1"/>
          <p:nvPr>
            <p:ph idx="5" type="subTitle"/>
          </p:nvPr>
        </p:nvSpPr>
        <p:spPr>
          <a:xfrm>
            <a:off x="844175" y="3249725"/>
            <a:ext cx="2610600" cy="3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4" name="Google Shape;1514;p31"/>
          <p:cNvSpPr txBox="1"/>
          <p:nvPr>
            <p:ph idx="6" type="subTitle"/>
          </p:nvPr>
        </p:nvSpPr>
        <p:spPr>
          <a:xfrm>
            <a:off x="1378325" y="3629721"/>
            <a:ext cx="20730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5" name="Google Shape;1515;p31"/>
          <p:cNvSpPr txBox="1"/>
          <p:nvPr>
            <p:ph idx="7" type="subTitle"/>
          </p:nvPr>
        </p:nvSpPr>
        <p:spPr>
          <a:xfrm>
            <a:off x="5666200" y="3249725"/>
            <a:ext cx="2610600" cy="3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6" name="Google Shape;1516;p31"/>
          <p:cNvSpPr txBox="1"/>
          <p:nvPr>
            <p:ph idx="8" type="subTitle"/>
          </p:nvPr>
        </p:nvSpPr>
        <p:spPr>
          <a:xfrm>
            <a:off x="5692575" y="3629721"/>
            <a:ext cx="20730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517" name="Google Shape;1517;p31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flipH="1" rot="10800000"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18" name="Google Shape;1518;p31"/>
          <p:cNvSpPr/>
          <p:nvPr/>
        </p:nvSpPr>
        <p:spPr>
          <a:xfrm rot="-8100000">
            <a:off x="718666" y="4403823"/>
            <a:ext cx="909448" cy="369820"/>
          </a:xfrm>
          <a:custGeom>
            <a:rect b="b" l="l" r="r" t="t"/>
            <a:pathLst>
              <a:path extrusionOk="0" h="17741" w="43628">
                <a:moveTo>
                  <a:pt x="22026" y="1"/>
                </a:moveTo>
                <a:cubicBezTo>
                  <a:pt x="20390" y="404"/>
                  <a:pt x="18790" y="931"/>
                  <a:pt x="17256" y="1555"/>
                </a:cubicBezTo>
                <a:cubicBezTo>
                  <a:pt x="9878" y="4587"/>
                  <a:pt x="3774" y="10098"/>
                  <a:pt x="1" y="17062"/>
                </a:cubicBezTo>
                <a:cubicBezTo>
                  <a:pt x="573" y="17276"/>
                  <a:pt x="1166" y="17445"/>
                  <a:pt x="1765" y="17552"/>
                </a:cubicBezTo>
                <a:cubicBezTo>
                  <a:pt x="2392" y="17669"/>
                  <a:pt x="3030" y="17726"/>
                  <a:pt x="3668" y="17726"/>
                </a:cubicBezTo>
                <a:cubicBezTo>
                  <a:pt x="5938" y="17726"/>
                  <a:pt x="8210" y="17002"/>
                  <a:pt x="10042" y="15661"/>
                </a:cubicBezTo>
                <a:cubicBezTo>
                  <a:pt x="12225" y="17015"/>
                  <a:pt x="14793" y="17740"/>
                  <a:pt x="17361" y="17740"/>
                </a:cubicBezTo>
                <a:cubicBezTo>
                  <a:pt x="17836" y="17740"/>
                  <a:pt x="18312" y="17715"/>
                  <a:pt x="18785" y="17665"/>
                </a:cubicBezTo>
                <a:cubicBezTo>
                  <a:pt x="21817" y="17353"/>
                  <a:pt x="24721" y="15998"/>
                  <a:pt x="26919" y="13897"/>
                </a:cubicBezTo>
                <a:cubicBezTo>
                  <a:pt x="28120" y="14917"/>
                  <a:pt x="29691" y="15481"/>
                  <a:pt x="31265" y="15481"/>
                </a:cubicBezTo>
                <a:cubicBezTo>
                  <a:pt x="31561" y="15481"/>
                  <a:pt x="31856" y="15461"/>
                  <a:pt x="32150" y="15420"/>
                </a:cubicBezTo>
                <a:cubicBezTo>
                  <a:pt x="34000" y="15165"/>
                  <a:pt x="35728" y="14086"/>
                  <a:pt x="36761" y="12527"/>
                </a:cubicBezTo>
                <a:cubicBezTo>
                  <a:pt x="37415" y="12968"/>
                  <a:pt x="38186" y="13173"/>
                  <a:pt x="38966" y="13173"/>
                </a:cubicBezTo>
                <a:cubicBezTo>
                  <a:pt x="40291" y="13173"/>
                  <a:pt x="41642" y="12580"/>
                  <a:pt x="42482" y="11540"/>
                </a:cubicBezTo>
                <a:cubicBezTo>
                  <a:pt x="43300" y="10528"/>
                  <a:pt x="43628" y="9198"/>
                  <a:pt x="43495" y="7895"/>
                </a:cubicBezTo>
                <a:cubicBezTo>
                  <a:pt x="43418" y="7071"/>
                  <a:pt x="43162" y="6258"/>
                  <a:pt x="42728" y="5548"/>
                </a:cubicBezTo>
                <a:cubicBezTo>
                  <a:pt x="41818" y="4065"/>
                  <a:pt x="40279" y="3058"/>
                  <a:pt x="38643" y="2465"/>
                </a:cubicBezTo>
                <a:cubicBezTo>
                  <a:pt x="37007" y="1867"/>
                  <a:pt x="35263" y="1652"/>
                  <a:pt x="33535" y="1432"/>
                </a:cubicBezTo>
                <a:cubicBezTo>
                  <a:pt x="29701" y="962"/>
                  <a:pt x="25861" y="481"/>
                  <a:pt x="220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17340000" dist="28575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9" name="Google Shape;1519;p31"/>
          <p:cNvGrpSpPr/>
          <p:nvPr/>
        </p:nvGrpSpPr>
        <p:grpSpPr>
          <a:xfrm rot="-740453">
            <a:off x="7345062" y="156086"/>
            <a:ext cx="1886735" cy="1975670"/>
            <a:chOff x="6684953" y="128597"/>
            <a:chExt cx="2769555" cy="2900104"/>
          </a:xfrm>
        </p:grpSpPr>
        <p:grpSp>
          <p:nvGrpSpPr>
            <p:cNvPr id="1520" name="Google Shape;1520;p31"/>
            <p:cNvGrpSpPr/>
            <p:nvPr/>
          </p:nvGrpSpPr>
          <p:grpSpPr>
            <a:xfrm>
              <a:off x="6684953" y="128597"/>
              <a:ext cx="2769555" cy="2900104"/>
              <a:chOff x="6684953" y="128597"/>
              <a:chExt cx="2769555" cy="2900104"/>
            </a:xfrm>
          </p:grpSpPr>
          <p:sp>
            <p:nvSpPr>
              <p:cNvPr id="1521" name="Google Shape;1521;p31"/>
              <p:cNvSpPr/>
              <p:nvPr/>
            </p:nvSpPr>
            <p:spPr>
              <a:xfrm rot="-456988">
                <a:off x="6947819" y="407003"/>
                <a:ext cx="2280081" cy="2481542"/>
              </a:xfrm>
              <a:custGeom>
                <a:rect b="b" l="l" r="r" t="t"/>
                <a:pathLst>
                  <a:path extrusionOk="0" h="53459" w="49119">
                    <a:moveTo>
                      <a:pt x="24961" y="1"/>
                    </a:moveTo>
                    <a:cubicBezTo>
                      <a:pt x="24680" y="123"/>
                      <a:pt x="24399" y="246"/>
                      <a:pt x="24117" y="374"/>
                    </a:cubicBezTo>
                    <a:cubicBezTo>
                      <a:pt x="24163" y="2501"/>
                      <a:pt x="25109" y="4500"/>
                      <a:pt x="26224" y="6315"/>
                    </a:cubicBezTo>
                    <a:cubicBezTo>
                      <a:pt x="27333" y="8130"/>
                      <a:pt x="28637" y="9837"/>
                      <a:pt x="29532" y="11765"/>
                    </a:cubicBezTo>
                    <a:cubicBezTo>
                      <a:pt x="30774" y="14459"/>
                      <a:pt x="31137" y="17435"/>
                      <a:pt x="31158" y="20369"/>
                    </a:cubicBezTo>
                    <a:cubicBezTo>
                      <a:pt x="31163" y="21873"/>
                      <a:pt x="30989" y="23360"/>
                      <a:pt x="30979" y="24864"/>
                    </a:cubicBezTo>
                    <a:cubicBezTo>
                      <a:pt x="28872" y="24056"/>
                      <a:pt x="26720" y="23345"/>
                      <a:pt x="24792" y="22195"/>
                    </a:cubicBezTo>
                    <a:cubicBezTo>
                      <a:pt x="22783" y="20998"/>
                      <a:pt x="20994" y="19245"/>
                      <a:pt x="20324" y="17005"/>
                    </a:cubicBezTo>
                    <a:cubicBezTo>
                      <a:pt x="20170" y="16504"/>
                      <a:pt x="20073" y="15967"/>
                      <a:pt x="19782" y="15533"/>
                    </a:cubicBezTo>
                    <a:cubicBezTo>
                      <a:pt x="19548" y="15182"/>
                      <a:pt x="19146" y="14914"/>
                      <a:pt x="18745" y="14914"/>
                    </a:cubicBezTo>
                    <a:cubicBezTo>
                      <a:pt x="18638" y="14914"/>
                      <a:pt x="18531" y="14933"/>
                      <a:pt x="18427" y="14976"/>
                    </a:cubicBezTo>
                    <a:cubicBezTo>
                      <a:pt x="19731" y="18079"/>
                      <a:pt x="21137" y="21336"/>
                      <a:pt x="23800" y="23396"/>
                    </a:cubicBezTo>
                    <a:cubicBezTo>
                      <a:pt x="24552" y="23979"/>
                      <a:pt x="25385" y="24444"/>
                      <a:pt x="26239" y="24858"/>
                    </a:cubicBezTo>
                    <a:cubicBezTo>
                      <a:pt x="26013" y="24839"/>
                      <a:pt x="25784" y="24830"/>
                      <a:pt x="25553" y="24830"/>
                    </a:cubicBezTo>
                    <a:cubicBezTo>
                      <a:pt x="23981" y="24830"/>
                      <a:pt x="22317" y="25227"/>
                      <a:pt x="20886" y="25227"/>
                    </a:cubicBezTo>
                    <a:cubicBezTo>
                      <a:pt x="18130" y="25666"/>
                      <a:pt x="15410" y="26402"/>
                      <a:pt x="12619" y="26551"/>
                    </a:cubicBezTo>
                    <a:cubicBezTo>
                      <a:pt x="12274" y="26569"/>
                      <a:pt x="11929" y="26579"/>
                      <a:pt x="11583" y="26579"/>
                    </a:cubicBezTo>
                    <a:cubicBezTo>
                      <a:pt x="7466" y="26579"/>
                      <a:pt x="3355" y="25266"/>
                      <a:pt x="1" y="22875"/>
                    </a:cubicBezTo>
                    <a:lnTo>
                      <a:pt x="1" y="22875"/>
                    </a:lnTo>
                    <a:cubicBezTo>
                      <a:pt x="1054" y="25385"/>
                      <a:pt x="3835" y="26735"/>
                      <a:pt x="6499" y="27302"/>
                    </a:cubicBezTo>
                    <a:cubicBezTo>
                      <a:pt x="8115" y="27650"/>
                      <a:pt x="9757" y="27787"/>
                      <a:pt x="11401" y="27787"/>
                    </a:cubicBezTo>
                    <a:cubicBezTo>
                      <a:pt x="11572" y="27787"/>
                      <a:pt x="11743" y="27786"/>
                      <a:pt x="11913" y="27783"/>
                    </a:cubicBezTo>
                    <a:lnTo>
                      <a:pt x="11913" y="27783"/>
                    </a:lnTo>
                    <a:cubicBezTo>
                      <a:pt x="11648" y="28192"/>
                      <a:pt x="11361" y="28601"/>
                      <a:pt x="11029" y="28933"/>
                    </a:cubicBezTo>
                    <a:cubicBezTo>
                      <a:pt x="10620" y="29404"/>
                      <a:pt x="10175" y="29838"/>
                      <a:pt x="9654" y="30191"/>
                    </a:cubicBezTo>
                    <a:cubicBezTo>
                      <a:pt x="8462" y="31009"/>
                      <a:pt x="6995" y="31316"/>
                      <a:pt x="5574" y="31602"/>
                    </a:cubicBezTo>
                    <a:cubicBezTo>
                      <a:pt x="5916" y="31655"/>
                      <a:pt x="6263" y="31681"/>
                      <a:pt x="6609" y="31681"/>
                    </a:cubicBezTo>
                    <a:cubicBezTo>
                      <a:pt x="8207" y="31681"/>
                      <a:pt x="9807" y="31130"/>
                      <a:pt x="11054" y="30135"/>
                    </a:cubicBezTo>
                    <a:cubicBezTo>
                      <a:pt x="11515" y="29761"/>
                      <a:pt x="11929" y="29337"/>
                      <a:pt x="12281" y="28857"/>
                    </a:cubicBezTo>
                    <a:cubicBezTo>
                      <a:pt x="12517" y="28529"/>
                      <a:pt x="12767" y="28146"/>
                      <a:pt x="12951" y="27742"/>
                    </a:cubicBezTo>
                    <a:cubicBezTo>
                      <a:pt x="15932" y="27599"/>
                      <a:pt x="18923" y="27072"/>
                      <a:pt x="21868" y="26540"/>
                    </a:cubicBezTo>
                    <a:cubicBezTo>
                      <a:pt x="22998" y="26336"/>
                      <a:pt x="24138" y="26131"/>
                      <a:pt x="25268" y="25927"/>
                    </a:cubicBezTo>
                    <a:cubicBezTo>
                      <a:pt x="26009" y="25794"/>
                      <a:pt x="26950" y="25758"/>
                      <a:pt x="27696" y="25518"/>
                    </a:cubicBezTo>
                    <a:cubicBezTo>
                      <a:pt x="28765" y="25988"/>
                      <a:pt x="29839" y="26438"/>
                      <a:pt x="30856" y="27011"/>
                    </a:cubicBezTo>
                    <a:cubicBezTo>
                      <a:pt x="34593" y="29112"/>
                      <a:pt x="37359" y="32850"/>
                      <a:pt x="38300" y="37032"/>
                    </a:cubicBezTo>
                    <a:cubicBezTo>
                      <a:pt x="38295" y="37328"/>
                      <a:pt x="38295" y="37635"/>
                      <a:pt x="38300" y="37942"/>
                    </a:cubicBezTo>
                    <a:cubicBezTo>
                      <a:pt x="38474" y="43704"/>
                      <a:pt x="41935" y="48765"/>
                      <a:pt x="45274" y="53459"/>
                    </a:cubicBezTo>
                    <a:lnTo>
                      <a:pt x="49119" y="53280"/>
                    </a:lnTo>
                    <a:cubicBezTo>
                      <a:pt x="45489" y="48806"/>
                      <a:pt x="41695" y="43985"/>
                      <a:pt x="41143" y="38249"/>
                    </a:cubicBezTo>
                    <a:cubicBezTo>
                      <a:pt x="40862" y="35334"/>
                      <a:pt x="41460" y="32415"/>
                      <a:pt x="42109" y="29557"/>
                    </a:cubicBezTo>
                    <a:cubicBezTo>
                      <a:pt x="42764" y="26704"/>
                      <a:pt x="43484" y="23831"/>
                      <a:pt x="43469" y="20901"/>
                    </a:cubicBezTo>
                    <a:cubicBezTo>
                      <a:pt x="43454" y="17972"/>
                      <a:pt x="42610" y="14924"/>
                      <a:pt x="40529" y="12859"/>
                    </a:cubicBezTo>
                    <a:lnTo>
                      <a:pt x="39374" y="12557"/>
                    </a:lnTo>
                    <a:lnTo>
                      <a:pt x="39374" y="12557"/>
                    </a:lnTo>
                    <a:cubicBezTo>
                      <a:pt x="41312" y="14756"/>
                      <a:pt x="41956" y="17849"/>
                      <a:pt x="41777" y="20778"/>
                    </a:cubicBezTo>
                    <a:cubicBezTo>
                      <a:pt x="41598" y="23698"/>
                      <a:pt x="40693" y="26525"/>
                      <a:pt x="39849" y="29327"/>
                    </a:cubicBezTo>
                    <a:cubicBezTo>
                      <a:pt x="39645" y="30017"/>
                      <a:pt x="39440" y="30707"/>
                      <a:pt x="39251" y="31408"/>
                    </a:cubicBezTo>
                    <a:cubicBezTo>
                      <a:pt x="38827" y="30288"/>
                      <a:pt x="38116" y="29260"/>
                      <a:pt x="37252" y="28422"/>
                    </a:cubicBezTo>
                    <a:cubicBezTo>
                      <a:pt x="36040" y="27241"/>
                      <a:pt x="34563" y="26387"/>
                      <a:pt x="33008" y="25687"/>
                    </a:cubicBezTo>
                    <a:cubicBezTo>
                      <a:pt x="33642" y="21571"/>
                      <a:pt x="32190" y="16785"/>
                      <a:pt x="30779" y="13094"/>
                    </a:cubicBezTo>
                    <a:cubicBezTo>
                      <a:pt x="30150" y="11453"/>
                      <a:pt x="29435" y="9848"/>
                      <a:pt x="28704" y="8252"/>
                    </a:cubicBezTo>
                    <a:cubicBezTo>
                      <a:pt x="29496" y="8068"/>
                      <a:pt x="30299" y="7736"/>
                      <a:pt x="31030" y="7429"/>
                    </a:cubicBezTo>
                    <a:cubicBezTo>
                      <a:pt x="34389" y="6008"/>
                      <a:pt x="37329" y="3585"/>
                      <a:pt x="39312" y="517"/>
                    </a:cubicBezTo>
                    <a:cubicBezTo>
                      <a:pt x="39149" y="440"/>
                      <a:pt x="38990" y="364"/>
                      <a:pt x="38832" y="297"/>
                    </a:cubicBezTo>
                    <a:cubicBezTo>
                      <a:pt x="38831" y="297"/>
                      <a:pt x="38830" y="297"/>
                      <a:pt x="38829" y="297"/>
                    </a:cubicBezTo>
                    <a:cubicBezTo>
                      <a:pt x="38708" y="297"/>
                      <a:pt x="36862" y="2334"/>
                      <a:pt x="36638" y="2531"/>
                    </a:cubicBezTo>
                    <a:cubicBezTo>
                      <a:pt x="35238" y="3789"/>
                      <a:pt x="33704" y="4888"/>
                      <a:pt x="32063" y="5809"/>
                    </a:cubicBezTo>
                    <a:cubicBezTo>
                      <a:pt x="31245" y="6269"/>
                      <a:pt x="30396" y="6688"/>
                      <a:pt x="29532" y="7051"/>
                    </a:cubicBezTo>
                    <a:cubicBezTo>
                      <a:pt x="29138" y="7215"/>
                      <a:pt x="28658" y="7307"/>
                      <a:pt x="28351" y="7506"/>
                    </a:cubicBezTo>
                    <a:cubicBezTo>
                      <a:pt x="27185" y="5016"/>
                      <a:pt x="25984" y="2547"/>
                      <a:pt x="249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22" name="Google Shape;1522;p31"/>
              <p:cNvGrpSpPr/>
              <p:nvPr/>
            </p:nvGrpSpPr>
            <p:grpSpPr>
              <a:xfrm>
                <a:off x="6684953" y="128597"/>
                <a:ext cx="2769555" cy="2055717"/>
                <a:chOff x="6636028" y="128597"/>
                <a:chExt cx="2769555" cy="2055717"/>
              </a:xfrm>
            </p:grpSpPr>
            <p:sp>
              <p:nvSpPr>
                <p:cNvPr id="1523" name="Google Shape;1523;p31"/>
                <p:cNvSpPr/>
                <p:nvPr/>
              </p:nvSpPr>
              <p:spPr>
                <a:xfrm rot="-456988">
                  <a:off x="7058636" y="939468"/>
                  <a:ext cx="1181981" cy="508665"/>
                </a:xfrm>
                <a:custGeom>
                  <a:rect b="b" l="l" r="r" t="t"/>
                  <a:pathLst>
                    <a:path extrusionOk="0" h="10958" w="25463">
                      <a:moveTo>
                        <a:pt x="17085" y="1"/>
                      </a:moveTo>
                      <a:cubicBezTo>
                        <a:pt x="15665" y="1"/>
                        <a:pt x="14166" y="825"/>
                        <a:pt x="13596" y="2363"/>
                      </a:cubicBezTo>
                      <a:cubicBezTo>
                        <a:pt x="12834" y="1800"/>
                        <a:pt x="12067" y="1238"/>
                        <a:pt x="11203" y="911"/>
                      </a:cubicBezTo>
                      <a:cubicBezTo>
                        <a:pt x="10778" y="754"/>
                        <a:pt x="10325" y="661"/>
                        <a:pt x="9873" y="661"/>
                      </a:cubicBezTo>
                      <a:cubicBezTo>
                        <a:pt x="9411" y="661"/>
                        <a:pt x="8950" y="758"/>
                        <a:pt x="8519" y="982"/>
                      </a:cubicBezTo>
                      <a:cubicBezTo>
                        <a:pt x="7675" y="1432"/>
                        <a:pt x="7005" y="2460"/>
                        <a:pt x="7046" y="3534"/>
                      </a:cubicBezTo>
                      <a:cubicBezTo>
                        <a:pt x="5988" y="2900"/>
                        <a:pt x="4853" y="2342"/>
                        <a:pt x="3651" y="2342"/>
                      </a:cubicBezTo>
                      <a:cubicBezTo>
                        <a:pt x="2445" y="2342"/>
                        <a:pt x="1151" y="3007"/>
                        <a:pt x="579" y="4280"/>
                      </a:cubicBezTo>
                      <a:cubicBezTo>
                        <a:pt x="1" y="5553"/>
                        <a:pt x="451" y="7378"/>
                        <a:pt x="1606" y="7746"/>
                      </a:cubicBezTo>
                      <a:cubicBezTo>
                        <a:pt x="1678" y="8984"/>
                        <a:pt x="2470" y="10083"/>
                        <a:pt x="3493" y="10359"/>
                      </a:cubicBezTo>
                      <a:cubicBezTo>
                        <a:pt x="3665" y="10406"/>
                        <a:pt x="3842" y="10428"/>
                        <a:pt x="4020" y="10428"/>
                      </a:cubicBezTo>
                      <a:cubicBezTo>
                        <a:pt x="4896" y="10428"/>
                        <a:pt x="5791" y="9884"/>
                        <a:pt x="6284" y="9004"/>
                      </a:cubicBezTo>
                      <a:cubicBezTo>
                        <a:pt x="6903" y="10180"/>
                        <a:pt x="8048" y="10932"/>
                        <a:pt x="9250" y="10957"/>
                      </a:cubicBezTo>
                      <a:cubicBezTo>
                        <a:pt x="9271" y="10958"/>
                        <a:pt x="9292" y="10958"/>
                        <a:pt x="9313" y="10958"/>
                      </a:cubicBezTo>
                      <a:cubicBezTo>
                        <a:pt x="10489" y="10958"/>
                        <a:pt x="11676" y="10262"/>
                        <a:pt x="12404" y="9137"/>
                      </a:cubicBezTo>
                      <a:cubicBezTo>
                        <a:pt x="13148" y="10136"/>
                        <a:pt x="14271" y="10719"/>
                        <a:pt x="15421" y="10719"/>
                      </a:cubicBezTo>
                      <a:cubicBezTo>
                        <a:pt x="15496" y="10719"/>
                        <a:pt x="15571" y="10717"/>
                        <a:pt x="15646" y="10712"/>
                      </a:cubicBezTo>
                      <a:cubicBezTo>
                        <a:pt x="16873" y="10625"/>
                        <a:pt x="18074" y="9868"/>
                        <a:pt x="18836" y="8703"/>
                      </a:cubicBezTo>
                      <a:cubicBezTo>
                        <a:pt x="19992" y="9372"/>
                        <a:pt x="21285" y="9746"/>
                        <a:pt x="22594" y="9776"/>
                      </a:cubicBezTo>
                      <a:cubicBezTo>
                        <a:pt x="22637" y="9778"/>
                        <a:pt x="22680" y="9778"/>
                        <a:pt x="22724" y="9778"/>
                      </a:cubicBezTo>
                      <a:cubicBezTo>
                        <a:pt x="23178" y="9778"/>
                        <a:pt x="23655" y="9697"/>
                        <a:pt x="24005" y="9347"/>
                      </a:cubicBezTo>
                      <a:cubicBezTo>
                        <a:pt x="24640" y="8711"/>
                        <a:pt x="24381" y="7288"/>
                        <a:pt x="23585" y="7075"/>
                      </a:cubicBezTo>
                      <a:lnTo>
                        <a:pt x="23585" y="7075"/>
                      </a:lnTo>
                      <a:cubicBezTo>
                        <a:pt x="23662" y="7094"/>
                        <a:pt x="23739" y="7104"/>
                        <a:pt x="23816" y="7104"/>
                      </a:cubicBezTo>
                      <a:cubicBezTo>
                        <a:pt x="24596" y="7104"/>
                        <a:pt x="25311" y="6154"/>
                        <a:pt x="25385" y="5195"/>
                      </a:cubicBezTo>
                      <a:cubicBezTo>
                        <a:pt x="25462" y="4142"/>
                        <a:pt x="24992" y="3160"/>
                        <a:pt x="24455" y="2342"/>
                      </a:cubicBezTo>
                      <a:cubicBezTo>
                        <a:pt x="23820" y="1380"/>
                        <a:pt x="23279" y="1038"/>
                        <a:pt x="22579" y="1038"/>
                      </a:cubicBezTo>
                      <a:cubicBezTo>
                        <a:pt x="22208" y="1038"/>
                        <a:pt x="21793" y="1134"/>
                        <a:pt x="21295" y="1284"/>
                      </a:cubicBezTo>
                      <a:cubicBezTo>
                        <a:pt x="21161" y="1325"/>
                        <a:pt x="21026" y="1343"/>
                        <a:pt x="20890" y="1343"/>
                      </a:cubicBezTo>
                      <a:cubicBezTo>
                        <a:pt x="19804" y="1343"/>
                        <a:pt x="18652" y="177"/>
                        <a:pt x="17553" y="31"/>
                      </a:cubicBezTo>
                      <a:cubicBezTo>
                        <a:pt x="17399" y="11"/>
                        <a:pt x="17242" y="1"/>
                        <a:pt x="1708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4" name="Google Shape;1524;p31"/>
                <p:cNvSpPr/>
                <p:nvPr/>
              </p:nvSpPr>
              <p:spPr>
                <a:xfrm rot="-456988">
                  <a:off x="7087172" y="204037"/>
                  <a:ext cx="1173161" cy="522777"/>
                </a:xfrm>
                <a:custGeom>
                  <a:rect b="b" l="l" r="r" t="t"/>
                  <a:pathLst>
                    <a:path extrusionOk="0" h="11262" w="25273">
                      <a:moveTo>
                        <a:pt x="15959" y="0"/>
                      </a:moveTo>
                      <a:cubicBezTo>
                        <a:pt x="15794" y="0"/>
                        <a:pt x="15627" y="7"/>
                        <a:pt x="15461" y="22"/>
                      </a:cubicBezTo>
                      <a:cubicBezTo>
                        <a:pt x="13891" y="155"/>
                        <a:pt x="12271" y="1182"/>
                        <a:pt x="11989" y="2736"/>
                      </a:cubicBezTo>
                      <a:cubicBezTo>
                        <a:pt x="11021" y="1764"/>
                        <a:pt x="9646" y="1224"/>
                        <a:pt x="8276" y="1224"/>
                      </a:cubicBezTo>
                      <a:cubicBezTo>
                        <a:pt x="7888" y="1224"/>
                        <a:pt x="7500" y="1267"/>
                        <a:pt x="7122" y="1356"/>
                      </a:cubicBezTo>
                      <a:cubicBezTo>
                        <a:pt x="5409" y="1760"/>
                        <a:pt x="3947" y="3099"/>
                        <a:pt x="3385" y="4766"/>
                      </a:cubicBezTo>
                      <a:cubicBezTo>
                        <a:pt x="3188" y="4704"/>
                        <a:pt x="2985" y="4675"/>
                        <a:pt x="2782" y="4675"/>
                      </a:cubicBezTo>
                      <a:cubicBezTo>
                        <a:pt x="1775" y="4675"/>
                        <a:pt x="766" y="5391"/>
                        <a:pt x="532" y="6387"/>
                      </a:cubicBezTo>
                      <a:cubicBezTo>
                        <a:pt x="0" y="8616"/>
                        <a:pt x="3129" y="9766"/>
                        <a:pt x="4714" y="10405"/>
                      </a:cubicBezTo>
                      <a:cubicBezTo>
                        <a:pt x="5636" y="10777"/>
                        <a:pt x="6636" y="10968"/>
                        <a:pt x="7634" y="10968"/>
                      </a:cubicBezTo>
                      <a:cubicBezTo>
                        <a:pt x="9104" y="10968"/>
                        <a:pt x="10569" y="10554"/>
                        <a:pt x="11770" y="9695"/>
                      </a:cubicBezTo>
                      <a:cubicBezTo>
                        <a:pt x="12545" y="10715"/>
                        <a:pt x="13829" y="11262"/>
                        <a:pt x="15102" y="11262"/>
                      </a:cubicBezTo>
                      <a:cubicBezTo>
                        <a:pt x="15953" y="11262"/>
                        <a:pt x="16799" y="11018"/>
                        <a:pt x="17486" y="10508"/>
                      </a:cubicBezTo>
                      <a:cubicBezTo>
                        <a:pt x="17905" y="10201"/>
                        <a:pt x="18273" y="9802"/>
                        <a:pt x="18754" y="9613"/>
                      </a:cubicBezTo>
                      <a:cubicBezTo>
                        <a:pt x="19032" y="9500"/>
                        <a:pt x="19322" y="9463"/>
                        <a:pt x="19619" y="9463"/>
                      </a:cubicBezTo>
                      <a:cubicBezTo>
                        <a:pt x="20169" y="9463"/>
                        <a:pt x="20740" y="9589"/>
                        <a:pt x="21295" y="9593"/>
                      </a:cubicBezTo>
                      <a:cubicBezTo>
                        <a:pt x="21309" y="9593"/>
                        <a:pt x="21322" y="9593"/>
                        <a:pt x="21336" y="9593"/>
                      </a:cubicBezTo>
                      <a:cubicBezTo>
                        <a:pt x="22600" y="9593"/>
                        <a:pt x="23843" y="8906"/>
                        <a:pt x="24510" y="7834"/>
                      </a:cubicBezTo>
                      <a:cubicBezTo>
                        <a:pt x="25196" y="6755"/>
                        <a:pt x="25272" y="5323"/>
                        <a:pt x="24710" y="4173"/>
                      </a:cubicBezTo>
                      <a:cubicBezTo>
                        <a:pt x="23866" y="2435"/>
                        <a:pt x="21877" y="1632"/>
                        <a:pt x="20062" y="973"/>
                      </a:cubicBezTo>
                      <a:cubicBezTo>
                        <a:pt x="18736" y="492"/>
                        <a:pt x="17361" y="0"/>
                        <a:pt x="159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5" name="Google Shape;1525;p31"/>
                <p:cNvSpPr/>
                <p:nvPr/>
              </p:nvSpPr>
              <p:spPr>
                <a:xfrm rot="-456988">
                  <a:off x="8318648" y="547511"/>
                  <a:ext cx="1052609" cy="588043"/>
                </a:xfrm>
                <a:custGeom>
                  <a:rect b="b" l="l" r="r" t="t"/>
                  <a:pathLst>
                    <a:path extrusionOk="0" h="12668" w="22676">
                      <a:moveTo>
                        <a:pt x="12818" y="1"/>
                      </a:moveTo>
                      <a:cubicBezTo>
                        <a:pt x="12368" y="1"/>
                        <a:pt x="11919" y="80"/>
                        <a:pt x="11499" y="240"/>
                      </a:cubicBezTo>
                      <a:cubicBezTo>
                        <a:pt x="10487" y="628"/>
                        <a:pt x="9669" y="1477"/>
                        <a:pt x="9321" y="2499"/>
                      </a:cubicBezTo>
                      <a:cubicBezTo>
                        <a:pt x="8717" y="1829"/>
                        <a:pt x="7809" y="1453"/>
                        <a:pt x="6908" y="1453"/>
                      </a:cubicBezTo>
                      <a:cubicBezTo>
                        <a:pt x="6565" y="1453"/>
                        <a:pt x="6224" y="1507"/>
                        <a:pt x="5900" y="1620"/>
                      </a:cubicBezTo>
                      <a:cubicBezTo>
                        <a:pt x="4725" y="2029"/>
                        <a:pt x="3840" y="3185"/>
                        <a:pt x="3763" y="4432"/>
                      </a:cubicBezTo>
                      <a:cubicBezTo>
                        <a:pt x="3490" y="4162"/>
                        <a:pt x="3109" y="4027"/>
                        <a:pt x="2726" y="4027"/>
                      </a:cubicBezTo>
                      <a:cubicBezTo>
                        <a:pt x="2334" y="4027"/>
                        <a:pt x="1941" y="4168"/>
                        <a:pt x="1662" y="4447"/>
                      </a:cubicBezTo>
                      <a:cubicBezTo>
                        <a:pt x="1105" y="5010"/>
                        <a:pt x="1146" y="5945"/>
                        <a:pt x="1636" y="6533"/>
                      </a:cubicBezTo>
                      <a:cubicBezTo>
                        <a:pt x="1553" y="6519"/>
                        <a:pt x="1472" y="6512"/>
                        <a:pt x="1393" y="6512"/>
                      </a:cubicBezTo>
                      <a:cubicBezTo>
                        <a:pt x="560" y="6512"/>
                        <a:pt x="25" y="7296"/>
                        <a:pt x="16" y="8118"/>
                      </a:cubicBezTo>
                      <a:cubicBezTo>
                        <a:pt x="0" y="8916"/>
                        <a:pt x="568" y="9565"/>
                        <a:pt x="992" y="10194"/>
                      </a:cubicBezTo>
                      <a:cubicBezTo>
                        <a:pt x="1611" y="11107"/>
                        <a:pt x="2614" y="11705"/>
                        <a:pt x="3608" y="11705"/>
                      </a:cubicBezTo>
                      <a:cubicBezTo>
                        <a:pt x="4323" y="11705"/>
                        <a:pt x="5032" y="11395"/>
                        <a:pt x="5589" y="10670"/>
                      </a:cubicBezTo>
                      <a:cubicBezTo>
                        <a:pt x="5931" y="11764"/>
                        <a:pt x="6995" y="12592"/>
                        <a:pt x="8140" y="12663"/>
                      </a:cubicBezTo>
                      <a:cubicBezTo>
                        <a:pt x="8191" y="12666"/>
                        <a:pt x="8242" y="12668"/>
                        <a:pt x="8293" y="12668"/>
                      </a:cubicBezTo>
                      <a:cubicBezTo>
                        <a:pt x="9382" y="12668"/>
                        <a:pt x="10462" y="11998"/>
                        <a:pt x="10916" y="11002"/>
                      </a:cubicBezTo>
                      <a:cubicBezTo>
                        <a:pt x="11898" y="11488"/>
                        <a:pt x="12884" y="11978"/>
                        <a:pt x="13953" y="12183"/>
                      </a:cubicBezTo>
                      <a:cubicBezTo>
                        <a:pt x="14270" y="12244"/>
                        <a:pt x="14597" y="12277"/>
                        <a:pt x="14924" y="12277"/>
                      </a:cubicBezTo>
                      <a:cubicBezTo>
                        <a:pt x="15697" y="12277"/>
                        <a:pt x="16465" y="12090"/>
                        <a:pt x="17087" y="11641"/>
                      </a:cubicBezTo>
                      <a:cubicBezTo>
                        <a:pt x="17966" y="11002"/>
                        <a:pt x="18452" y="9759"/>
                        <a:pt x="18012" y="8762"/>
                      </a:cubicBezTo>
                      <a:lnTo>
                        <a:pt x="18012" y="8762"/>
                      </a:lnTo>
                      <a:cubicBezTo>
                        <a:pt x="18287" y="8841"/>
                        <a:pt x="18568" y="8878"/>
                        <a:pt x="18849" y="8878"/>
                      </a:cubicBezTo>
                      <a:cubicBezTo>
                        <a:pt x="20472" y="8878"/>
                        <a:pt x="22084" y="7643"/>
                        <a:pt x="22358" y="6017"/>
                      </a:cubicBezTo>
                      <a:cubicBezTo>
                        <a:pt x="22675" y="4105"/>
                        <a:pt x="21075" y="2106"/>
                        <a:pt x="19142" y="2003"/>
                      </a:cubicBezTo>
                      <a:cubicBezTo>
                        <a:pt x="19065" y="1999"/>
                        <a:pt x="18988" y="1997"/>
                        <a:pt x="18910" y="1997"/>
                      </a:cubicBezTo>
                      <a:cubicBezTo>
                        <a:pt x="18540" y="1997"/>
                        <a:pt x="18166" y="2041"/>
                        <a:pt x="17796" y="2041"/>
                      </a:cubicBezTo>
                      <a:cubicBezTo>
                        <a:pt x="17564" y="2041"/>
                        <a:pt x="17334" y="2023"/>
                        <a:pt x="17108" y="1968"/>
                      </a:cubicBezTo>
                      <a:cubicBezTo>
                        <a:pt x="16162" y="1748"/>
                        <a:pt x="15482" y="935"/>
                        <a:pt x="14628" y="459"/>
                      </a:cubicBezTo>
                      <a:cubicBezTo>
                        <a:pt x="14076" y="155"/>
                        <a:pt x="13447" y="1"/>
                        <a:pt x="1281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6" name="Google Shape;1526;p31"/>
                <p:cNvSpPr/>
                <p:nvPr/>
              </p:nvSpPr>
              <p:spPr>
                <a:xfrm rot="-456988">
                  <a:off x="7979766" y="1478973"/>
                  <a:ext cx="599462" cy="224995"/>
                </a:xfrm>
                <a:custGeom>
                  <a:rect b="b" l="l" r="r" t="t"/>
                  <a:pathLst>
                    <a:path extrusionOk="0" h="4847" w="12914">
                      <a:moveTo>
                        <a:pt x="9986" y="0"/>
                      </a:moveTo>
                      <a:cubicBezTo>
                        <a:pt x="9357" y="0"/>
                        <a:pt x="8705" y="368"/>
                        <a:pt x="8619" y="976"/>
                      </a:cubicBezTo>
                      <a:cubicBezTo>
                        <a:pt x="8685" y="516"/>
                        <a:pt x="7698" y="107"/>
                        <a:pt x="7376" y="71"/>
                      </a:cubicBezTo>
                      <a:cubicBezTo>
                        <a:pt x="7337" y="68"/>
                        <a:pt x="7297" y="66"/>
                        <a:pt x="7259" y="66"/>
                      </a:cubicBezTo>
                      <a:cubicBezTo>
                        <a:pt x="6806" y="66"/>
                        <a:pt x="6416" y="284"/>
                        <a:pt x="5972" y="284"/>
                      </a:cubicBezTo>
                      <a:cubicBezTo>
                        <a:pt x="5891" y="284"/>
                        <a:pt x="5809" y="277"/>
                        <a:pt x="5725" y="261"/>
                      </a:cubicBezTo>
                      <a:cubicBezTo>
                        <a:pt x="5269" y="171"/>
                        <a:pt x="4818" y="93"/>
                        <a:pt x="4393" y="93"/>
                      </a:cubicBezTo>
                      <a:cubicBezTo>
                        <a:pt x="3630" y="93"/>
                        <a:pt x="2953" y="346"/>
                        <a:pt x="2494" y="1242"/>
                      </a:cubicBezTo>
                      <a:cubicBezTo>
                        <a:pt x="2159" y="967"/>
                        <a:pt x="1725" y="790"/>
                        <a:pt x="1296" y="790"/>
                      </a:cubicBezTo>
                      <a:cubicBezTo>
                        <a:pt x="1207" y="790"/>
                        <a:pt x="1119" y="797"/>
                        <a:pt x="1031" y="813"/>
                      </a:cubicBezTo>
                      <a:cubicBezTo>
                        <a:pt x="520" y="910"/>
                        <a:pt x="65" y="1350"/>
                        <a:pt x="29" y="1871"/>
                      </a:cubicBezTo>
                      <a:cubicBezTo>
                        <a:pt x="1" y="2356"/>
                        <a:pt x="422" y="2836"/>
                        <a:pt x="901" y="2836"/>
                      </a:cubicBezTo>
                      <a:cubicBezTo>
                        <a:pt x="937" y="2836"/>
                        <a:pt x="974" y="2833"/>
                        <a:pt x="1011" y="2827"/>
                      </a:cubicBezTo>
                      <a:lnTo>
                        <a:pt x="1011" y="2827"/>
                      </a:lnTo>
                      <a:cubicBezTo>
                        <a:pt x="566" y="2909"/>
                        <a:pt x="377" y="3507"/>
                        <a:pt x="576" y="3916"/>
                      </a:cubicBezTo>
                      <a:cubicBezTo>
                        <a:pt x="771" y="4325"/>
                        <a:pt x="1215" y="4545"/>
                        <a:pt x="1640" y="4668"/>
                      </a:cubicBezTo>
                      <a:cubicBezTo>
                        <a:pt x="2184" y="4819"/>
                        <a:pt x="2751" y="4847"/>
                        <a:pt x="3318" y="4847"/>
                      </a:cubicBezTo>
                      <a:cubicBezTo>
                        <a:pt x="3497" y="4847"/>
                        <a:pt x="3675" y="4844"/>
                        <a:pt x="3854" y="4842"/>
                      </a:cubicBezTo>
                      <a:lnTo>
                        <a:pt x="4927" y="4821"/>
                      </a:lnTo>
                      <a:cubicBezTo>
                        <a:pt x="5960" y="4806"/>
                        <a:pt x="6998" y="4785"/>
                        <a:pt x="8026" y="4765"/>
                      </a:cubicBezTo>
                      <a:cubicBezTo>
                        <a:pt x="8399" y="4760"/>
                        <a:pt x="8792" y="4744"/>
                        <a:pt x="9099" y="4530"/>
                      </a:cubicBezTo>
                      <a:cubicBezTo>
                        <a:pt x="9406" y="4320"/>
                        <a:pt x="9549" y="3834"/>
                        <a:pt x="9283" y="3569"/>
                      </a:cubicBezTo>
                      <a:lnTo>
                        <a:pt x="9283" y="3569"/>
                      </a:lnTo>
                      <a:cubicBezTo>
                        <a:pt x="9891" y="3816"/>
                        <a:pt x="10526" y="4064"/>
                        <a:pt x="11175" y="4064"/>
                      </a:cubicBezTo>
                      <a:cubicBezTo>
                        <a:pt x="11263" y="4064"/>
                        <a:pt x="11352" y="4059"/>
                        <a:pt x="11441" y="4049"/>
                      </a:cubicBezTo>
                      <a:cubicBezTo>
                        <a:pt x="12182" y="3967"/>
                        <a:pt x="12913" y="3379"/>
                        <a:pt x="12888" y="2628"/>
                      </a:cubicBezTo>
                      <a:cubicBezTo>
                        <a:pt x="12867" y="2086"/>
                        <a:pt x="12468" y="1641"/>
                        <a:pt x="12085" y="1247"/>
                      </a:cubicBezTo>
                      <a:cubicBezTo>
                        <a:pt x="11574" y="731"/>
                        <a:pt x="11016" y="199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7" name="Google Shape;1527;p31"/>
                <p:cNvSpPr/>
                <p:nvPr/>
              </p:nvSpPr>
              <p:spPr>
                <a:xfrm rot="-456988">
                  <a:off x="6648310" y="1567735"/>
                  <a:ext cx="599415" cy="225228"/>
                </a:xfrm>
                <a:custGeom>
                  <a:rect b="b" l="l" r="r" t="t"/>
                  <a:pathLst>
                    <a:path extrusionOk="0" h="4852" w="12913">
                      <a:moveTo>
                        <a:pt x="9986" y="0"/>
                      </a:moveTo>
                      <a:cubicBezTo>
                        <a:pt x="9356" y="0"/>
                        <a:pt x="8705" y="368"/>
                        <a:pt x="8618" y="976"/>
                      </a:cubicBezTo>
                      <a:cubicBezTo>
                        <a:pt x="8685" y="516"/>
                        <a:pt x="7698" y="107"/>
                        <a:pt x="7376" y="77"/>
                      </a:cubicBezTo>
                      <a:cubicBezTo>
                        <a:pt x="7336" y="73"/>
                        <a:pt x="7297" y="71"/>
                        <a:pt x="7258" y="71"/>
                      </a:cubicBezTo>
                      <a:cubicBezTo>
                        <a:pt x="6809" y="71"/>
                        <a:pt x="6421" y="286"/>
                        <a:pt x="5980" y="286"/>
                      </a:cubicBezTo>
                      <a:cubicBezTo>
                        <a:pt x="5897" y="286"/>
                        <a:pt x="5812" y="279"/>
                        <a:pt x="5724" y="261"/>
                      </a:cubicBezTo>
                      <a:cubicBezTo>
                        <a:pt x="5272" y="171"/>
                        <a:pt x="4823" y="94"/>
                        <a:pt x="4400" y="94"/>
                      </a:cubicBezTo>
                      <a:cubicBezTo>
                        <a:pt x="3634" y="94"/>
                        <a:pt x="2954" y="348"/>
                        <a:pt x="2493" y="1247"/>
                      </a:cubicBezTo>
                      <a:cubicBezTo>
                        <a:pt x="2160" y="973"/>
                        <a:pt x="1732" y="793"/>
                        <a:pt x="1306" y="793"/>
                      </a:cubicBezTo>
                      <a:cubicBezTo>
                        <a:pt x="1216" y="793"/>
                        <a:pt x="1125" y="801"/>
                        <a:pt x="1036" y="818"/>
                      </a:cubicBezTo>
                      <a:cubicBezTo>
                        <a:pt x="525" y="915"/>
                        <a:pt x="65" y="1355"/>
                        <a:pt x="29" y="1871"/>
                      </a:cubicBezTo>
                      <a:cubicBezTo>
                        <a:pt x="0" y="2360"/>
                        <a:pt x="422" y="2841"/>
                        <a:pt x="900" y="2841"/>
                      </a:cubicBezTo>
                      <a:cubicBezTo>
                        <a:pt x="937" y="2841"/>
                        <a:pt x="974" y="2838"/>
                        <a:pt x="1010" y="2832"/>
                      </a:cubicBezTo>
                      <a:lnTo>
                        <a:pt x="1010" y="2832"/>
                      </a:lnTo>
                      <a:cubicBezTo>
                        <a:pt x="566" y="2914"/>
                        <a:pt x="377" y="3507"/>
                        <a:pt x="576" y="3916"/>
                      </a:cubicBezTo>
                      <a:cubicBezTo>
                        <a:pt x="770" y="4325"/>
                        <a:pt x="1215" y="4550"/>
                        <a:pt x="1639" y="4673"/>
                      </a:cubicBezTo>
                      <a:cubicBezTo>
                        <a:pt x="2195" y="4824"/>
                        <a:pt x="2775" y="4851"/>
                        <a:pt x="3354" y="4851"/>
                      </a:cubicBezTo>
                      <a:cubicBezTo>
                        <a:pt x="3521" y="4851"/>
                        <a:pt x="3687" y="4849"/>
                        <a:pt x="3853" y="4847"/>
                      </a:cubicBezTo>
                      <a:lnTo>
                        <a:pt x="4927" y="4826"/>
                      </a:lnTo>
                      <a:cubicBezTo>
                        <a:pt x="5960" y="4806"/>
                        <a:pt x="6997" y="4785"/>
                        <a:pt x="8025" y="4770"/>
                      </a:cubicBezTo>
                      <a:cubicBezTo>
                        <a:pt x="8398" y="4760"/>
                        <a:pt x="8792" y="4750"/>
                        <a:pt x="9099" y="4530"/>
                      </a:cubicBezTo>
                      <a:cubicBezTo>
                        <a:pt x="9406" y="4320"/>
                        <a:pt x="9549" y="3834"/>
                        <a:pt x="9283" y="3574"/>
                      </a:cubicBezTo>
                      <a:lnTo>
                        <a:pt x="9283" y="3574"/>
                      </a:lnTo>
                      <a:cubicBezTo>
                        <a:pt x="9890" y="3821"/>
                        <a:pt x="10526" y="4069"/>
                        <a:pt x="11175" y="4069"/>
                      </a:cubicBezTo>
                      <a:cubicBezTo>
                        <a:pt x="11263" y="4069"/>
                        <a:pt x="11352" y="4064"/>
                        <a:pt x="11440" y="4054"/>
                      </a:cubicBezTo>
                      <a:cubicBezTo>
                        <a:pt x="12182" y="3967"/>
                        <a:pt x="12913" y="3379"/>
                        <a:pt x="12887" y="2633"/>
                      </a:cubicBezTo>
                      <a:cubicBezTo>
                        <a:pt x="12872" y="2091"/>
                        <a:pt x="12468" y="1641"/>
                        <a:pt x="12085" y="1252"/>
                      </a:cubicBezTo>
                      <a:cubicBezTo>
                        <a:pt x="11573" y="736"/>
                        <a:pt x="11016" y="204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8" name="Google Shape;1528;p31"/>
                <p:cNvSpPr/>
                <p:nvPr/>
              </p:nvSpPr>
              <p:spPr>
                <a:xfrm rot="-456988">
                  <a:off x="6994995" y="1888869"/>
                  <a:ext cx="605218" cy="256468"/>
                </a:xfrm>
                <a:custGeom>
                  <a:rect b="b" l="l" r="r" t="t"/>
                  <a:pathLst>
                    <a:path extrusionOk="0" h="5525" w="13038">
                      <a:moveTo>
                        <a:pt x="4297" y="1"/>
                      </a:moveTo>
                      <a:cubicBezTo>
                        <a:pt x="3892" y="1"/>
                        <a:pt x="3543" y="177"/>
                        <a:pt x="3150" y="277"/>
                      </a:cubicBezTo>
                      <a:cubicBezTo>
                        <a:pt x="2531" y="435"/>
                        <a:pt x="1923" y="522"/>
                        <a:pt x="1345" y="809"/>
                      </a:cubicBezTo>
                      <a:cubicBezTo>
                        <a:pt x="946" y="998"/>
                        <a:pt x="568" y="1264"/>
                        <a:pt x="327" y="1627"/>
                      </a:cubicBezTo>
                      <a:cubicBezTo>
                        <a:pt x="82" y="1995"/>
                        <a:pt x="0" y="2491"/>
                        <a:pt x="210" y="2879"/>
                      </a:cubicBezTo>
                      <a:cubicBezTo>
                        <a:pt x="465" y="3360"/>
                        <a:pt x="1064" y="3549"/>
                        <a:pt x="1595" y="3605"/>
                      </a:cubicBezTo>
                      <a:cubicBezTo>
                        <a:pt x="2142" y="3667"/>
                        <a:pt x="2710" y="3646"/>
                        <a:pt x="3196" y="3897"/>
                      </a:cubicBezTo>
                      <a:cubicBezTo>
                        <a:pt x="3630" y="4117"/>
                        <a:pt x="3932" y="4521"/>
                        <a:pt x="4269" y="4873"/>
                      </a:cubicBezTo>
                      <a:cubicBezTo>
                        <a:pt x="4594" y="5213"/>
                        <a:pt x="5004" y="5524"/>
                        <a:pt x="5468" y="5524"/>
                      </a:cubicBezTo>
                      <a:cubicBezTo>
                        <a:pt x="5486" y="5524"/>
                        <a:pt x="5504" y="5524"/>
                        <a:pt x="5522" y="5523"/>
                      </a:cubicBezTo>
                      <a:cubicBezTo>
                        <a:pt x="6156" y="5492"/>
                        <a:pt x="6596" y="4909"/>
                        <a:pt x="7158" y="4618"/>
                      </a:cubicBezTo>
                      <a:cubicBezTo>
                        <a:pt x="7517" y="4427"/>
                        <a:pt x="7917" y="4360"/>
                        <a:pt x="8327" y="4360"/>
                      </a:cubicBezTo>
                      <a:cubicBezTo>
                        <a:pt x="8676" y="4360"/>
                        <a:pt x="9032" y="4408"/>
                        <a:pt x="9377" y="4469"/>
                      </a:cubicBezTo>
                      <a:cubicBezTo>
                        <a:pt x="9894" y="4559"/>
                        <a:pt x="10424" y="4673"/>
                        <a:pt x="10945" y="4673"/>
                      </a:cubicBezTo>
                      <a:cubicBezTo>
                        <a:pt x="11171" y="4673"/>
                        <a:pt x="11395" y="4651"/>
                        <a:pt x="11616" y="4597"/>
                      </a:cubicBezTo>
                      <a:cubicBezTo>
                        <a:pt x="12353" y="4418"/>
                        <a:pt x="13038" y="3754"/>
                        <a:pt x="12930" y="3007"/>
                      </a:cubicBezTo>
                      <a:cubicBezTo>
                        <a:pt x="12843" y="2419"/>
                        <a:pt x="12291" y="1980"/>
                        <a:pt x="11708" y="1852"/>
                      </a:cubicBezTo>
                      <a:cubicBezTo>
                        <a:pt x="11534" y="1813"/>
                        <a:pt x="11357" y="1797"/>
                        <a:pt x="11179" y="1797"/>
                      </a:cubicBezTo>
                      <a:cubicBezTo>
                        <a:pt x="10764" y="1797"/>
                        <a:pt x="10344" y="1886"/>
                        <a:pt x="9939" y="1990"/>
                      </a:cubicBezTo>
                      <a:cubicBezTo>
                        <a:pt x="9515" y="1300"/>
                        <a:pt x="8789" y="814"/>
                        <a:pt x="7986" y="686"/>
                      </a:cubicBezTo>
                      <a:cubicBezTo>
                        <a:pt x="7735" y="645"/>
                        <a:pt x="7479" y="641"/>
                        <a:pt x="7223" y="641"/>
                      </a:cubicBezTo>
                      <a:cubicBezTo>
                        <a:pt x="7159" y="641"/>
                        <a:pt x="7095" y="641"/>
                        <a:pt x="7031" y="641"/>
                      </a:cubicBezTo>
                      <a:cubicBezTo>
                        <a:pt x="6711" y="641"/>
                        <a:pt x="6391" y="635"/>
                        <a:pt x="6079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19" y="1"/>
                        <a:pt x="4308" y="1"/>
                        <a:pt x="429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9" name="Google Shape;1529;p31"/>
                <p:cNvSpPr/>
                <p:nvPr/>
              </p:nvSpPr>
              <p:spPr>
                <a:xfrm rot="-456988">
                  <a:off x="8322757" y="200357"/>
                  <a:ext cx="604986" cy="256422"/>
                </a:xfrm>
                <a:custGeom>
                  <a:rect b="b" l="l" r="r" t="t"/>
                  <a:pathLst>
                    <a:path extrusionOk="0" h="5524" w="13033">
                      <a:moveTo>
                        <a:pt x="4297" y="0"/>
                      </a:moveTo>
                      <a:cubicBezTo>
                        <a:pt x="3887" y="0"/>
                        <a:pt x="3538" y="177"/>
                        <a:pt x="3150" y="277"/>
                      </a:cubicBezTo>
                      <a:cubicBezTo>
                        <a:pt x="2531" y="435"/>
                        <a:pt x="1928" y="522"/>
                        <a:pt x="1340" y="809"/>
                      </a:cubicBezTo>
                      <a:cubicBezTo>
                        <a:pt x="946" y="998"/>
                        <a:pt x="568" y="1264"/>
                        <a:pt x="323" y="1627"/>
                      </a:cubicBezTo>
                      <a:cubicBezTo>
                        <a:pt x="82" y="1995"/>
                        <a:pt x="1" y="2491"/>
                        <a:pt x="210" y="2879"/>
                      </a:cubicBezTo>
                      <a:cubicBezTo>
                        <a:pt x="466" y="3360"/>
                        <a:pt x="1059" y="3549"/>
                        <a:pt x="1596" y="3605"/>
                      </a:cubicBezTo>
                      <a:cubicBezTo>
                        <a:pt x="2138" y="3667"/>
                        <a:pt x="2705" y="3646"/>
                        <a:pt x="3191" y="3897"/>
                      </a:cubicBezTo>
                      <a:cubicBezTo>
                        <a:pt x="3625" y="4117"/>
                        <a:pt x="3927" y="4520"/>
                        <a:pt x="4265" y="4873"/>
                      </a:cubicBezTo>
                      <a:cubicBezTo>
                        <a:pt x="4594" y="5213"/>
                        <a:pt x="5000" y="5524"/>
                        <a:pt x="5463" y="5524"/>
                      </a:cubicBezTo>
                      <a:cubicBezTo>
                        <a:pt x="5481" y="5524"/>
                        <a:pt x="5499" y="5524"/>
                        <a:pt x="5517" y="5523"/>
                      </a:cubicBezTo>
                      <a:cubicBezTo>
                        <a:pt x="6151" y="5492"/>
                        <a:pt x="6591" y="4909"/>
                        <a:pt x="7153" y="4618"/>
                      </a:cubicBezTo>
                      <a:cubicBezTo>
                        <a:pt x="7513" y="4427"/>
                        <a:pt x="7914" y="4360"/>
                        <a:pt x="8325" y="4360"/>
                      </a:cubicBezTo>
                      <a:cubicBezTo>
                        <a:pt x="8674" y="4360"/>
                        <a:pt x="9029" y="4408"/>
                        <a:pt x="9372" y="4469"/>
                      </a:cubicBezTo>
                      <a:cubicBezTo>
                        <a:pt x="9890" y="4562"/>
                        <a:pt x="10416" y="4674"/>
                        <a:pt x="10935" y="4674"/>
                      </a:cubicBezTo>
                      <a:cubicBezTo>
                        <a:pt x="11164" y="4674"/>
                        <a:pt x="11392" y="4652"/>
                        <a:pt x="11617" y="4597"/>
                      </a:cubicBezTo>
                      <a:cubicBezTo>
                        <a:pt x="12353" y="4418"/>
                        <a:pt x="13033" y="3754"/>
                        <a:pt x="12925" y="3007"/>
                      </a:cubicBezTo>
                      <a:cubicBezTo>
                        <a:pt x="12844" y="2419"/>
                        <a:pt x="12286" y="1979"/>
                        <a:pt x="11704" y="1852"/>
                      </a:cubicBezTo>
                      <a:cubicBezTo>
                        <a:pt x="11530" y="1813"/>
                        <a:pt x="11354" y="1797"/>
                        <a:pt x="11177" y="1797"/>
                      </a:cubicBezTo>
                      <a:cubicBezTo>
                        <a:pt x="10763" y="1797"/>
                        <a:pt x="10343" y="1886"/>
                        <a:pt x="9935" y="1990"/>
                      </a:cubicBezTo>
                      <a:cubicBezTo>
                        <a:pt x="9515" y="1299"/>
                        <a:pt x="8784" y="814"/>
                        <a:pt x="7987" y="686"/>
                      </a:cubicBezTo>
                      <a:cubicBezTo>
                        <a:pt x="7733" y="645"/>
                        <a:pt x="7477" y="641"/>
                        <a:pt x="7221" y="641"/>
                      </a:cubicBezTo>
                      <a:cubicBezTo>
                        <a:pt x="7157" y="641"/>
                        <a:pt x="7093" y="641"/>
                        <a:pt x="7029" y="641"/>
                      </a:cubicBezTo>
                      <a:cubicBezTo>
                        <a:pt x="6708" y="641"/>
                        <a:pt x="6389" y="635"/>
                        <a:pt x="6074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20" y="1"/>
                        <a:pt x="4308" y="0"/>
                        <a:pt x="42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7150" rotWithShape="0" algn="bl">
                    <a:srgbClr val="000000">
                      <a:alpha val="19000"/>
                    </a:srgbClr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530" name="Google Shape;1530;p31"/>
              <p:cNvSpPr/>
              <p:nvPr/>
            </p:nvSpPr>
            <p:spPr>
              <a:xfrm rot="-456988">
                <a:off x="7299322" y="1021410"/>
                <a:ext cx="801062" cy="344433"/>
              </a:xfrm>
              <a:custGeom>
                <a:rect b="b" l="l" r="r" t="t"/>
                <a:pathLst>
                  <a:path extrusionOk="0" h="7420" w="17257">
                    <a:moveTo>
                      <a:pt x="11575" y="1"/>
                    </a:moveTo>
                    <a:cubicBezTo>
                      <a:pt x="10612" y="1"/>
                      <a:pt x="9600" y="556"/>
                      <a:pt x="9209" y="1596"/>
                    </a:cubicBezTo>
                    <a:cubicBezTo>
                      <a:pt x="8693" y="1223"/>
                      <a:pt x="8171" y="829"/>
                      <a:pt x="7583" y="614"/>
                    </a:cubicBezTo>
                    <a:cubicBezTo>
                      <a:pt x="7297" y="505"/>
                      <a:pt x="6990" y="442"/>
                      <a:pt x="6683" y="442"/>
                    </a:cubicBezTo>
                    <a:cubicBezTo>
                      <a:pt x="6370" y="442"/>
                      <a:pt x="6057" y="508"/>
                      <a:pt x="5768" y="660"/>
                    </a:cubicBezTo>
                    <a:cubicBezTo>
                      <a:pt x="5195" y="967"/>
                      <a:pt x="4740" y="1662"/>
                      <a:pt x="4771" y="2383"/>
                    </a:cubicBezTo>
                    <a:cubicBezTo>
                      <a:pt x="4055" y="1954"/>
                      <a:pt x="3288" y="1581"/>
                      <a:pt x="2470" y="1581"/>
                    </a:cubicBezTo>
                    <a:cubicBezTo>
                      <a:pt x="1652" y="1581"/>
                      <a:pt x="778" y="2030"/>
                      <a:pt x="389" y="2895"/>
                    </a:cubicBezTo>
                    <a:cubicBezTo>
                      <a:pt x="1" y="3759"/>
                      <a:pt x="308" y="4996"/>
                      <a:pt x="1085" y="5241"/>
                    </a:cubicBezTo>
                    <a:cubicBezTo>
                      <a:pt x="1131" y="6080"/>
                      <a:pt x="1673" y="6826"/>
                      <a:pt x="2363" y="7015"/>
                    </a:cubicBezTo>
                    <a:cubicBezTo>
                      <a:pt x="2482" y="7048"/>
                      <a:pt x="2604" y="7063"/>
                      <a:pt x="2726" y="7063"/>
                    </a:cubicBezTo>
                    <a:cubicBezTo>
                      <a:pt x="3318" y="7063"/>
                      <a:pt x="3920" y="6697"/>
                      <a:pt x="4255" y="6095"/>
                    </a:cubicBezTo>
                    <a:cubicBezTo>
                      <a:pt x="4679" y="6898"/>
                      <a:pt x="5451" y="7409"/>
                      <a:pt x="6264" y="7419"/>
                    </a:cubicBezTo>
                    <a:cubicBezTo>
                      <a:pt x="6281" y="7420"/>
                      <a:pt x="6297" y="7420"/>
                      <a:pt x="6314" y="7420"/>
                    </a:cubicBezTo>
                    <a:cubicBezTo>
                      <a:pt x="7106" y="7420"/>
                      <a:pt x="7910" y="6943"/>
                      <a:pt x="8401" y="6187"/>
                    </a:cubicBezTo>
                    <a:cubicBezTo>
                      <a:pt x="8905" y="6863"/>
                      <a:pt x="9670" y="7261"/>
                      <a:pt x="10446" y="7261"/>
                    </a:cubicBezTo>
                    <a:cubicBezTo>
                      <a:pt x="10497" y="7261"/>
                      <a:pt x="10548" y="7259"/>
                      <a:pt x="10600" y="7256"/>
                    </a:cubicBezTo>
                    <a:cubicBezTo>
                      <a:pt x="11433" y="7194"/>
                      <a:pt x="12251" y="6683"/>
                      <a:pt x="12762" y="5891"/>
                    </a:cubicBezTo>
                    <a:cubicBezTo>
                      <a:pt x="13550" y="6346"/>
                      <a:pt x="14424" y="6601"/>
                      <a:pt x="15313" y="6622"/>
                    </a:cubicBezTo>
                    <a:cubicBezTo>
                      <a:pt x="15332" y="6622"/>
                      <a:pt x="15351" y="6622"/>
                      <a:pt x="15369" y="6622"/>
                    </a:cubicBezTo>
                    <a:cubicBezTo>
                      <a:pt x="15686" y="6622"/>
                      <a:pt x="16023" y="6577"/>
                      <a:pt x="16270" y="6335"/>
                    </a:cubicBezTo>
                    <a:cubicBezTo>
                      <a:pt x="16702" y="5903"/>
                      <a:pt x="16522" y="4939"/>
                      <a:pt x="15986" y="4793"/>
                    </a:cubicBezTo>
                    <a:lnTo>
                      <a:pt x="15986" y="4793"/>
                    </a:lnTo>
                    <a:cubicBezTo>
                      <a:pt x="16040" y="4807"/>
                      <a:pt x="16093" y="4814"/>
                      <a:pt x="16147" y="4814"/>
                    </a:cubicBezTo>
                    <a:cubicBezTo>
                      <a:pt x="16674" y="4814"/>
                      <a:pt x="17159" y="4171"/>
                      <a:pt x="17205" y="3523"/>
                    </a:cubicBezTo>
                    <a:cubicBezTo>
                      <a:pt x="17256" y="2808"/>
                      <a:pt x="16934" y="2148"/>
                      <a:pt x="16571" y="1591"/>
                    </a:cubicBezTo>
                    <a:cubicBezTo>
                      <a:pt x="16141" y="937"/>
                      <a:pt x="15774" y="703"/>
                      <a:pt x="15301" y="703"/>
                    </a:cubicBezTo>
                    <a:cubicBezTo>
                      <a:pt x="15049" y="703"/>
                      <a:pt x="14767" y="770"/>
                      <a:pt x="14429" y="875"/>
                    </a:cubicBezTo>
                    <a:cubicBezTo>
                      <a:pt x="14340" y="903"/>
                      <a:pt x="14249" y="915"/>
                      <a:pt x="14158" y="915"/>
                    </a:cubicBezTo>
                    <a:cubicBezTo>
                      <a:pt x="13429" y="915"/>
                      <a:pt x="12643" y="121"/>
                      <a:pt x="11893" y="21"/>
                    </a:cubicBezTo>
                    <a:cubicBezTo>
                      <a:pt x="11788" y="7"/>
                      <a:pt x="11682" y="1"/>
                      <a:pt x="115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" name="Google Shape;1531;p31"/>
              <p:cNvSpPr/>
              <p:nvPr/>
            </p:nvSpPr>
            <p:spPr>
              <a:xfrm rot="-456988">
                <a:off x="7294613" y="273307"/>
                <a:ext cx="860108" cy="383704"/>
              </a:xfrm>
              <a:custGeom>
                <a:rect b="b" l="l" r="r" t="t"/>
                <a:pathLst>
                  <a:path extrusionOk="0" h="8266" w="18529">
                    <a:moveTo>
                      <a:pt x="11706" y="0"/>
                    </a:moveTo>
                    <a:cubicBezTo>
                      <a:pt x="11583" y="0"/>
                      <a:pt x="11459" y="6"/>
                      <a:pt x="11335" y="16"/>
                    </a:cubicBezTo>
                    <a:cubicBezTo>
                      <a:pt x="10180" y="119"/>
                      <a:pt x="8999" y="870"/>
                      <a:pt x="8794" y="2010"/>
                    </a:cubicBezTo>
                    <a:cubicBezTo>
                      <a:pt x="8082" y="1302"/>
                      <a:pt x="7076" y="904"/>
                      <a:pt x="6072" y="904"/>
                    </a:cubicBezTo>
                    <a:cubicBezTo>
                      <a:pt x="5786" y="904"/>
                      <a:pt x="5500" y="936"/>
                      <a:pt x="5220" y="1003"/>
                    </a:cubicBezTo>
                    <a:cubicBezTo>
                      <a:pt x="3963" y="1295"/>
                      <a:pt x="2889" y="2281"/>
                      <a:pt x="2480" y="3508"/>
                    </a:cubicBezTo>
                    <a:cubicBezTo>
                      <a:pt x="2336" y="3463"/>
                      <a:pt x="2187" y="3441"/>
                      <a:pt x="2037" y="3441"/>
                    </a:cubicBezTo>
                    <a:cubicBezTo>
                      <a:pt x="1299" y="3441"/>
                      <a:pt x="559" y="3966"/>
                      <a:pt x="389" y="4689"/>
                    </a:cubicBezTo>
                    <a:cubicBezTo>
                      <a:pt x="0" y="6326"/>
                      <a:pt x="2296" y="7169"/>
                      <a:pt x="3457" y="7634"/>
                    </a:cubicBezTo>
                    <a:cubicBezTo>
                      <a:pt x="4130" y="7906"/>
                      <a:pt x="4863" y="8045"/>
                      <a:pt x="5595" y="8045"/>
                    </a:cubicBezTo>
                    <a:cubicBezTo>
                      <a:pt x="6669" y="8045"/>
                      <a:pt x="7742" y="7744"/>
                      <a:pt x="8620" y="7118"/>
                    </a:cubicBezTo>
                    <a:cubicBezTo>
                      <a:pt x="9190" y="7865"/>
                      <a:pt x="10132" y="8266"/>
                      <a:pt x="11066" y="8266"/>
                    </a:cubicBezTo>
                    <a:cubicBezTo>
                      <a:pt x="11692" y="8266"/>
                      <a:pt x="12314" y="8086"/>
                      <a:pt x="12818" y="7711"/>
                    </a:cubicBezTo>
                    <a:cubicBezTo>
                      <a:pt x="13125" y="7491"/>
                      <a:pt x="13396" y="7195"/>
                      <a:pt x="13748" y="7057"/>
                    </a:cubicBezTo>
                    <a:cubicBezTo>
                      <a:pt x="13952" y="6972"/>
                      <a:pt x="14165" y="6945"/>
                      <a:pt x="14384" y="6945"/>
                    </a:cubicBezTo>
                    <a:cubicBezTo>
                      <a:pt x="14787" y="6945"/>
                      <a:pt x="15207" y="7038"/>
                      <a:pt x="15615" y="7041"/>
                    </a:cubicBezTo>
                    <a:cubicBezTo>
                      <a:pt x="15619" y="7041"/>
                      <a:pt x="15624" y="7041"/>
                      <a:pt x="15629" y="7041"/>
                    </a:cubicBezTo>
                    <a:cubicBezTo>
                      <a:pt x="16555" y="7041"/>
                      <a:pt x="17473" y="6541"/>
                      <a:pt x="17972" y="5753"/>
                    </a:cubicBezTo>
                    <a:cubicBezTo>
                      <a:pt x="18468" y="4960"/>
                      <a:pt x="18529" y="3912"/>
                      <a:pt x="18120" y="3069"/>
                    </a:cubicBezTo>
                    <a:cubicBezTo>
                      <a:pt x="17496" y="1796"/>
                      <a:pt x="16039" y="1203"/>
                      <a:pt x="14710" y="717"/>
                    </a:cubicBezTo>
                    <a:cubicBezTo>
                      <a:pt x="13742" y="361"/>
                      <a:pt x="12737" y="0"/>
                      <a:pt x="117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" name="Google Shape;1532;p31"/>
              <p:cNvSpPr/>
              <p:nvPr/>
            </p:nvSpPr>
            <p:spPr>
              <a:xfrm rot="-456988">
                <a:off x="8498992" y="621079"/>
                <a:ext cx="787043" cy="440336"/>
              </a:xfrm>
              <a:custGeom>
                <a:rect b="b" l="l" r="r" t="t"/>
                <a:pathLst>
                  <a:path extrusionOk="0" h="9486" w="16955">
                    <a:moveTo>
                      <a:pt x="9578" y="1"/>
                    </a:moveTo>
                    <a:cubicBezTo>
                      <a:pt x="9244" y="1"/>
                      <a:pt x="8910" y="59"/>
                      <a:pt x="8595" y="177"/>
                    </a:cubicBezTo>
                    <a:cubicBezTo>
                      <a:pt x="7844" y="469"/>
                      <a:pt x="7230" y="1108"/>
                      <a:pt x="6969" y="1874"/>
                    </a:cubicBezTo>
                    <a:cubicBezTo>
                      <a:pt x="6515" y="1368"/>
                      <a:pt x="5841" y="1089"/>
                      <a:pt x="5171" y="1089"/>
                    </a:cubicBezTo>
                    <a:cubicBezTo>
                      <a:pt x="4913" y="1089"/>
                      <a:pt x="4657" y="1130"/>
                      <a:pt x="4413" y="1215"/>
                    </a:cubicBezTo>
                    <a:cubicBezTo>
                      <a:pt x="3529" y="1522"/>
                      <a:pt x="2869" y="2386"/>
                      <a:pt x="2813" y="3316"/>
                    </a:cubicBezTo>
                    <a:cubicBezTo>
                      <a:pt x="2608" y="3114"/>
                      <a:pt x="2323" y="3013"/>
                      <a:pt x="2037" y="3013"/>
                    </a:cubicBezTo>
                    <a:cubicBezTo>
                      <a:pt x="1744" y="3013"/>
                      <a:pt x="1450" y="3119"/>
                      <a:pt x="1243" y="3332"/>
                    </a:cubicBezTo>
                    <a:cubicBezTo>
                      <a:pt x="824" y="3751"/>
                      <a:pt x="860" y="4446"/>
                      <a:pt x="1223" y="4891"/>
                    </a:cubicBezTo>
                    <a:cubicBezTo>
                      <a:pt x="1160" y="4880"/>
                      <a:pt x="1099" y="4875"/>
                      <a:pt x="1040" y="4875"/>
                    </a:cubicBezTo>
                    <a:cubicBezTo>
                      <a:pt x="422" y="4875"/>
                      <a:pt x="20" y="5460"/>
                      <a:pt x="6" y="6072"/>
                    </a:cubicBezTo>
                    <a:cubicBezTo>
                      <a:pt x="1" y="6665"/>
                      <a:pt x="425" y="7151"/>
                      <a:pt x="737" y="7626"/>
                    </a:cubicBezTo>
                    <a:cubicBezTo>
                      <a:pt x="1199" y="8317"/>
                      <a:pt x="1953" y="8769"/>
                      <a:pt x="2698" y="8769"/>
                    </a:cubicBezTo>
                    <a:cubicBezTo>
                      <a:pt x="3232" y="8769"/>
                      <a:pt x="3761" y="8537"/>
                      <a:pt x="4173" y="7994"/>
                    </a:cubicBezTo>
                    <a:cubicBezTo>
                      <a:pt x="4439" y="8812"/>
                      <a:pt x="5231" y="9431"/>
                      <a:pt x="6085" y="9482"/>
                    </a:cubicBezTo>
                    <a:cubicBezTo>
                      <a:pt x="6124" y="9485"/>
                      <a:pt x="6163" y="9486"/>
                      <a:pt x="6202" y="9486"/>
                    </a:cubicBezTo>
                    <a:cubicBezTo>
                      <a:pt x="7021" y="9486"/>
                      <a:pt x="7819" y="8981"/>
                      <a:pt x="8161" y="8240"/>
                    </a:cubicBezTo>
                    <a:cubicBezTo>
                      <a:pt x="8892" y="8603"/>
                      <a:pt x="9633" y="8966"/>
                      <a:pt x="10431" y="9119"/>
                    </a:cubicBezTo>
                    <a:cubicBezTo>
                      <a:pt x="10667" y="9165"/>
                      <a:pt x="10910" y="9189"/>
                      <a:pt x="11153" y="9189"/>
                    </a:cubicBezTo>
                    <a:cubicBezTo>
                      <a:pt x="11732" y="9189"/>
                      <a:pt x="12308" y="9049"/>
                      <a:pt x="12772" y="8710"/>
                    </a:cubicBezTo>
                    <a:cubicBezTo>
                      <a:pt x="13427" y="8230"/>
                      <a:pt x="13795" y="7304"/>
                      <a:pt x="13468" y="6558"/>
                    </a:cubicBezTo>
                    <a:lnTo>
                      <a:pt x="13468" y="6558"/>
                    </a:lnTo>
                    <a:cubicBezTo>
                      <a:pt x="13672" y="6615"/>
                      <a:pt x="13881" y="6643"/>
                      <a:pt x="14090" y="6643"/>
                    </a:cubicBezTo>
                    <a:cubicBezTo>
                      <a:pt x="15305" y="6643"/>
                      <a:pt x="16519" y="5719"/>
                      <a:pt x="16719" y="4497"/>
                    </a:cubicBezTo>
                    <a:cubicBezTo>
                      <a:pt x="16955" y="3076"/>
                      <a:pt x="15763" y="1573"/>
                      <a:pt x="14316" y="1496"/>
                    </a:cubicBezTo>
                    <a:cubicBezTo>
                      <a:pt x="14266" y="1494"/>
                      <a:pt x="14216" y="1493"/>
                      <a:pt x="14166" y="1493"/>
                    </a:cubicBezTo>
                    <a:cubicBezTo>
                      <a:pt x="13879" y="1493"/>
                      <a:pt x="13590" y="1528"/>
                      <a:pt x="13303" y="1528"/>
                    </a:cubicBezTo>
                    <a:cubicBezTo>
                      <a:pt x="13133" y="1528"/>
                      <a:pt x="12965" y="1515"/>
                      <a:pt x="12798" y="1476"/>
                    </a:cubicBezTo>
                    <a:cubicBezTo>
                      <a:pt x="12087" y="1312"/>
                      <a:pt x="11576" y="704"/>
                      <a:pt x="10942" y="346"/>
                    </a:cubicBezTo>
                    <a:cubicBezTo>
                      <a:pt x="10525" y="118"/>
                      <a:pt x="10052" y="1"/>
                      <a:pt x="95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" name="Google Shape;1533;p31"/>
              <p:cNvSpPr/>
              <p:nvPr/>
            </p:nvSpPr>
            <p:spPr>
              <a:xfrm rot="-456988">
                <a:off x="8113266" y="1511444"/>
                <a:ext cx="430727" cy="161308"/>
              </a:xfrm>
              <a:custGeom>
                <a:rect b="b" l="l" r="r" t="t"/>
                <a:pathLst>
                  <a:path extrusionOk="0" h="3475" w="9279">
                    <a:moveTo>
                      <a:pt x="7170" y="1"/>
                    </a:moveTo>
                    <a:cubicBezTo>
                      <a:pt x="6718" y="1"/>
                      <a:pt x="6251" y="263"/>
                      <a:pt x="6190" y="706"/>
                    </a:cubicBezTo>
                    <a:cubicBezTo>
                      <a:pt x="6236" y="368"/>
                      <a:pt x="5526" y="77"/>
                      <a:pt x="5295" y="57"/>
                    </a:cubicBezTo>
                    <a:cubicBezTo>
                      <a:pt x="5268" y="54"/>
                      <a:pt x="5241" y="53"/>
                      <a:pt x="5215" y="53"/>
                    </a:cubicBezTo>
                    <a:cubicBezTo>
                      <a:pt x="4892" y="53"/>
                      <a:pt x="4615" y="212"/>
                      <a:pt x="4295" y="212"/>
                    </a:cubicBezTo>
                    <a:cubicBezTo>
                      <a:pt x="4236" y="212"/>
                      <a:pt x="4176" y="207"/>
                      <a:pt x="4114" y="195"/>
                    </a:cubicBezTo>
                    <a:cubicBezTo>
                      <a:pt x="3779" y="119"/>
                      <a:pt x="3444" y="56"/>
                      <a:pt x="3129" y="56"/>
                    </a:cubicBezTo>
                    <a:cubicBezTo>
                      <a:pt x="2591" y="56"/>
                      <a:pt x="2111" y="242"/>
                      <a:pt x="1788" y="875"/>
                    </a:cubicBezTo>
                    <a:cubicBezTo>
                      <a:pt x="1551" y="679"/>
                      <a:pt x="1242" y="551"/>
                      <a:pt x="931" y="551"/>
                    </a:cubicBezTo>
                    <a:cubicBezTo>
                      <a:pt x="867" y="551"/>
                      <a:pt x="803" y="557"/>
                      <a:pt x="740" y="568"/>
                    </a:cubicBezTo>
                    <a:cubicBezTo>
                      <a:pt x="372" y="639"/>
                      <a:pt x="45" y="951"/>
                      <a:pt x="19" y="1330"/>
                    </a:cubicBezTo>
                    <a:cubicBezTo>
                      <a:pt x="0" y="1682"/>
                      <a:pt x="305" y="2026"/>
                      <a:pt x="644" y="2026"/>
                    </a:cubicBezTo>
                    <a:cubicBezTo>
                      <a:pt x="669" y="2026"/>
                      <a:pt x="694" y="2024"/>
                      <a:pt x="720" y="2020"/>
                    </a:cubicBezTo>
                    <a:lnTo>
                      <a:pt x="720" y="2020"/>
                    </a:lnTo>
                    <a:cubicBezTo>
                      <a:pt x="403" y="2076"/>
                      <a:pt x="270" y="2506"/>
                      <a:pt x="408" y="2802"/>
                    </a:cubicBezTo>
                    <a:cubicBezTo>
                      <a:pt x="551" y="3093"/>
                      <a:pt x="868" y="3252"/>
                      <a:pt x="1175" y="3344"/>
                    </a:cubicBezTo>
                    <a:cubicBezTo>
                      <a:pt x="1563" y="3457"/>
                      <a:pt x="1969" y="3475"/>
                      <a:pt x="2375" y="3475"/>
                    </a:cubicBezTo>
                    <a:cubicBezTo>
                      <a:pt x="2504" y="3475"/>
                      <a:pt x="2632" y="3473"/>
                      <a:pt x="2760" y="3472"/>
                    </a:cubicBezTo>
                    <a:cubicBezTo>
                      <a:pt x="3015" y="3467"/>
                      <a:pt x="3276" y="3456"/>
                      <a:pt x="3532" y="3456"/>
                    </a:cubicBezTo>
                    <a:cubicBezTo>
                      <a:pt x="4273" y="3446"/>
                      <a:pt x="5014" y="3431"/>
                      <a:pt x="5766" y="3410"/>
                    </a:cubicBezTo>
                    <a:cubicBezTo>
                      <a:pt x="6032" y="3405"/>
                      <a:pt x="6313" y="3400"/>
                      <a:pt x="6538" y="3247"/>
                    </a:cubicBezTo>
                    <a:cubicBezTo>
                      <a:pt x="6753" y="3093"/>
                      <a:pt x="6855" y="2741"/>
                      <a:pt x="6671" y="2557"/>
                    </a:cubicBezTo>
                    <a:lnTo>
                      <a:pt x="6671" y="2557"/>
                    </a:lnTo>
                    <a:cubicBezTo>
                      <a:pt x="7098" y="2730"/>
                      <a:pt x="7553" y="2912"/>
                      <a:pt x="8014" y="2912"/>
                    </a:cubicBezTo>
                    <a:cubicBezTo>
                      <a:pt x="8083" y="2912"/>
                      <a:pt x="8151" y="2908"/>
                      <a:pt x="8220" y="2899"/>
                    </a:cubicBezTo>
                    <a:cubicBezTo>
                      <a:pt x="8747" y="2843"/>
                      <a:pt x="9278" y="2413"/>
                      <a:pt x="9258" y="1887"/>
                    </a:cubicBezTo>
                    <a:cubicBezTo>
                      <a:pt x="9248" y="1493"/>
                      <a:pt x="8951" y="1176"/>
                      <a:pt x="8680" y="895"/>
                    </a:cubicBezTo>
                    <a:cubicBezTo>
                      <a:pt x="8317" y="527"/>
                      <a:pt x="7913" y="143"/>
                      <a:pt x="7407" y="26"/>
                    </a:cubicBezTo>
                    <a:cubicBezTo>
                      <a:pt x="7330" y="9"/>
                      <a:pt x="7250" y="1"/>
                      <a:pt x="71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" name="Google Shape;1534;p31"/>
              <p:cNvSpPr/>
              <p:nvPr/>
            </p:nvSpPr>
            <p:spPr>
              <a:xfrm rot="-456988">
                <a:off x="7139722" y="1929074"/>
                <a:ext cx="412066" cy="175234"/>
              </a:xfrm>
              <a:custGeom>
                <a:rect b="b" l="l" r="r" t="t"/>
                <a:pathLst>
                  <a:path extrusionOk="0" h="3775" w="8877">
                    <a:moveTo>
                      <a:pt x="2928" y="1"/>
                    </a:moveTo>
                    <a:cubicBezTo>
                      <a:pt x="2649" y="1"/>
                      <a:pt x="2408" y="120"/>
                      <a:pt x="2143" y="185"/>
                    </a:cubicBezTo>
                    <a:cubicBezTo>
                      <a:pt x="1734" y="313"/>
                      <a:pt x="1315" y="374"/>
                      <a:pt x="921" y="563"/>
                    </a:cubicBezTo>
                    <a:cubicBezTo>
                      <a:pt x="650" y="696"/>
                      <a:pt x="389" y="870"/>
                      <a:pt x="226" y="1121"/>
                    </a:cubicBezTo>
                    <a:cubicBezTo>
                      <a:pt x="57" y="1371"/>
                      <a:pt x="1" y="1709"/>
                      <a:pt x="139" y="1974"/>
                    </a:cubicBezTo>
                    <a:cubicBezTo>
                      <a:pt x="313" y="2302"/>
                      <a:pt x="717" y="2429"/>
                      <a:pt x="1085" y="2470"/>
                    </a:cubicBezTo>
                    <a:cubicBezTo>
                      <a:pt x="1458" y="2506"/>
                      <a:pt x="1846" y="2496"/>
                      <a:pt x="2174" y="2660"/>
                    </a:cubicBezTo>
                    <a:cubicBezTo>
                      <a:pt x="2465" y="2813"/>
                      <a:pt x="2680" y="3089"/>
                      <a:pt x="2910" y="3324"/>
                    </a:cubicBezTo>
                    <a:cubicBezTo>
                      <a:pt x="3135" y="3564"/>
                      <a:pt x="3418" y="3774"/>
                      <a:pt x="3741" y="3774"/>
                    </a:cubicBezTo>
                    <a:cubicBezTo>
                      <a:pt x="3748" y="3774"/>
                      <a:pt x="3756" y="3774"/>
                      <a:pt x="3764" y="3774"/>
                    </a:cubicBezTo>
                    <a:cubicBezTo>
                      <a:pt x="4193" y="3754"/>
                      <a:pt x="4500" y="3355"/>
                      <a:pt x="4878" y="3150"/>
                    </a:cubicBezTo>
                    <a:cubicBezTo>
                      <a:pt x="5121" y="3021"/>
                      <a:pt x="5394" y="2976"/>
                      <a:pt x="5674" y="2976"/>
                    </a:cubicBezTo>
                    <a:cubicBezTo>
                      <a:pt x="5911" y="2976"/>
                      <a:pt x="6154" y="3008"/>
                      <a:pt x="6387" y="3048"/>
                    </a:cubicBezTo>
                    <a:cubicBezTo>
                      <a:pt x="6730" y="3111"/>
                      <a:pt x="7085" y="3184"/>
                      <a:pt x="7435" y="3184"/>
                    </a:cubicBezTo>
                    <a:cubicBezTo>
                      <a:pt x="7595" y="3184"/>
                      <a:pt x="7754" y="3169"/>
                      <a:pt x="7910" y="3130"/>
                    </a:cubicBezTo>
                    <a:cubicBezTo>
                      <a:pt x="8411" y="3012"/>
                      <a:pt x="8876" y="2557"/>
                      <a:pt x="8805" y="2046"/>
                    </a:cubicBezTo>
                    <a:cubicBezTo>
                      <a:pt x="8749" y="1642"/>
                      <a:pt x="8370" y="1340"/>
                      <a:pt x="7977" y="1259"/>
                    </a:cubicBezTo>
                    <a:cubicBezTo>
                      <a:pt x="7859" y="1233"/>
                      <a:pt x="7739" y="1222"/>
                      <a:pt x="7619" y="1222"/>
                    </a:cubicBezTo>
                    <a:cubicBezTo>
                      <a:pt x="7334" y="1222"/>
                      <a:pt x="7047" y="1284"/>
                      <a:pt x="6770" y="1356"/>
                    </a:cubicBezTo>
                    <a:cubicBezTo>
                      <a:pt x="6479" y="891"/>
                      <a:pt x="5983" y="548"/>
                      <a:pt x="5441" y="466"/>
                    </a:cubicBezTo>
                    <a:cubicBezTo>
                      <a:pt x="5283" y="442"/>
                      <a:pt x="5122" y="438"/>
                      <a:pt x="4961" y="438"/>
                    </a:cubicBezTo>
                    <a:cubicBezTo>
                      <a:pt x="4891" y="438"/>
                      <a:pt x="4820" y="439"/>
                      <a:pt x="4750" y="439"/>
                    </a:cubicBezTo>
                    <a:cubicBezTo>
                      <a:pt x="4543" y="439"/>
                      <a:pt x="4337" y="433"/>
                      <a:pt x="4137" y="384"/>
                    </a:cubicBezTo>
                    <a:cubicBezTo>
                      <a:pt x="3728" y="287"/>
                      <a:pt x="3380" y="16"/>
                      <a:pt x="2946" y="1"/>
                    </a:cubicBezTo>
                    <a:cubicBezTo>
                      <a:pt x="2940" y="1"/>
                      <a:pt x="2934" y="1"/>
                      <a:pt x="29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" name="Google Shape;1535;p31"/>
              <p:cNvSpPr/>
              <p:nvPr/>
            </p:nvSpPr>
            <p:spPr>
              <a:xfrm rot="-456988">
                <a:off x="8467285" y="240793"/>
                <a:ext cx="412298" cy="175234"/>
              </a:xfrm>
              <a:custGeom>
                <a:rect b="b" l="l" r="r" t="t"/>
                <a:pathLst>
                  <a:path extrusionOk="0" h="3775" w="8882">
                    <a:moveTo>
                      <a:pt x="2933" y="1"/>
                    </a:moveTo>
                    <a:cubicBezTo>
                      <a:pt x="2650" y="1"/>
                      <a:pt x="2414" y="120"/>
                      <a:pt x="2143" y="190"/>
                    </a:cubicBezTo>
                    <a:cubicBezTo>
                      <a:pt x="1734" y="308"/>
                      <a:pt x="1325" y="369"/>
                      <a:pt x="921" y="563"/>
                    </a:cubicBezTo>
                    <a:cubicBezTo>
                      <a:pt x="655" y="701"/>
                      <a:pt x="395" y="870"/>
                      <a:pt x="226" y="1121"/>
                    </a:cubicBezTo>
                    <a:cubicBezTo>
                      <a:pt x="62" y="1371"/>
                      <a:pt x="1" y="1709"/>
                      <a:pt x="144" y="1980"/>
                    </a:cubicBezTo>
                    <a:cubicBezTo>
                      <a:pt x="313" y="2302"/>
                      <a:pt x="717" y="2430"/>
                      <a:pt x="1090" y="2470"/>
                    </a:cubicBezTo>
                    <a:cubicBezTo>
                      <a:pt x="1458" y="2506"/>
                      <a:pt x="1852" y="2496"/>
                      <a:pt x="2174" y="2660"/>
                    </a:cubicBezTo>
                    <a:cubicBezTo>
                      <a:pt x="2470" y="2813"/>
                      <a:pt x="2680" y="3089"/>
                      <a:pt x="2910" y="3324"/>
                    </a:cubicBezTo>
                    <a:cubicBezTo>
                      <a:pt x="3135" y="3564"/>
                      <a:pt x="3423" y="3775"/>
                      <a:pt x="3746" y="3775"/>
                    </a:cubicBezTo>
                    <a:cubicBezTo>
                      <a:pt x="3754" y="3775"/>
                      <a:pt x="3761" y="3774"/>
                      <a:pt x="3769" y="3774"/>
                    </a:cubicBezTo>
                    <a:cubicBezTo>
                      <a:pt x="4193" y="3754"/>
                      <a:pt x="4500" y="3360"/>
                      <a:pt x="4879" y="3156"/>
                    </a:cubicBezTo>
                    <a:cubicBezTo>
                      <a:pt x="5124" y="3023"/>
                      <a:pt x="5396" y="2977"/>
                      <a:pt x="5674" y="2977"/>
                    </a:cubicBezTo>
                    <a:cubicBezTo>
                      <a:pt x="5911" y="2977"/>
                      <a:pt x="6153" y="3011"/>
                      <a:pt x="6387" y="3053"/>
                    </a:cubicBezTo>
                    <a:cubicBezTo>
                      <a:pt x="6736" y="3113"/>
                      <a:pt x="7093" y="3188"/>
                      <a:pt x="7446" y="3188"/>
                    </a:cubicBezTo>
                    <a:cubicBezTo>
                      <a:pt x="7604" y="3188"/>
                      <a:pt x="7761" y="3173"/>
                      <a:pt x="7915" y="3135"/>
                    </a:cubicBezTo>
                    <a:cubicBezTo>
                      <a:pt x="8411" y="3012"/>
                      <a:pt x="8882" y="2557"/>
                      <a:pt x="8810" y="2046"/>
                    </a:cubicBezTo>
                    <a:cubicBezTo>
                      <a:pt x="8754" y="1647"/>
                      <a:pt x="8376" y="1346"/>
                      <a:pt x="7977" y="1264"/>
                    </a:cubicBezTo>
                    <a:cubicBezTo>
                      <a:pt x="7856" y="1236"/>
                      <a:pt x="7734" y="1224"/>
                      <a:pt x="7611" y="1224"/>
                    </a:cubicBezTo>
                    <a:cubicBezTo>
                      <a:pt x="7331" y="1224"/>
                      <a:pt x="7047" y="1285"/>
                      <a:pt x="6770" y="1356"/>
                    </a:cubicBezTo>
                    <a:cubicBezTo>
                      <a:pt x="6484" y="891"/>
                      <a:pt x="5983" y="553"/>
                      <a:pt x="5441" y="471"/>
                    </a:cubicBezTo>
                    <a:cubicBezTo>
                      <a:pt x="5264" y="442"/>
                      <a:pt x="5085" y="439"/>
                      <a:pt x="4905" y="439"/>
                    </a:cubicBezTo>
                    <a:cubicBezTo>
                      <a:pt x="4866" y="439"/>
                      <a:pt x="4828" y="439"/>
                      <a:pt x="4789" y="439"/>
                    </a:cubicBezTo>
                    <a:cubicBezTo>
                      <a:pt x="4570" y="439"/>
                      <a:pt x="4352" y="436"/>
                      <a:pt x="4137" y="384"/>
                    </a:cubicBezTo>
                    <a:cubicBezTo>
                      <a:pt x="3728" y="292"/>
                      <a:pt x="3380" y="21"/>
                      <a:pt x="2951" y="1"/>
                    </a:cubicBezTo>
                    <a:cubicBezTo>
                      <a:pt x="2945" y="1"/>
                      <a:pt x="2939" y="1"/>
                      <a:pt x="29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19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36" name="Google Shape;1536;p31"/>
              <p:cNvGrpSpPr/>
              <p:nvPr/>
            </p:nvGrpSpPr>
            <p:grpSpPr>
              <a:xfrm>
                <a:off x="6684953" y="128609"/>
                <a:ext cx="2769555" cy="2055717"/>
                <a:chOff x="7710303" y="128597"/>
                <a:chExt cx="2769555" cy="2055717"/>
              </a:xfrm>
            </p:grpSpPr>
            <p:sp>
              <p:nvSpPr>
                <p:cNvPr id="1537" name="Google Shape;1537;p31"/>
                <p:cNvSpPr/>
                <p:nvPr/>
              </p:nvSpPr>
              <p:spPr>
                <a:xfrm rot="-456988">
                  <a:off x="8132911" y="939468"/>
                  <a:ext cx="1181981" cy="508665"/>
                </a:xfrm>
                <a:custGeom>
                  <a:rect b="b" l="l" r="r" t="t"/>
                  <a:pathLst>
                    <a:path extrusionOk="0" h="10958" w="25463">
                      <a:moveTo>
                        <a:pt x="17085" y="1"/>
                      </a:moveTo>
                      <a:cubicBezTo>
                        <a:pt x="15665" y="1"/>
                        <a:pt x="14166" y="825"/>
                        <a:pt x="13596" y="2363"/>
                      </a:cubicBezTo>
                      <a:cubicBezTo>
                        <a:pt x="12834" y="1800"/>
                        <a:pt x="12067" y="1238"/>
                        <a:pt x="11203" y="911"/>
                      </a:cubicBezTo>
                      <a:cubicBezTo>
                        <a:pt x="10778" y="754"/>
                        <a:pt x="10325" y="661"/>
                        <a:pt x="9873" y="661"/>
                      </a:cubicBezTo>
                      <a:cubicBezTo>
                        <a:pt x="9411" y="661"/>
                        <a:pt x="8950" y="758"/>
                        <a:pt x="8519" y="982"/>
                      </a:cubicBezTo>
                      <a:cubicBezTo>
                        <a:pt x="7675" y="1432"/>
                        <a:pt x="7005" y="2460"/>
                        <a:pt x="7046" y="3534"/>
                      </a:cubicBezTo>
                      <a:cubicBezTo>
                        <a:pt x="5988" y="2900"/>
                        <a:pt x="4853" y="2342"/>
                        <a:pt x="3651" y="2342"/>
                      </a:cubicBezTo>
                      <a:cubicBezTo>
                        <a:pt x="2445" y="2342"/>
                        <a:pt x="1151" y="3007"/>
                        <a:pt x="579" y="4280"/>
                      </a:cubicBezTo>
                      <a:cubicBezTo>
                        <a:pt x="1" y="5553"/>
                        <a:pt x="451" y="7378"/>
                        <a:pt x="1606" y="7746"/>
                      </a:cubicBezTo>
                      <a:cubicBezTo>
                        <a:pt x="1678" y="8984"/>
                        <a:pt x="2470" y="10083"/>
                        <a:pt x="3493" y="10359"/>
                      </a:cubicBezTo>
                      <a:cubicBezTo>
                        <a:pt x="3665" y="10406"/>
                        <a:pt x="3842" y="10428"/>
                        <a:pt x="4020" y="10428"/>
                      </a:cubicBezTo>
                      <a:cubicBezTo>
                        <a:pt x="4896" y="10428"/>
                        <a:pt x="5791" y="9884"/>
                        <a:pt x="6284" y="9004"/>
                      </a:cubicBezTo>
                      <a:cubicBezTo>
                        <a:pt x="6903" y="10180"/>
                        <a:pt x="8048" y="10932"/>
                        <a:pt x="9250" y="10957"/>
                      </a:cubicBezTo>
                      <a:cubicBezTo>
                        <a:pt x="9271" y="10958"/>
                        <a:pt x="9292" y="10958"/>
                        <a:pt x="9313" y="10958"/>
                      </a:cubicBezTo>
                      <a:cubicBezTo>
                        <a:pt x="10489" y="10958"/>
                        <a:pt x="11676" y="10262"/>
                        <a:pt x="12404" y="9137"/>
                      </a:cubicBezTo>
                      <a:cubicBezTo>
                        <a:pt x="13148" y="10136"/>
                        <a:pt x="14271" y="10719"/>
                        <a:pt x="15421" y="10719"/>
                      </a:cubicBezTo>
                      <a:cubicBezTo>
                        <a:pt x="15496" y="10719"/>
                        <a:pt x="15571" y="10717"/>
                        <a:pt x="15646" y="10712"/>
                      </a:cubicBezTo>
                      <a:cubicBezTo>
                        <a:pt x="16873" y="10625"/>
                        <a:pt x="18074" y="9868"/>
                        <a:pt x="18836" y="8703"/>
                      </a:cubicBezTo>
                      <a:cubicBezTo>
                        <a:pt x="19992" y="9372"/>
                        <a:pt x="21285" y="9746"/>
                        <a:pt x="22594" y="9776"/>
                      </a:cubicBezTo>
                      <a:cubicBezTo>
                        <a:pt x="22637" y="9778"/>
                        <a:pt x="22680" y="9778"/>
                        <a:pt x="22724" y="9778"/>
                      </a:cubicBezTo>
                      <a:cubicBezTo>
                        <a:pt x="23178" y="9778"/>
                        <a:pt x="23655" y="9697"/>
                        <a:pt x="24005" y="9347"/>
                      </a:cubicBezTo>
                      <a:cubicBezTo>
                        <a:pt x="24640" y="8711"/>
                        <a:pt x="24381" y="7288"/>
                        <a:pt x="23585" y="7075"/>
                      </a:cubicBezTo>
                      <a:lnTo>
                        <a:pt x="23585" y="7075"/>
                      </a:lnTo>
                      <a:cubicBezTo>
                        <a:pt x="23662" y="7094"/>
                        <a:pt x="23739" y="7104"/>
                        <a:pt x="23816" y="7104"/>
                      </a:cubicBezTo>
                      <a:cubicBezTo>
                        <a:pt x="24596" y="7104"/>
                        <a:pt x="25311" y="6154"/>
                        <a:pt x="25385" y="5195"/>
                      </a:cubicBezTo>
                      <a:cubicBezTo>
                        <a:pt x="25462" y="4142"/>
                        <a:pt x="24992" y="3160"/>
                        <a:pt x="24455" y="2342"/>
                      </a:cubicBezTo>
                      <a:cubicBezTo>
                        <a:pt x="23820" y="1380"/>
                        <a:pt x="23279" y="1038"/>
                        <a:pt x="22579" y="1038"/>
                      </a:cubicBezTo>
                      <a:cubicBezTo>
                        <a:pt x="22208" y="1038"/>
                        <a:pt x="21793" y="1134"/>
                        <a:pt x="21295" y="1284"/>
                      </a:cubicBezTo>
                      <a:cubicBezTo>
                        <a:pt x="21161" y="1325"/>
                        <a:pt x="21026" y="1343"/>
                        <a:pt x="20890" y="1343"/>
                      </a:cubicBezTo>
                      <a:cubicBezTo>
                        <a:pt x="19804" y="1343"/>
                        <a:pt x="18652" y="177"/>
                        <a:pt x="17553" y="31"/>
                      </a:cubicBezTo>
                      <a:cubicBezTo>
                        <a:pt x="17399" y="11"/>
                        <a:pt x="17242" y="1"/>
                        <a:pt x="17085" y="1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8" name="Google Shape;1538;p31"/>
                <p:cNvSpPr/>
                <p:nvPr/>
              </p:nvSpPr>
              <p:spPr>
                <a:xfrm rot="-456988">
                  <a:off x="8161447" y="204037"/>
                  <a:ext cx="1173161" cy="522777"/>
                </a:xfrm>
                <a:custGeom>
                  <a:rect b="b" l="l" r="r" t="t"/>
                  <a:pathLst>
                    <a:path extrusionOk="0" h="11262" w="25273">
                      <a:moveTo>
                        <a:pt x="15959" y="0"/>
                      </a:moveTo>
                      <a:cubicBezTo>
                        <a:pt x="15794" y="0"/>
                        <a:pt x="15627" y="7"/>
                        <a:pt x="15461" y="22"/>
                      </a:cubicBezTo>
                      <a:cubicBezTo>
                        <a:pt x="13891" y="155"/>
                        <a:pt x="12271" y="1182"/>
                        <a:pt x="11989" y="2736"/>
                      </a:cubicBezTo>
                      <a:cubicBezTo>
                        <a:pt x="11021" y="1764"/>
                        <a:pt x="9646" y="1224"/>
                        <a:pt x="8276" y="1224"/>
                      </a:cubicBezTo>
                      <a:cubicBezTo>
                        <a:pt x="7888" y="1224"/>
                        <a:pt x="7500" y="1267"/>
                        <a:pt x="7122" y="1356"/>
                      </a:cubicBezTo>
                      <a:cubicBezTo>
                        <a:pt x="5409" y="1760"/>
                        <a:pt x="3947" y="3099"/>
                        <a:pt x="3385" y="4766"/>
                      </a:cubicBezTo>
                      <a:cubicBezTo>
                        <a:pt x="3188" y="4704"/>
                        <a:pt x="2985" y="4675"/>
                        <a:pt x="2782" y="4675"/>
                      </a:cubicBezTo>
                      <a:cubicBezTo>
                        <a:pt x="1775" y="4675"/>
                        <a:pt x="766" y="5391"/>
                        <a:pt x="532" y="6387"/>
                      </a:cubicBezTo>
                      <a:cubicBezTo>
                        <a:pt x="0" y="8616"/>
                        <a:pt x="3129" y="9766"/>
                        <a:pt x="4714" y="10405"/>
                      </a:cubicBezTo>
                      <a:cubicBezTo>
                        <a:pt x="5636" y="10777"/>
                        <a:pt x="6636" y="10968"/>
                        <a:pt x="7634" y="10968"/>
                      </a:cubicBezTo>
                      <a:cubicBezTo>
                        <a:pt x="9104" y="10968"/>
                        <a:pt x="10569" y="10554"/>
                        <a:pt x="11770" y="9695"/>
                      </a:cubicBezTo>
                      <a:cubicBezTo>
                        <a:pt x="12545" y="10715"/>
                        <a:pt x="13829" y="11262"/>
                        <a:pt x="15102" y="11262"/>
                      </a:cubicBezTo>
                      <a:cubicBezTo>
                        <a:pt x="15953" y="11262"/>
                        <a:pt x="16799" y="11018"/>
                        <a:pt x="17486" y="10508"/>
                      </a:cubicBezTo>
                      <a:cubicBezTo>
                        <a:pt x="17905" y="10201"/>
                        <a:pt x="18273" y="9802"/>
                        <a:pt x="18754" y="9613"/>
                      </a:cubicBezTo>
                      <a:cubicBezTo>
                        <a:pt x="19032" y="9500"/>
                        <a:pt x="19322" y="9463"/>
                        <a:pt x="19619" y="9463"/>
                      </a:cubicBezTo>
                      <a:cubicBezTo>
                        <a:pt x="20169" y="9463"/>
                        <a:pt x="20740" y="9589"/>
                        <a:pt x="21295" y="9593"/>
                      </a:cubicBezTo>
                      <a:cubicBezTo>
                        <a:pt x="21309" y="9593"/>
                        <a:pt x="21322" y="9593"/>
                        <a:pt x="21336" y="9593"/>
                      </a:cubicBezTo>
                      <a:cubicBezTo>
                        <a:pt x="22600" y="9593"/>
                        <a:pt x="23843" y="8906"/>
                        <a:pt x="24510" y="7834"/>
                      </a:cubicBezTo>
                      <a:cubicBezTo>
                        <a:pt x="25196" y="6755"/>
                        <a:pt x="25272" y="5323"/>
                        <a:pt x="24710" y="4173"/>
                      </a:cubicBezTo>
                      <a:cubicBezTo>
                        <a:pt x="23866" y="2435"/>
                        <a:pt x="21877" y="1632"/>
                        <a:pt x="20062" y="973"/>
                      </a:cubicBezTo>
                      <a:cubicBezTo>
                        <a:pt x="18736" y="492"/>
                        <a:pt x="17361" y="0"/>
                        <a:pt x="15959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9" name="Google Shape;1539;p31"/>
                <p:cNvSpPr/>
                <p:nvPr/>
              </p:nvSpPr>
              <p:spPr>
                <a:xfrm rot="-456988">
                  <a:off x="9392923" y="547511"/>
                  <a:ext cx="1052609" cy="588043"/>
                </a:xfrm>
                <a:custGeom>
                  <a:rect b="b" l="l" r="r" t="t"/>
                  <a:pathLst>
                    <a:path extrusionOk="0" h="12668" w="22676">
                      <a:moveTo>
                        <a:pt x="12818" y="1"/>
                      </a:moveTo>
                      <a:cubicBezTo>
                        <a:pt x="12368" y="1"/>
                        <a:pt x="11919" y="80"/>
                        <a:pt x="11499" y="240"/>
                      </a:cubicBezTo>
                      <a:cubicBezTo>
                        <a:pt x="10487" y="628"/>
                        <a:pt x="9669" y="1477"/>
                        <a:pt x="9321" y="2499"/>
                      </a:cubicBezTo>
                      <a:cubicBezTo>
                        <a:pt x="8717" y="1829"/>
                        <a:pt x="7809" y="1453"/>
                        <a:pt x="6908" y="1453"/>
                      </a:cubicBezTo>
                      <a:cubicBezTo>
                        <a:pt x="6565" y="1453"/>
                        <a:pt x="6224" y="1507"/>
                        <a:pt x="5900" y="1620"/>
                      </a:cubicBezTo>
                      <a:cubicBezTo>
                        <a:pt x="4725" y="2029"/>
                        <a:pt x="3840" y="3185"/>
                        <a:pt x="3763" y="4432"/>
                      </a:cubicBezTo>
                      <a:cubicBezTo>
                        <a:pt x="3490" y="4162"/>
                        <a:pt x="3109" y="4027"/>
                        <a:pt x="2726" y="4027"/>
                      </a:cubicBezTo>
                      <a:cubicBezTo>
                        <a:pt x="2334" y="4027"/>
                        <a:pt x="1941" y="4168"/>
                        <a:pt x="1662" y="4447"/>
                      </a:cubicBezTo>
                      <a:cubicBezTo>
                        <a:pt x="1105" y="5010"/>
                        <a:pt x="1146" y="5945"/>
                        <a:pt x="1636" y="6533"/>
                      </a:cubicBezTo>
                      <a:cubicBezTo>
                        <a:pt x="1553" y="6519"/>
                        <a:pt x="1472" y="6512"/>
                        <a:pt x="1393" y="6512"/>
                      </a:cubicBezTo>
                      <a:cubicBezTo>
                        <a:pt x="560" y="6512"/>
                        <a:pt x="25" y="7296"/>
                        <a:pt x="16" y="8118"/>
                      </a:cubicBezTo>
                      <a:cubicBezTo>
                        <a:pt x="0" y="8916"/>
                        <a:pt x="568" y="9565"/>
                        <a:pt x="992" y="10194"/>
                      </a:cubicBezTo>
                      <a:cubicBezTo>
                        <a:pt x="1611" y="11107"/>
                        <a:pt x="2614" y="11705"/>
                        <a:pt x="3608" y="11705"/>
                      </a:cubicBezTo>
                      <a:cubicBezTo>
                        <a:pt x="4323" y="11705"/>
                        <a:pt x="5032" y="11395"/>
                        <a:pt x="5589" y="10670"/>
                      </a:cubicBezTo>
                      <a:cubicBezTo>
                        <a:pt x="5931" y="11764"/>
                        <a:pt x="6995" y="12592"/>
                        <a:pt x="8140" y="12663"/>
                      </a:cubicBezTo>
                      <a:cubicBezTo>
                        <a:pt x="8191" y="12666"/>
                        <a:pt x="8242" y="12668"/>
                        <a:pt x="8293" y="12668"/>
                      </a:cubicBezTo>
                      <a:cubicBezTo>
                        <a:pt x="9382" y="12668"/>
                        <a:pt x="10462" y="11998"/>
                        <a:pt x="10916" y="11002"/>
                      </a:cubicBezTo>
                      <a:cubicBezTo>
                        <a:pt x="11898" y="11488"/>
                        <a:pt x="12884" y="11978"/>
                        <a:pt x="13953" y="12183"/>
                      </a:cubicBezTo>
                      <a:cubicBezTo>
                        <a:pt x="14270" y="12244"/>
                        <a:pt x="14597" y="12277"/>
                        <a:pt x="14924" y="12277"/>
                      </a:cubicBezTo>
                      <a:cubicBezTo>
                        <a:pt x="15697" y="12277"/>
                        <a:pt x="16465" y="12090"/>
                        <a:pt x="17087" y="11641"/>
                      </a:cubicBezTo>
                      <a:cubicBezTo>
                        <a:pt x="17966" y="11002"/>
                        <a:pt x="18452" y="9759"/>
                        <a:pt x="18012" y="8762"/>
                      </a:cubicBezTo>
                      <a:lnTo>
                        <a:pt x="18012" y="8762"/>
                      </a:lnTo>
                      <a:cubicBezTo>
                        <a:pt x="18287" y="8841"/>
                        <a:pt x="18568" y="8878"/>
                        <a:pt x="18849" y="8878"/>
                      </a:cubicBezTo>
                      <a:cubicBezTo>
                        <a:pt x="20472" y="8878"/>
                        <a:pt x="22084" y="7643"/>
                        <a:pt x="22358" y="6017"/>
                      </a:cubicBezTo>
                      <a:cubicBezTo>
                        <a:pt x="22675" y="4105"/>
                        <a:pt x="21075" y="2106"/>
                        <a:pt x="19142" y="2003"/>
                      </a:cubicBezTo>
                      <a:cubicBezTo>
                        <a:pt x="19065" y="1999"/>
                        <a:pt x="18988" y="1997"/>
                        <a:pt x="18910" y="1997"/>
                      </a:cubicBezTo>
                      <a:cubicBezTo>
                        <a:pt x="18540" y="1997"/>
                        <a:pt x="18166" y="2041"/>
                        <a:pt x="17796" y="2041"/>
                      </a:cubicBezTo>
                      <a:cubicBezTo>
                        <a:pt x="17564" y="2041"/>
                        <a:pt x="17334" y="2023"/>
                        <a:pt x="17108" y="1968"/>
                      </a:cubicBezTo>
                      <a:cubicBezTo>
                        <a:pt x="16162" y="1748"/>
                        <a:pt x="15482" y="935"/>
                        <a:pt x="14628" y="459"/>
                      </a:cubicBezTo>
                      <a:cubicBezTo>
                        <a:pt x="14076" y="155"/>
                        <a:pt x="13447" y="1"/>
                        <a:pt x="12818" y="1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0" name="Google Shape;1540;p31"/>
                <p:cNvSpPr/>
                <p:nvPr/>
              </p:nvSpPr>
              <p:spPr>
                <a:xfrm rot="-456988">
                  <a:off x="9054041" y="1478973"/>
                  <a:ext cx="599462" cy="224995"/>
                </a:xfrm>
                <a:custGeom>
                  <a:rect b="b" l="l" r="r" t="t"/>
                  <a:pathLst>
                    <a:path extrusionOk="0" h="4847" w="12914">
                      <a:moveTo>
                        <a:pt x="9986" y="0"/>
                      </a:moveTo>
                      <a:cubicBezTo>
                        <a:pt x="9357" y="0"/>
                        <a:pt x="8705" y="368"/>
                        <a:pt x="8619" y="976"/>
                      </a:cubicBezTo>
                      <a:cubicBezTo>
                        <a:pt x="8685" y="516"/>
                        <a:pt x="7698" y="107"/>
                        <a:pt x="7376" y="71"/>
                      </a:cubicBezTo>
                      <a:cubicBezTo>
                        <a:pt x="7337" y="68"/>
                        <a:pt x="7297" y="66"/>
                        <a:pt x="7259" y="66"/>
                      </a:cubicBezTo>
                      <a:cubicBezTo>
                        <a:pt x="6806" y="66"/>
                        <a:pt x="6416" y="284"/>
                        <a:pt x="5972" y="284"/>
                      </a:cubicBezTo>
                      <a:cubicBezTo>
                        <a:pt x="5891" y="284"/>
                        <a:pt x="5809" y="277"/>
                        <a:pt x="5725" y="261"/>
                      </a:cubicBezTo>
                      <a:cubicBezTo>
                        <a:pt x="5269" y="171"/>
                        <a:pt x="4818" y="93"/>
                        <a:pt x="4393" y="93"/>
                      </a:cubicBezTo>
                      <a:cubicBezTo>
                        <a:pt x="3630" y="93"/>
                        <a:pt x="2953" y="346"/>
                        <a:pt x="2494" y="1242"/>
                      </a:cubicBezTo>
                      <a:cubicBezTo>
                        <a:pt x="2159" y="967"/>
                        <a:pt x="1725" y="790"/>
                        <a:pt x="1296" y="790"/>
                      </a:cubicBezTo>
                      <a:cubicBezTo>
                        <a:pt x="1207" y="790"/>
                        <a:pt x="1119" y="797"/>
                        <a:pt x="1031" y="813"/>
                      </a:cubicBezTo>
                      <a:cubicBezTo>
                        <a:pt x="520" y="910"/>
                        <a:pt x="65" y="1350"/>
                        <a:pt x="29" y="1871"/>
                      </a:cubicBezTo>
                      <a:cubicBezTo>
                        <a:pt x="1" y="2356"/>
                        <a:pt x="422" y="2836"/>
                        <a:pt x="901" y="2836"/>
                      </a:cubicBezTo>
                      <a:cubicBezTo>
                        <a:pt x="937" y="2836"/>
                        <a:pt x="974" y="2833"/>
                        <a:pt x="1011" y="2827"/>
                      </a:cubicBezTo>
                      <a:lnTo>
                        <a:pt x="1011" y="2827"/>
                      </a:lnTo>
                      <a:cubicBezTo>
                        <a:pt x="566" y="2909"/>
                        <a:pt x="377" y="3507"/>
                        <a:pt x="576" y="3916"/>
                      </a:cubicBezTo>
                      <a:cubicBezTo>
                        <a:pt x="771" y="4325"/>
                        <a:pt x="1215" y="4545"/>
                        <a:pt x="1640" y="4668"/>
                      </a:cubicBezTo>
                      <a:cubicBezTo>
                        <a:pt x="2184" y="4819"/>
                        <a:pt x="2751" y="4847"/>
                        <a:pt x="3318" y="4847"/>
                      </a:cubicBezTo>
                      <a:cubicBezTo>
                        <a:pt x="3497" y="4847"/>
                        <a:pt x="3675" y="4844"/>
                        <a:pt x="3854" y="4842"/>
                      </a:cubicBezTo>
                      <a:lnTo>
                        <a:pt x="4927" y="4821"/>
                      </a:lnTo>
                      <a:cubicBezTo>
                        <a:pt x="5960" y="4806"/>
                        <a:pt x="6998" y="4785"/>
                        <a:pt x="8026" y="4765"/>
                      </a:cubicBezTo>
                      <a:cubicBezTo>
                        <a:pt x="8399" y="4760"/>
                        <a:pt x="8792" y="4744"/>
                        <a:pt x="9099" y="4530"/>
                      </a:cubicBezTo>
                      <a:cubicBezTo>
                        <a:pt x="9406" y="4320"/>
                        <a:pt x="9549" y="3834"/>
                        <a:pt x="9283" y="3569"/>
                      </a:cubicBezTo>
                      <a:lnTo>
                        <a:pt x="9283" y="3569"/>
                      </a:lnTo>
                      <a:cubicBezTo>
                        <a:pt x="9891" y="3816"/>
                        <a:pt x="10526" y="4064"/>
                        <a:pt x="11175" y="4064"/>
                      </a:cubicBezTo>
                      <a:cubicBezTo>
                        <a:pt x="11263" y="4064"/>
                        <a:pt x="11352" y="4059"/>
                        <a:pt x="11441" y="4049"/>
                      </a:cubicBezTo>
                      <a:cubicBezTo>
                        <a:pt x="12182" y="3967"/>
                        <a:pt x="12913" y="3379"/>
                        <a:pt x="12888" y="2628"/>
                      </a:cubicBezTo>
                      <a:cubicBezTo>
                        <a:pt x="12867" y="2086"/>
                        <a:pt x="12468" y="1641"/>
                        <a:pt x="12085" y="1247"/>
                      </a:cubicBezTo>
                      <a:cubicBezTo>
                        <a:pt x="11574" y="731"/>
                        <a:pt x="11016" y="199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1" name="Google Shape;1541;p31"/>
                <p:cNvSpPr/>
                <p:nvPr/>
              </p:nvSpPr>
              <p:spPr>
                <a:xfrm rot="-456988">
                  <a:off x="7722585" y="1567735"/>
                  <a:ext cx="599415" cy="225228"/>
                </a:xfrm>
                <a:custGeom>
                  <a:rect b="b" l="l" r="r" t="t"/>
                  <a:pathLst>
                    <a:path extrusionOk="0" h="4852" w="12913">
                      <a:moveTo>
                        <a:pt x="9986" y="0"/>
                      </a:moveTo>
                      <a:cubicBezTo>
                        <a:pt x="9356" y="0"/>
                        <a:pt x="8705" y="368"/>
                        <a:pt x="8618" y="976"/>
                      </a:cubicBezTo>
                      <a:cubicBezTo>
                        <a:pt x="8685" y="516"/>
                        <a:pt x="7698" y="107"/>
                        <a:pt x="7376" y="77"/>
                      </a:cubicBezTo>
                      <a:cubicBezTo>
                        <a:pt x="7336" y="73"/>
                        <a:pt x="7297" y="71"/>
                        <a:pt x="7258" y="71"/>
                      </a:cubicBezTo>
                      <a:cubicBezTo>
                        <a:pt x="6809" y="71"/>
                        <a:pt x="6421" y="286"/>
                        <a:pt x="5980" y="286"/>
                      </a:cubicBezTo>
                      <a:cubicBezTo>
                        <a:pt x="5897" y="286"/>
                        <a:pt x="5812" y="279"/>
                        <a:pt x="5724" y="261"/>
                      </a:cubicBezTo>
                      <a:cubicBezTo>
                        <a:pt x="5272" y="171"/>
                        <a:pt x="4823" y="94"/>
                        <a:pt x="4400" y="94"/>
                      </a:cubicBezTo>
                      <a:cubicBezTo>
                        <a:pt x="3634" y="94"/>
                        <a:pt x="2954" y="348"/>
                        <a:pt x="2493" y="1247"/>
                      </a:cubicBezTo>
                      <a:cubicBezTo>
                        <a:pt x="2160" y="973"/>
                        <a:pt x="1732" y="793"/>
                        <a:pt x="1306" y="793"/>
                      </a:cubicBezTo>
                      <a:cubicBezTo>
                        <a:pt x="1216" y="793"/>
                        <a:pt x="1125" y="801"/>
                        <a:pt x="1036" y="818"/>
                      </a:cubicBezTo>
                      <a:cubicBezTo>
                        <a:pt x="525" y="915"/>
                        <a:pt x="65" y="1355"/>
                        <a:pt x="29" y="1871"/>
                      </a:cubicBezTo>
                      <a:cubicBezTo>
                        <a:pt x="0" y="2360"/>
                        <a:pt x="422" y="2841"/>
                        <a:pt x="900" y="2841"/>
                      </a:cubicBezTo>
                      <a:cubicBezTo>
                        <a:pt x="937" y="2841"/>
                        <a:pt x="974" y="2838"/>
                        <a:pt x="1010" y="2832"/>
                      </a:cubicBezTo>
                      <a:lnTo>
                        <a:pt x="1010" y="2832"/>
                      </a:lnTo>
                      <a:cubicBezTo>
                        <a:pt x="566" y="2914"/>
                        <a:pt x="377" y="3507"/>
                        <a:pt x="576" y="3916"/>
                      </a:cubicBezTo>
                      <a:cubicBezTo>
                        <a:pt x="770" y="4325"/>
                        <a:pt x="1215" y="4550"/>
                        <a:pt x="1639" y="4673"/>
                      </a:cubicBezTo>
                      <a:cubicBezTo>
                        <a:pt x="2195" y="4824"/>
                        <a:pt x="2775" y="4851"/>
                        <a:pt x="3354" y="4851"/>
                      </a:cubicBezTo>
                      <a:cubicBezTo>
                        <a:pt x="3521" y="4851"/>
                        <a:pt x="3687" y="4849"/>
                        <a:pt x="3853" y="4847"/>
                      </a:cubicBezTo>
                      <a:lnTo>
                        <a:pt x="4927" y="4826"/>
                      </a:lnTo>
                      <a:cubicBezTo>
                        <a:pt x="5960" y="4806"/>
                        <a:pt x="6997" y="4785"/>
                        <a:pt x="8025" y="4770"/>
                      </a:cubicBezTo>
                      <a:cubicBezTo>
                        <a:pt x="8398" y="4760"/>
                        <a:pt x="8792" y="4750"/>
                        <a:pt x="9099" y="4530"/>
                      </a:cubicBezTo>
                      <a:cubicBezTo>
                        <a:pt x="9406" y="4320"/>
                        <a:pt x="9549" y="3834"/>
                        <a:pt x="9283" y="3574"/>
                      </a:cubicBezTo>
                      <a:lnTo>
                        <a:pt x="9283" y="3574"/>
                      </a:lnTo>
                      <a:cubicBezTo>
                        <a:pt x="9890" y="3821"/>
                        <a:pt x="10526" y="4069"/>
                        <a:pt x="11175" y="4069"/>
                      </a:cubicBezTo>
                      <a:cubicBezTo>
                        <a:pt x="11263" y="4069"/>
                        <a:pt x="11352" y="4064"/>
                        <a:pt x="11440" y="4054"/>
                      </a:cubicBezTo>
                      <a:cubicBezTo>
                        <a:pt x="12182" y="3967"/>
                        <a:pt x="12913" y="3379"/>
                        <a:pt x="12887" y="2633"/>
                      </a:cubicBezTo>
                      <a:cubicBezTo>
                        <a:pt x="12872" y="2091"/>
                        <a:pt x="12468" y="1641"/>
                        <a:pt x="12085" y="1252"/>
                      </a:cubicBezTo>
                      <a:cubicBezTo>
                        <a:pt x="11573" y="736"/>
                        <a:pt x="11016" y="204"/>
                        <a:pt x="10316" y="36"/>
                      </a:cubicBezTo>
                      <a:cubicBezTo>
                        <a:pt x="10209" y="12"/>
                        <a:pt x="10098" y="0"/>
                        <a:pt x="9986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2" name="Google Shape;1542;p31"/>
                <p:cNvSpPr/>
                <p:nvPr/>
              </p:nvSpPr>
              <p:spPr>
                <a:xfrm rot="-456988">
                  <a:off x="8069270" y="1888869"/>
                  <a:ext cx="605218" cy="256468"/>
                </a:xfrm>
                <a:custGeom>
                  <a:rect b="b" l="l" r="r" t="t"/>
                  <a:pathLst>
                    <a:path extrusionOk="0" h="5525" w="13038">
                      <a:moveTo>
                        <a:pt x="4297" y="1"/>
                      </a:moveTo>
                      <a:cubicBezTo>
                        <a:pt x="3892" y="1"/>
                        <a:pt x="3543" y="177"/>
                        <a:pt x="3150" y="277"/>
                      </a:cubicBezTo>
                      <a:cubicBezTo>
                        <a:pt x="2531" y="435"/>
                        <a:pt x="1923" y="522"/>
                        <a:pt x="1345" y="809"/>
                      </a:cubicBezTo>
                      <a:cubicBezTo>
                        <a:pt x="946" y="998"/>
                        <a:pt x="568" y="1264"/>
                        <a:pt x="327" y="1627"/>
                      </a:cubicBezTo>
                      <a:cubicBezTo>
                        <a:pt x="82" y="1995"/>
                        <a:pt x="0" y="2491"/>
                        <a:pt x="210" y="2879"/>
                      </a:cubicBezTo>
                      <a:cubicBezTo>
                        <a:pt x="465" y="3360"/>
                        <a:pt x="1064" y="3549"/>
                        <a:pt x="1595" y="3605"/>
                      </a:cubicBezTo>
                      <a:cubicBezTo>
                        <a:pt x="2142" y="3667"/>
                        <a:pt x="2710" y="3646"/>
                        <a:pt x="3196" y="3897"/>
                      </a:cubicBezTo>
                      <a:cubicBezTo>
                        <a:pt x="3630" y="4117"/>
                        <a:pt x="3932" y="4521"/>
                        <a:pt x="4269" y="4873"/>
                      </a:cubicBezTo>
                      <a:cubicBezTo>
                        <a:pt x="4594" y="5213"/>
                        <a:pt x="5004" y="5524"/>
                        <a:pt x="5468" y="5524"/>
                      </a:cubicBezTo>
                      <a:cubicBezTo>
                        <a:pt x="5486" y="5524"/>
                        <a:pt x="5504" y="5524"/>
                        <a:pt x="5522" y="5523"/>
                      </a:cubicBezTo>
                      <a:cubicBezTo>
                        <a:pt x="6156" y="5492"/>
                        <a:pt x="6596" y="4909"/>
                        <a:pt x="7158" y="4618"/>
                      </a:cubicBezTo>
                      <a:cubicBezTo>
                        <a:pt x="7517" y="4427"/>
                        <a:pt x="7917" y="4360"/>
                        <a:pt x="8327" y="4360"/>
                      </a:cubicBezTo>
                      <a:cubicBezTo>
                        <a:pt x="8676" y="4360"/>
                        <a:pt x="9032" y="4408"/>
                        <a:pt x="9377" y="4469"/>
                      </a:cubicBezTo>
                      <a:cubicBezTo>
                        <a:pt x="9894" y="4559"/>
                        <a:pt x="10424" y="4673"/>
                        <a:pt x="10945" y="4673"/>
                      </a:cubicBezTo>
                      <a:cubicBezTo>
                        <a:pt x="11171" y="4673"/>
                        <a:pt x="11395" y="4651"/>
                        <a:pt x="11616" y="4597"/>
                      </a:cubicBezTo>
                      <a:cubicBezTo>
                        <a:pt x="12353" y="4418"/>
                        <a:pt x="13038" y="3754"/>
                        <a:pt x="12930" y="3007"/>
                      </a:cubicBezTo>
                      <a:cubicBezTo>
                        <a:pt x="12843" y="2419"/>
                        <a:pt x="12291" y="1980"/>
                        <a:pt x="11708" y="1852"/>
                      </a:cubicBezTo>
                      <a:cubicBezTo>
                        <a:pt x="11534" y="1813"/>
                        <a:pt x="11357" y="1797"/>
                        <a:pt x="11179" y="1797"/>
                      </a:cubicBezTo>
                      <a:cubicBezTo>
                        <a:pt x="10764" y="1797"/>
                        <a:pt x="10344" y="1886"/>
                        <a:pt x="9939" y="1990"/>
                      </a:cubicBezTo>
                      <a:cubicBezTo>
                        <a:pt x="9515" y="1300"/>
                        <a:pt x="8789" y="814"/>
                        <a:pt x="7986" y="686"/>
                      </a:cubicBezTo>
                      <a:cubicBezTo>
                        <a:pt x="7735" y="645"/>
                        <a:pt x="7479" y="641"/>
                        <a:pt x="7223" y="641"/>
                      </a:cubicBezTo>
                      <a:cubicBezTo>
                        <a:pt x="7159" y="641"/>
                        <a:pt x="7095" y="641"/>
                        <a:pt x="7031" y="641"/>
                      </a:cubicBezTo>
                      <a:cubicBezTo>
                        <a:pt x="6711" y="641"/>
                        <a:pt x="6391" y="635"/>
                        <a:pt x="6079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19" y="1"/>
                        <a:pt x="4308" y="1"/>
                        <a:pt x="4297" y="1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3" name="Google Shape;1543;p31"/>
                <p:cNvSpPr/>
                <p:nvPr/>
              </p:nvSpPr>
              <p:spPr>
                <a:xfrm rot="-456988">
                  <a:off x="9397032" y="200357"/>
                  <a:ext cx="604986" cy="256422"/>
                </a:xfrm>
                <a:custGeom>
                  <a:rect b="b" l="l" r="r" t="t"/>
                  <a:pathLst>
                    <a:path extrusionOk="0" h="5524" w="13033">
                      <a:moveTo>
                        <a:pt x="4297" y="0"/>
                      </a:moveTo>
                      <a:cubicBezTo>
                        <a:pt x="3887" y="0"/>
                        <a:pt x="3538" y="177"/>
                        <a:pt x="3150" y="277"/>
                      </a:cubicBezTo>
                      <a:cubicBezTo>
                        <a:pt x="2531" y="435"/>
                        <a:pt x="1928" y="522"/>
                        <a:pt x="1340" y="809"/>
                      </a:cubicBezTo>
                      <a:cubicBezTo>
                        <a:pt x="946" y="998"/>
                        <a:pt x="568" y="1264"/>
                        <a:pt x="323" y="1627"/>
                      </a:cubicBezTo>
                      <a:cubicBezTo>
                        <a:pt x="82" y="1995"/>
                        <a:pt x="1" y="2491"/>
                        <a:pt x="210" y="2879"/>
                      </a:cubicBezTo>
                      <a:cubicBezTo>
                        <a:pt x="466" y="3360"/>
                        <a:pt x="1059" y="3549"/>
                        <a:pt x="1596" y="3605"/>
                      </a:cubicBezTo>
                      <a:cubicBezTo>
                        <a:pt x="2138" y="3667"/>
                        <a:pt x="2705" y="3646"/>
                        <a:pt x="3191" y="3897"/>
                      </a:cubicBezTo>
                      <a:cubicBezTo>
                        <a:pt x="3625" y="4117"/>
                        <a:pt x="3927" y="4520"/>
                        <a:pt x="4265" y="4873"/>
                      </a:cubicBezTo>
                      <a:cubicBezTo>
                        <a:pt x="4594" y="5213"/>
                        <a:pt x="5000" y="5524"/>
                        <a:pt x="5463" y="5524"/>
                      </a:cubicBezTo>
                      <a:cubicBezTo>
                        <a:pt x="5481" y="5524"/>
                        <a:pt x="5499" y="5524"/>
                        <a:pt x="5517" y="5523"/>
                      </a:cubicBezTo>
                      <a:cubicBezTo>
                        <a:pt x="6151" y="5492"/>
                        <a:pt x="6591" y="4909"/>
                        <a:pt x="7153" y="4618"/>
                      </a:cubicBezTo>
                      <a:cubicBezTo>
                        <a:pt x="7513" y="4427"/>
                        <a:pt x="7914" y="4360"/>
                        <a:pt x="8325" y="4360"/>
                      </a:cubicBezTo>
                      <a:cubicBezTo>
                        <a:pt x="8674" y="4360"/>
                        <a:pt x="9029" y="4408"/>
                        <a:pt x="9372" y="4469"/>
                      </a:cubicBezTo>
                      <a:cubicBezTo>
                        <a:pt x="9890" y="4562"/>
                        <a:pt x="10416" y="4674"/>
                        <a:pt x="10935" y="4674"/>
                      </a:cubicBezTo>
                      <a:cubicBezTo>
                        <a:pt x="11164" y="4674"/>
                        <a:pt x="11392" y="4652"/>
                        <a:pt x="11617" y="4597"/>
                      </a:cubicBezTo>
                      <a:cubicBezTo>
                        <a:pt x="12353" y="4418"/>
                        <a:pt x="13033" y="3754"/>
                        <a:pt x="12925" y="3007"/>
                      </a:cubicBezTo>
                      <a:cubicBezTo>
                        <a:pt x="12844" y="2419"/>
                        <a:pt x="12286" y="1979"/>
                        <a:pt x="11704" y="1852"/>
                      </a:cubicBezTo>
                      <a:cubicBezTo>
                        <a:pt x="11530" y="1813"/>
                        <a:pt x="11354" y="1797"/>
                        <a:pt x="11177" y="1797"/>
                      </a:cubicBezTo>
                      <a:cubicBezTo>
                        <a:pt x="10763" y="1797"/>
                        <a:pt x="10343" y="1886"/>
                        <a:pt x="9935" y="1990"/>
                      </a:cubicBezTo>
                      <a:cubicBezTo>
                        <a:pt x="9515" y="1299"/>
                        <a:pt x="8784" y="814"/>
                        <a:pt x="7987" y="686"/>
                      </a:cubicBezTo>
                      <a:cubicBezTo>
                        <a:pt x="7733" y="645"/>
                        <a:pt x="7477" y="641"/>
                        <a:pt x="7221" y="641"/>
                      </a:cubicBezTo>
                      <a:cubicBezTo>
                        <a:pt x="7157" y="641"/>
                        <a:pt x="7093" y="641"/>
                        <a:pt x="7029" y="641"/>
                      </a:cubicBezTo>
                      <a:cubicBezTo>
                        <a:pt x="6708" y="641"/>
                        <a:pt x="6389" y="635"/>
                        <a:pt x="6074" y="558"/>
                      </a:cubicBezTo>
                      <a:cubicBezTo>
                        <a:pt x="5476" y="410"/>
                        <a:pt x="4970" y="21"/>
                        <a:pt x="4331" y="1"/>
                      </a:cubicBezTo>
                      <a:cubicBezTo>
                        <a:pt x="4320" y="1"/>
                        <a:pt x="4308" y="0"/>
                        <a:pt x="4297" y="0"/>
                      </a:cubicBezTo>
                      <a:close/>
                    </a:path>
                  </a:pathLst>
                </a:custGeom>
                <a:solidFill>
                  <a:srgbClr val="B2CE54">
                    <a:alpha val="5252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544" name="Google Shape;1544;p31"/>
            <p:cNvSpPr/>
            <p:nvPr/>
          </p:nvSpPr>
          <p:spPr>
            <a:xfrm rot="-456988">
              <a:off x="6778404" y="1600210"/>
              <a:ext cx="430727" cy="161401"/>
            </a:xfrm>
            <a:custGeom>
              <a:rect b="b" l="l" r="r" t="t"/>
              <a:pathLst>
                <a:path extrusionOk="0" h="3477" w="9279">
                  <a:moveTo>
                    <a:pt x="7173" y="1"/>
                  </a:moveTo>
                  <a:cubicBezTo>
                    <a:pt x="6720" y="1"/>
                    <a:pt x="6252" y="266"/>
                    <a:pt x="6196" y="706"/>
                  </a:cubicBezTo>
                  <a:cubicBezTo>
                    <a:pt x="6237" y="373"/>
                    <a:pt x="5526" y="77"/>
                    <a:pt x="5301" y="62"/>
                  </a:cubicBezTo>
                  <a:cubicBezTo>
                    <a:pt x="5270" y="59"/>
                    <a:pt x="5239" y="57"/>
                    <a:pt x="5209" y="57"/>
                  </a:cubicBezTo>
                  <a:cubicBezTo>
                    <a:pt x="4887" y="57"/>
                    <a:pt x="4613" y="212"/>
                    <a:pt x="4296" y="212"/>
                  </a:cubicBezTo>
                  <a:cubicBezTo>
                    <a:pt x="4237" y="212"/>
                    <a:pt x="4177" y="207"/>
                    <a:pt x="4115" y="195"/>
                  </a:cubicBezTo>
                  <a:cubicBezTo>
                    <a:pt x="3781" y="121"/>
                    <a:pt x="3449" y="59"/>
                    <a:pt x="3136" y="59"/>
                  </a:cubicBezTo>
                  <a:cubicBezTo>
                    <a:pt x="2594" y="59"/>
                    <a:pt x="2113" y="245"/>
                    <a:pt x="1789" y="880"/>
                  </a:cubicBezTo>
                  <a:cubicBezTo>
                    <a:pt x="1554" y="682"/>
                    <a:pt x="1250" y="554"/>
                    <a:pt x="942" y="554"/>
                  </a:cubicBezTo>
                  <a:cubicBezTo>
                    <a:pt x="875" y="554"/>
                    <a:pt x="807" y="560"/>
                    <a:pt x="741" y="573"/>
                  </a:cubicBezTo>
                  <a:cubicBezTo>
                    <a:pt x="373" y="644"/>
                    <a:pt x="45" y="956"/>
                    <a:pt x="20" y="1335"/>
                  </a:cubicBezTo>
                  <a:cubicBezTo>
                    <a:pt x="1" y="1681"/>
                    <a:pt x="302" y="2026"/>
                    <a:pt x="644" y="2026"/>
                  </a:cubicBezTo>
                  <a:cubicBezTo>
                    <a:pt x="671" y="2026"/>
                    <a:pt x="698" y="2024"/>
                    <a:pt x="725" y="2020"/>
                  </a:cubicBezTo>
                  <a:lnTo>
                    <a:pt x="725" y="2020"/>
                  </a:lnTo>
                  <a:cubicBezTo>
                    <a:pt x="403" y="2081"/>
                    <a:pt x="270" y="2505"/>
                    <a:pt x="408" y="2802"/>
                  </a:cubicBezTo>
                  <a:cubicBezTo>
                    <a:pt x="551" y="3099"/>
                    <a:pt x="868" y="3257"/>
                    <a:pt x="1175" y="3344"/>
                  </a:cubicBezTo>
                  <a:cubicBezTo>
                    <a:pt x="1557" y="3455"/>
                    <a:pt x="1958" y="3477"/>
                    <a:pt x="2356" y="3477"/>
                  </a:cubicBezTo>
                  <a:cubicBezTo>
                    <a:pt x="2491" y="3477"/>
                    <a:pt x="2626" y="3474"/>
                    <a:pt x="2760" y="3472"/>
                  </a:cubicBezTo>
                  <a:cubicBezTo>
                    <a:pt x="3016" y="3467"/>
                    <a:pt x="3282" y="3462"/>
                    <a:pt x="3537" y="3462"/>
                  </a:cubicBezTo>
                  <a:cubicBezTo>
                    <a:pt x="4279" y="3446"/>
                    <a:pt x="5015" y="3436"/>
                    <a:pt x="5766" y="3416"/>
                  </a:cubicBezTo>
                  <a:cubicBezTo>
                    <a:pt x="6032" y="3410"/>
                    <a:pt x="6314" y="3400"/>
                    <a:pt x="6538" y="3247"/>
                  </a:cubicBezTo>
                  <a:cubicBezTo>
                    <a:pt x="6758" y="3093"/>
                    <a:pt x="6861" y="2746"/>
                    <a:pt x="6671" y="2557"/>
                  </a:cubicBezTo>
                  <a:lnTo>
                    <a:pt x="6671" y="2557"/>
                  </a:lnTo>
                  <a:cubicBezTo>
                    <a:pt x="7103" y="2732"/>
                    <a:pt x="7562" y="2915"/>
                    <a:pt x="8028" y="2915"/>
                  </a:cubicBezTo>
                  <a:cubicBezTo>
                    <a:pt x="8092" y="2915"/>
                    <a:pt x="8156" y="2912"/>
                    <a:pt x="8221" y="2904"/>
                  </a:cubicBezTo>
                  <a:cubicBezTo>
                    <a:pt x="8752" y="2848"/>
                    <a:pt x="9279" y="2419"/>
                    <a:pt x="9264" y="1887"/>
                  </a:cubicBezTo>
                  <a:cubicBezTo>
                    <a:pt x="9248" y="1498"/>
                    <a:pt x="8952" y="1176"/>
                    <a:pt x="8681" y="895"/>
                  </a:cubicBezTo>
                  <a:cubicBezTo>
                    <a:pt x="8318" y="527"/>
                    <a:pt x="7914" y="143"/>
                    <a:pt x="7408" y="26"/>
                  </a:cubicBezTo>
                  <a:cubicBezTo>
                    <a:pt x="7331" y="9"/>
                    <a:pt x="7253" y="1"/>
                    <a:pt x="7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>
                <a:srgbClr val="000000">
                  <a:alpha val="19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5" name="Google Shape;1545;p31"/>
          <p:cNvGrpSpPr/>
          <p:nvPr/>
        </p:nvGrpSpPr>
        <p:grpSpPr>
          <a:xfrm flipH="1">
            <a:off x="8212548" y="1103493"/>
            <a:ext cx="274618" cy="253998"/>
            <a:chOff x="314888" y="1788230"/>
            <a:chExt cx="470479" cy="435151"/>
          </a:xfrm>
        </p:grpSpPr>
        <p:sp>
          <p:nvSpPr>
            <p:cNvPr id="1546" name="Google Shape;1546;p31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1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31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1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0" name="Google Shape;1550;p31"/>
          <p:cNvGrpSpPr/>
          <p:nvPr/>
        </p:nvGrpSpPr>
        <p:grpSpPr>
          <a:xfrm flipH="1" rot="-4852765">
            <a:off x="7495319" y="331699"/>
            <a:ext cx="446102" cy="412605"/>
            <a:chOff x="314888" y="1788230"/>
            <a:chExt cx="470479" cy="435151"/>
          </a:xfrm>
        </p:grpSpPr>
        <p:sp>
          <p:nvSpPr>
            <p:cNvPr id="1551" name="Google Shape;1551;p31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31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31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31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5" name="Google Shape;1555;p31"/>
          <p:cNvGrpSpPr/>
          <p:nvPr/>
        </p:nvGrpSpPr>
        <p:grpSpPr>
          <a:xfrm flipH="1">
            <a:off x="397939" y="120391"/>
            <a:ext cx="670558" cy="670540"/>
            <a:chOff x="4039897" y="239125"/>
            <a:chExt cx="1064208" cy="1064180"/>
          </a:xfrm>
        </p:grpSpPr>
        <p:sp>
          <p:nvSpPr>
            <p:cNvPr id="1556" name="Google Shape;1556;p31"/>
            <p:cNvSpPr/>
            <p:nvPr/>
          </p:nvSpPr>
          <p:spPr>
            <a:xfrm>
              <a:off x="4039897" y="239125"/>
              <a:ext cx="1064208" cy="1064180"/>
            </a:xfrm>
            <a:custGeom>
              <a:rect b="b" l="l" r="r" t="t"/>
              <a:pathLst>
                <a:path extrusionOk="0" h="38054" w="38055">
                  <a:moveTo>
                    <a:pt x="19030" y="0"/>
                  </a:moveTo>
                  <a:cubicBezTo>
                    <a:pt x="8518" y="0"/>
                    <a:pt x="1" y="8518"/>
                    <a:pt x="1" y="19024"/>
                  </a:cubicBezTo>
                  <a:cubicBezTo>
                    <a:pt x="1" y="29531"/>
                    <a:pt x="8518" y="38054"/>
                    <a:pt x="19030" y="38054"/>
                  </a:cubicBezTo>
                  <a:cubicBezTo>
                    <a:pt x="29537" y="38054"/>
                    <a:pt x="38055" y="29531"/>
                    <a:pt x="38055" y="19024"/>
                  </a:cubicBezTo>
                  <a:cubicBezTo>
                    <a:pt x="38055" y="8518"/>
                    <a:pt x="29537" y="0"/>
                    <a:pt x="190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31"/>
            <p:cNvSpPr/>
            <p:nvPr/>
          </p:nvSpPr>
          <p:spPr>
            <a:xfrm>
              <a:off x="4191607" y="424674"/>
              <a:ext cx="760816" cy="693140"/>
            </a:xfrm>
            <a:custGeom>
              <a:rect b="b" l="l" r="r" t="t"/>
              <a:pathLst>
                <a:path extrusionOk="0" h="24786" w="27206">
                  <a:moveTo>
                    <a:pt x="13602" y="0"/>
                  </a:moveTo>
                  <a:cubicBezTo>
                    <a:pt x="10430" y="0"/>
                    <a:pt x="7258" y="1210"/>
                    <a:pt x="4837" y="3631"/>
                  </a:cubicBezTo>
                  <a:cubicBezTo>
                    <a:pt x="0" y="8468"/>
                    <a:pt x="0" y="16316"/>
                    <a:pt x="4837" y="21158"/>
                  </a:cubicBezTo>
                  <a:cubicBezTo>
                    <a:pt x="7258" y="23576"/>
                    <a:pt x="10430" y="24785"/>
                    <a:pt x="13602" y="24785"/>
                  </a:cubicBezTo>
                  <a:cubicBezTo>
                    <a:pt x="16774" y="24785"/>
                    <a:pt x="19945" y="23576"/>
                    <a:pt x="22363" y="21158"/>
                  </a:cubicBezTo>
                  <a:cubicBezTo>
                    <a:pt x="27205" y="16316"/>
                    <a:pt x="27205" y="8468"/>
                    <a:pt x="22363" y="3631"/>
                  </a:cubicBezTo>
                  <a:cubicBezTo>
                    <a:pt x="19945" y="1210"/>
                    <a:pt x="16774" y="0"/>
                    <a:pt x="1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31"/>
            <p:cNvSpPr/>
            <p:nvPr/>
          </p:nvSpPr>
          <p:spPr>
            <a:xfrm>
              <a:off x="4370472" y="569533"/>
              <a:ext cx="403227" cy="403227"/>
            </a:xfrm>
            <a:custGeom>
              <a:rect b="b" l="l" r="r" t="t"/>
              <a:pathLst>
                <a:path extrusionOk="0" h="14419" w="14419">
                  <a:moveTo>
                    <a:pt x="7209" y="0"/>
                  </a:moveTo>
                  <a:cubicBezTo>
                    <a:pt x="3226" y="0"/>
                    <a:pt x="0" y="3232"/>
                    <a:pt x="0" y="7209"/>
                  </a:cubicBezTo>
                  <a:cubicBezTo>
                    <a:pt x="0" y="11192"/>
                    <a:pt x="3226" y="14418"/>
                    <a:pt x="7209" y="14418"/>
                  </a:cubicBezTo>
                  <a:cubicBezTo>
                    <a:pt x="11187" y="14418"/>
                    <a:pt x="14418" y="11192"/>
                    <a:pt x="14418" y="7209"/>
                  </a:cubicBezTo>
                  <a:cubicBezTo>
                    <a:pt x="14418" y="3232"/>
                    <a:pt x="11187" y="0"/>
                    <a:pt x="7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9" name="Google Shape;1559;p31"/>
          <p:cNvGrpSpPr/>
          <p:nvPr/>
        </p:nvGrpSpPr>
        <p:grpSpPr>
          <a:xfrm flipH="1">
            <a:off x="-132346" y="-154042"/>
            <a:ext cx="1821122" cy="814376"/>
            <a:chOff x="7467345" y="-154042"/>
            <a:chExt cx="1821122" cy="814376"/>
          </a:xfrm>
        </p:grpSpPr>
        <p:sp>
          <p:nvSpPr>
            <p:cNvPr id="1560" name="Google Shape;1560;p31"/>
            <p:cNvSpPr/>
            <p:nvPr/>
          </p:nvSpPr>
          <p:spPr>
            <a:xfrm rot="707288">
              <a:off x="7496132" y="21207"/>
              <a:ext cx="1763549" cy="463878"/>
            </a:xfrm>
            <a:custGeom>
              <a:rect b="b" l="l" r="r" t="t"/>
              <a:pathLst>
                <a:path extrusionOk="0" h="9004" w="34231">
                  <a:moveTo>
                    <a:pt x="13066" y="1"/>
                  </a:moveTo>
                  <a:cubicBezTo>
                    <a:pt x="13058" y="1"/>
                    <a:pt x="13051" y="1"/>
                    <a:pt x="13043" y="1"/>
                  </a:cubicBezTo>
                  <a:cubicBezTo>
                    <a:pt x="10195" y="1"/>
                    <a:pt x="7419" y="354"/>
                    <a:pt x="4771" y="1003"/>
                  </a:cubicBezTo>
                  <a:cubicBezTo>
                    <a:pt x="3135" y="1407"/>
                    <a:pt x="1534" y="1933"/>
                    <a:pt x="0" y="2557"/>
                  </a:cubicBezTo>
                  <a:cubicBezTo>
                    <a:pt x="941" y="3886"/>
                    <a:pt x="2219" y="4981"/>
                    <a:pt x="3702" y="5650"/>
                  </a:cubicBezTo>
                  <a:cubicBezTo>
                    <a:pt x="4881" y="6187"/>
                    <a:pt x="6172" y="6447"/>
                    <a:pt x="7466" y="6447"/>
                  </a:cubicBezTo>
                  <a:cubicBezTo>
                    <a:pt x="9663" y="6447"/>
                    <a:pt x="11868" y="5697"/>
                    <a:pt x="13544" y="4275"/>
                  </a:cubicBezTo>
                  <a:cubicBezTo>
                    <a:pt x="13692" y="5978"/>
                    <a:pt x="15057" y="7496"/>
                    <a:pt x="16734" y="7823"/>
                  </a:cubicBezTo>
                  <a:cubicBezTo>
                    <a:pt x="16967" y="7869"/>
                    <a:pt x="17203" y="7891"/>
                    <a:pt x="17439" y="7891"/>
                  </a:cubicBezTo>
                  <a:cubicBezTo>
                    <a:pt x="18898" y="7891"/>
                    <a:pt x="20356" y="7050"/>
                    <a:pt x="21029" y="5747"/>
                  </a:cubicBezTo>
                  <a:cubicBezTo>
                    <a:pt x="22057" y="7609"/>
                    <a:pt x="24086" y="8590"/>
                    <a:pt x="26244" y="8897"/>
                  </a:cubicBezTo>
                  <a:cubicBezTo>
                    <a:pt x="26741" y="8970"/>
                    <a:pt x="27247" y="9004"/>
                    <a:pt x="27748" y="9004"/>
                  </a:cubicBezTo>
                  <a:cubicBezTo>
                    <a:pt x="28050" y="9004"/>
                    <a:pt x="28351" y="8992"/>
                    <a:pt x="28647" y="8968"/>
                  </a:cubicBezTo>
                  <a:cubicBezTo>
                    <a:pt x="30595" y="8800"/>
                    <a:pt x="32507" y="8212"/>
                    <a:pt x="34230" y="7281"/>
                  </a:cubicBezTo>
                  <a:cubicBezTo>
                    <a:pt x="28397" y="2720"/>
                    <a:pt x="21048" y="1"/>
                    <a:pt x="13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31"/>
            <p:cNvSpPr/>
            <p:nvPr/>
          </p:nvSpPr>
          <p:spPr>
            <a:xfrm>
              <a:off x="7851775" y="-38750"/>
              <a:ext cx="1336050" cy="614700"/>
            </a:xfrm>
            <a:custGeom>
              <a:rect b="b" l="l" r="r" t="t"/>
              <a:pathLst>
                <a:path extrusionOk="0" h="24588" w="53442">
                  <a:moveTo>
                    <a:pt x="53442" y="24588"/>
                  </a:moveTo>
                  <a:lnTo>
                    <a:pt x="53442" y="0"/>
                  </a:lnTo>
                  <a:lnTo>
                    <a:pt x="0" y="0"/>
                  </a:lnTo>
                  <a:lnTo>
                    <a:pt x="22330" y="10036"/>
                  </a:lnTo>
                  <a:lnTo>
                    <a:pt x="41399" y="1806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sp>
        <p:nvSpPr>
          <p:cNvPr id="1562" name="Google Shape;1562;p31"/>
          <p:cNvSpPr/>
          <p:nvPr/>
        </p:nvSpPr>
        <p:spPr>
          <a:xfrm flipH="1" rot="8651342">
            <a:off x="6483249" y="4928294"/>
            <a:ext cx="664546" cy="270233"/>
          </a:xfrm>
          <a:custGeom>
            <a:rect b="b" l="l" r="r" t="t"/>
            <a:pathLst>
              <a:path extrusionOk="0" h="17741" w="43628">
                <a:moveTo>
                  <a:pt x="22026" y="1"/>
                </a:moveTo>
                <a:cubicBezTo>
                  <a:pt x="20390" y="404"/>
                  <a:pt x="18790" y="931"/>
                  <a:pt x="17256" y="1555"/>
                </a:cubicBezTo>
                <a:cubicBezTo>
                  <a:pt x="9878" y="4587"/>
                  <a:pt x="3774" y="10098"/>
                  <a:pt x="1" y="17062"/>
                </a:cubicBezTo>
                <a:cubicBezTo>
                  <a:pt x="573" y="17276"/>
                  <a:pt x="1166" y="17445"/>
                  <a:pt x="1765" y="17552"/>
                </a:cubicBezTo>
                <a:cubicBezTo>
                  <a:pt x="2392" y="17669"/>
                  <a:pt x="3030" y="17726"/>
                  <a:pt x="3668" y="17726"/>
                </a:cubicBezTo>
                <a:cubicBezTo>
                  <a:pt x="5938" y="17726"/>
                  <a:pt x="8210" y="17002"/>
                  <a:pt x="10042" y="15661"/>
                </a:cubicBezTo>
                <a:cubicBezTo>
                  <a:pt x="12225" y="17015"/>
                  <a:pt x="14793" y="17740"/>
                  <a:pt x="17361" y="17740"/>
                </a:cubicBezTo>
                <a:cubicBezTo>
                  <a:pt x="17836" y="17740"/>
                  <a:pt x="18312" y="17715"/>
                  <a:pt x="18785" y="17665"/>
                </a:cubicBezTo>
                <a:cubicBezTo>
                  <a:pt x="21817" y="17353"/>
                  <a:pt x="24721" y="15998"/>
                  <a:pt x="26919" y="13897"/>
                </a:cubicBezTo>
                <a:cubicBezTo>
                  <a:pt x="28120" y="14917"/>
                  <a:pt x="29691" y="15481"/>
                  <a:pt x="31265" y="15481"/>
                </a:cubicBezTo>
                <a:cubicBezTo>
                  <a:pt x="31561" y="15481"/>
                  <a:pt x="31856" y="15461"/>
                  <a:pt x="32150" y="15420"/>
                </a:cubicBezTo>
                <a:cubicBezTo>
                  <a:pt x="34000" y="15165"/>
                  <a:pt x="35728" y="14086"/>
                  <a:pt x="36761" y="12527"/>
                </a:cubicBezTo>
                <a:cubicBezTo>
                  <a:pt x="37415" y="12968"/>
                  <a:pt x="38186" y="13173"/>
                  <a:pt x="38966" y="13173"/>
                </a:cubicBezTo>
                <a:cubicBezTo>
                  <a:pt x="40291" y="13173"/>
                  <a:pt x="41642" y="12580"/>
                  <a:pt x="42482" y="11540"/>
                </a:cubicBezTo>
                <a:cubicBezTo>
                  <a:pt x="43300" y="10528"/>
                  <a:pt x="43628" y="9198"/>
                  <a:pt x="43495" y="7895"/>
                </a:cubicBezTo>
                <a:cubicBezTo>
                  <a:pt x="43418" y="7071"/>
                  <a:pt x="43162" y="6258"/>
                  <a:pt x="42728" y="5548"/>
                </a:cubicBezTo>
                <a:cubicBezTo>
                  <a:pt x="41818" y="4065"/>
                  <a:pt x="40279" y="3058"/>
                  <a:pt x="38643" y="2465"/>
                </a:cubicBezTo>
                <a:cubicBezTo>
                  <a:pt x="37007" y="1867"/>
                  <a:pt x="35263" y="1652"/>
                  <a:pt x="33535" y="1432"/>
                </a:cubicBezTo>
                <a:cubicBezTo>
                  <a:pt x="29701" y="962"/>
                  <a:pt x="25861" y="481"/>
                  <a:pt x="220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17340000" dist="28575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3" name="Google Shape;1563;p31"/>
          <p:cNvSpPr/>
          <p:nvPr/>
        </p:nvSpPr>
        <p:spPr>
          <a:xfrm flipH="1" rot="8100000">
            <a:off x="7574798" y="4403823"/>
            <a:ext cx="909448" cy="369820"/>
          </a:xfrm>
          <a:custGeom>
            <a:rect b="b" l="l" r="r" t="t"/>
            <a:pathLst>
              <a:path extrusionOk="0" h="17741" w="43628">
                <a:moveTo>
                  <a:pt x="22026" y="1"/>
                </a:moveTo>
                <a:cubicBezTo>
                  <a:pt x="20390" y="404"/>
                  <a:pt x="18790" y="931"/>
                  <a:pt x="17256" y="1555"/>
                </a:cubicBezTo>
                <a:cubicBezTo>
                  <a:pt x="9878" y="4587"/>
                  <a:pt x="3774" y="10098"/>
                  <a:pt x="1" y="17062"/>
                </a:cubicBezTo>
                <a:cubicBezTo>
                  <a:pt x="573" y="17276"/>
                  <a:pt x="1166" y="17445"/>
                  <a:pt x="1765" y="17552"/>
                </a:cubicBezTo>
                <a:cubicBezTo>
                  <a:pt x="2392" y="17669"/>
                  <a:pt x="3030" y="17726"/>
                  <a:pt x="3668" y="17726"/>
                </a:cubicBezTo>
                <a:cubicBezTo>
                  <a:pt x="5938" y="17726"/>
                  <a:pt x="8210" y="17002"/>
                  <a:pt x="10042" y="15661"/>
                </a:cubicBezTo>
                <a:cubicBezTo>
                  <a:pt x="12225" y="17015"/>
                  <a:pt x="14793" y="17740"/>
                  <a:pt x="17361" y="17740"/>
                </a:cubicBezTo>
                <a:cubicBezTo>
                  <a:pt x="17836" y="17740"/>
                  <a:pt x="18312" y="17715"/>
                  <a:pt x="18785" y="17665"/>
                </a:cubicBezTo>
                <a:cubicBezTo>
                  <a:pt x="21817" y="17353"/>
                  <a:pt x="24721" y="15998"/>
                  <a:pt x="26919" y="13897"/>
                </a:cubicBezTo>
                <a:cubicBezTo>
                  <a:pt x="28120" y="14917"/>
                  <a:pt x="29691" y="15481"/>
                  <a:pt x="31265" y="15481"/>
                </a:cubicBezTo>
                <a:cubicBezTo>
                  <a:pt x="31561" y="15481"/>
                  <a:pt x="31856" y="15461"/>
                  <a:pt x="32150" y="15420"/>
                </a:cubicBezTo>
                <a:cubicBezTo>
                  <a:pt x="34000" y="15165"/>
                  <a:pt x="35728" y="14086"/>
                  <a:pt x="36761" y="12527"/>
                </a:cubicBezTo>
                <a:cubicBezTo>
                  <a:pt x="37415" y="12968"/>
                  <a:pt x="38186" y="13173"/>
                  <a:pt x="38966" y="13173"/>
                </a:cubicBezTo>
                <a:cubicBezTo>
                  <a:pt x="40291" y="13173"/>
                  <a:pt x="41642" y="12580"/>
                  <a:pt x="42482" y="11540"/>
                </a:cubicBezTo>
                <a:cubicBezTo>
                  <a:pt x="43300" y="10528"/>
                  <a:pt x="43628" y="9198"/>
                  <a:pt x="43495" y="7895"/>
                </a:cubicBezTo>
                <a:cubicBezTo>
                  <a:pt x="43418" y="7071"/>
                  <a:pt x="43162" y="6258"/>
                  <a:pt x="42728" y="5548"/>
                </a:cubicBezTo>
                <a:cubicBezTo>
                  <a:pt x="41818" y="4065"/>
                  <a:pt x="40279" y="3058"/>
                  <a:pt x="38643" y="2465"/>
                </a:cubicBezTo>
                <a:cubicBezTo>
                  <a:pt x="37007" y="1867"/>
                  <a:pt x="35263" y="1652"/>
                  <a:pt x="33535" y="1432"/>
                </a:cubicBezTo>
                <a:cubicBezTo>
                  <a:pt x="29701" y="962"/>
                  <a:pt x="25861" y="481"/>
                  <a:pt x="220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17340000" dist="28575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4" name="Google Shape;1564;p31"/>
          <p:cNvSpPr/>
          <p:nvPr/>
        </p:nvSpPr>
        <p:spPr>
          <a:xfrm flipH="1">
            <a:off x="6884241" y="4057992"/>
            <a:ext cx="2373772" cy="1086350"/>
          </a:xfrm>
          <a:custGeom>
            <a:rect b="b" l="l" r="r" t="t"/>
            <a:pathLst>
              <a:path extrusionOk="0" h="36415" w="79570">
                <a:moveTo>
                  <a:pt x="13656" y="0"/>
                </a:moveTo>
                <a:cubicBezTo>
                  <a:pt x="7235" y="0"/>
                  <a:pt x="256" y="4936"/>
                  <a:pt x="256" y="4936"/>
                </a:cubicBezTo>
                <a:lnTo>
                  <a:pt x="0" y="36414"/>
                </a:lnTo>
                <a:lnTo>
                  <a:pt x="79569" y="36414"/>
                </a:lnTo>
                <a:lnTo>
                  <a:pt x="71865" y="29231"/>
                </a:lnTo>
                <a:cubicBezTo>
                  <a:pt x="67867" y="25503"/>
                  <a:pt x="62620" y="23417"/>
                  <a:pt x="57186" y="23417"/>
                </a:cubicBezTo>
                <a:cubicBezTo>
                  <a:pt x="56740" y="23417"/>
                  <a:pt x="56294" y="23431"/>
                  <a:pt x="55846" y="23459"/>
                </a:cubicBezTo>
                <a:cubicBezTo>
                  <a:pt x="54987" y="23510"/>
                  <a:pt x="54210" y="23612"/>
                  <a:pt x="53576" y="23781"/>
                </a:cubicBezTo>
                <a:cubicBezTo>
                  <a:pt x="51815" y="24240"/>
                  <a:pt x="50149" y="24445"/>
                  <a:pt x="48578" y="24445"/>
                </a:cubicBezTo>
                <a:cubicBezTo>
                  <a:pt x="38332" y="24445"/>
                  <a:pt x="32153" y="15743"/>
                  <a:pt x="30308" y="12303"/>
                </a:cubicBezTo>
                <a:cubicBezTo>
                  <a:pt x="28176" y="8335"/>
                  <a:pt x="22082" y="1106"/>
                  <a:pt x="15282" y="114"/>
                </a:cubicBezTo>
                <a:cubicBezTo>
                  <a:pt x="14747" y="36"/>
                  <a:pt x="14204" y="0"/>
                  <a:pt x="1365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5" name="Google Shape;1565;p31"/>
          <p:cNvSpPr/>
          <p:nvPr/>
        </p:nvSpPr>
        <p:spPr>
          <a:xfrm flipH="1">
            <a:off x="7230803" y="4429687"/>
            <a:ext cx="2027210" cy="714607"/>
          </a:xfrm>
          <a:custGeom>
            <a:rect b="b" l="l" r="r" t="t"/>
            <a:pathLst>
              <a:path extrusionOk="0" h="23639" w="67054">
                <a:moveTo>
                  <a:pt x="9948" y="1"/>
                </a:moveTo>
                <a:cubicBezTo>
                  <a:pt x="4490" y="1"/>
                  <a:pt x="0" y="1224"/>
                  <a:pt x="0" y="1224"/>
                </a:cubicBezTo>
                <a:lnTo>
                  <a:pt x="16" y="23638"/>
                </a:lnTo>
                <a:lnTo>
                  <a:pt x="67054" y="23638"/>
                </a:lnTo>
                <a:lnTo>
                  <a:pt x="53536" y="16920"/>
                </a:lnTo>
                <a:cubicBezTo>
                  <a:pt x="50647" y="15485"/>
                  <a:pt x="47462" y="14708"/>
                  <a:pt x="44236" y="14708"/>
                </a:cubicBezTo>
                <a:cubicBezTo>
                  <a:pt x="43990" y="14708"/>
                  <a:pt x="43745" y="14713"/>
                  <a:pt x="43499" y="14722"/>
                </a:cubicBezTo>
                <a:cubicBezTo>
                  <a:pt x="43256" y="14731"/>
                  <a:pt x="43016" y="14735"/>
                  <a:pt x="42780" y="14735"/>
                </a:cubicBezTo>
                <a:cubicBezTo>
                  <a:pt x="32500" y="14735"/>
                  <a:pt x="28628" y="6298"/>
                  <a:pt x="21116" y="2359"/>
                </a:cubicBezTo>
                <a:cubicBezTo>
                  <a:pt x="17659" y="545"/>
                  <a:pt x="13588" y="1"/>
                  <a:pt x="994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6" name="Google Shape;1566;p31"/>
          <p:cNvSpPr/>
          <p:nvPr/>
        </p:nvSpPr>
        <p:spPr>
          <a:xfrm flipH="1">
            <a:off x="7929455" y="4642798"/>
            <a:ext cx="1328566" cy="501535"/>
          </a:xfrm>
          <a:custGeom>
            <a:rect b="b" l="l" r="r" t="t"/>
            <a:pathLst>
              <a:path extrusionOk="0" h="18336" w="48572">
                <a:moveTo>
                  <a:pt x="12395" y="1"/>
                </a:moveTo>
                <a:cubicBezTo>
                  <a:pt x="5264" y="1"/>
                  <a:pt x="31" y="2184"/>
                  <a:pt x="31" y="2184"/>
                </a:cubicBezTo>
                <a:cubicBezTo>
                  <a:pt x="31" y="6259"/>
                  <a:pt x="1" y="18335"/>
                  <a:pt x="1" y="18335"/>
                </a:cubicBezTo>
                <a:lnTo>
                  <a:pt x="48572" y="18335"/>
                </a:lnTo>
                <a:cubicBezTo>
                  <a:pt x="46281" y="15196"/>
                  <a:pt x="35340" y="6259"/>
                  <a:pt x="23228" y="1852"/>
                </a:cubicBezTo>
                <a:cubicBezTo>
                  <a:pt x="19430" y="472"/>
                  <a:pt x="15708" y="1"/>
                  <a:pt x="123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7" name="Google Shape;1567;p31"/>
          <p:cNvSpPr/>
          <p:nvPr/>
        </p:nvSpPr>
        <p:spPr>
          <a:xfrm flipH="1" rot="8428091">
            <a:off x="8323264" y="3145877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8" name="Google Shape;1568;p31"/>
          <p:cNvSpPr/>
          <p:nvPr/>
        </p:nvSpPr>
        <p:spPr>
          <a:xfrm flipH="1" rot="-8910369">
            <a:off x="8575816" y="2207835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9" name="Google Shape;1569;p31"/>
          <p:cNvSpPr/>
          <p:nvPr/>
        </p:nvSpPr>
        <p:spPr>
          <a:xfrm flipH="1" rot="-8910650">
            <a:off x="8874721" y="77355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0" name="Google Shape;1570;p31"/>
          <p:cNvSpPr/>
          <p:nvPr/>
        </p:nvSpPr>
        <p:spPr>
          <a:xfrm flipH="1" rot="8428091">
            <a:off x="671589" y="2876815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1" name="Google Shape;1571;p31"/>
          <p:cNvSpPr/>
          <p:nvPr/>
        </p:nvSpPr>
        <p:spPr>
          <a:xfrm flipH="1" rot="-8910650">
            <a:off x="300709" y="1090367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2" name="Google Shape;1572;p31"/>
          <p:cNvSpPr/>
          <p:nvPr/>
        </p:nvSpPr>
        <p:spPr>
          <a:xfrm flipH="1" rot="8428091">
            <a:off x="281589" y="1973465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3" name="Google Shape;1573;p31"/>
          <p:cNvSpPr/>
          <p:nvPr/>
        </p:nvSpPr>
        <p:spPr>
          <a:xfrm rot="-8100000">
            <a:off x="-270734" y="3923823"/>
            <a:ext cx="909448" cy="369820"/>
          </a:xfrm>
          <a:custGeom>
            <a:rect b="b" l="l" r="r" t="t"/>
            <a:pathLst>
              <a:path extrusionOk="0" h="17741" w="43628">
                <a:moveTo>
                  <a:pt x="22026" y="1"/>
                </a:moveTo>
                <a:cubicBezTo>
                  <a:pt x="20390" y="404"/>
                  <a:pt x="18790" y="931"/>
                  <a:pt x="17256" y="1555"/>
                </a:cubicBezTo>
                <a:cubicBezTo>
                  <a:pt x="9878" y="4587"/>
                  <a:pt x="3774" y="10098"/>
                  <a:pt x="1" y="17062"/>
                </a:cubicBezTo>
                <a:cubicBezTo>
                  <a:pt x="573" y="17276"/>
                  <a:pt x="1166" y="17445"/>
                  <a:pt x="1765" y="17552"/>
                </a:cubicBezTo>
                <a:cubicBezTo>
                  <a:pt x="2392" y="17669"/>
                  <a:pt x="3030" y="17726"/>
                  <a:pt x="3668" y="17726"/>
                </a:cubicBezTo>
                <a:cubicBezTo>
                  <a:pt x="5938" y="17726"/>
                  <a:pt x="8210" y="17002"/>
                  <a:pt x="10042" y="15661"/>
                </a:cubicBezTo>
                <a:cubicBezTo>
                  <a:pt x="12225" y="17015"/>
                  <a:pt x="14793" y="17740"/>
                  <a:pt x="17361" y="17740"/>
                </a:cubicBezTo>
                <a:cubicBezTo>
                  <a:pt x="17836" y="17740"/>
                  <a:pt x="18312" y="17715"/>
                  <a:pt x="18785" y="17665"/>
                </a:cubicBezTo>
                <a:cubicBezTo>
                  <a:pt x="21817" y="17353"/>
                  <a:pt x="24721" y="15998"/>
                  <a:pt x="26919" y="13897"/>
                </a:cubicBezTo>
                <a:cubicBezTo>
                  <a:pt x="28120" y="14917"/>
                  <a:pt x="29691" y="15481"/>
                  <a:pt x="31265" y="15481"/>
                </a:cubicBezTo>
                <a:cubicBezTo>
                  <a:pt x="31561" y="15481"/>
                  <a:pt x="31856" y="15461"/>
                  <a:pt x="32150" y="15420"/>
                </a:cubicBezTo>
                <a:cubicBezTo>
                  <a:pt x="34000" y="15165"/>
                  <a:pt x="35728" y="14086"/>
                  <a:pt x="36761" y="12527"/>
                </a:cubicBezTo>
                <a:cubicBezTo>
                  <a:pt x="37415" y="12968"/>
                  <a:pt x="38186" y="13173"/>
                  <a:pt x="38966" y="13173"/>
                </a:cubicBezTo>
                <a:cubicBezTo>
                  <a:pt x="40291" y="13173"/>
                  <a:pt x="41642" y="12580"/>
                  <a:pt x="42482" y="11540"/>
                </a:cubicBezTo>
                <a:cubicBezTo>
                  <a:pt x="43300" y="10528"/>
                  <a:pt x="43628" y="9198"/>
                  <a:pt x="43495" y="7895"/>
                </a:cubicBezTo>
                <a:cubicBezTo>
                  <a:pt x="43418" y="7071"/>
                  <a:pt x="43162" y="6258"/>
                  <a:pt x="42728" y="5548"/>
                </a:cubicBezTo>
                <a:cubicBezTo>
                  <a:pt x="41818" y="4065"/>
                  <a:pt x="40279" y="3058"/>
                  <a:pt x="38643" y="2465"/>
                </a:cubicBezTo>
                <a:cubicBezTo>
                  <a:pt x="37007" y="1867"/>
                  <a:pt x="35263" y="1652"/>
                  <a:pt x="33535" y="1432"/>
                </a:cubicBezTo>
                <a:cubicBezTo>
                  <a:pt x="29701" y="962"/>
                  <a:pt x="25861" y="481"/>
                  <a:pt x="220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17340000" dist="28575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4" name="Google Shape;1574;p31"/>
          <p:cNvSpPr/>
          <p:nvPr/>
        </p:nvSpPr>
        <p:spPr>
          <a:xfrm>
            <a:off x="-32127" y="4057992"/>
            <a:ext cx="2373772" cy="1086350"/>
          </a:xfrm>
          <a:custGeom>
            <a:rect b="b" l="l" r="r" t="t"/>
            <a:pathLst>
              <a:path extrusionOk="0" h="36415" w="79570">
                <a:moveTo>
                  <a:pt x="13656" y="0"/>
                </a:moveTo>
                <a:cubicBezTo>
                  <a:pt x="7235" y="0"/>
                  <a:pt x="256" y="4936"/>
                  <a:pt x="256" y="4936"/>
                </a:cubicBezTo>
                <a:lnTo>
                  <a:pt x="0" y="36414"/>
                </a:lnTo>
                <a:lnTo>
                  <a:pt x="79569" y="36414"/>
                </a:lnTo>
                <a:lnTo>
                  <a:pt x="71865" y="29231"/>
                </a:lnTo>
                <a:cubicBezTo>
                  <a:pt x="67867" y="25503"/>
                  <a:pt x="62620" y="23417"/>
                  <a:pt x="57186" y="23417"/>
                </a:cubicBezTo>
                <a:cubicBezTo>
                  <a:pt x="56740" y="23417"/>
                  <a:pt x="56294" y="23431"/>
                  <a:pt x="55846" y="23459"/>
                </a:cubicBezTo>
                <a:cubicBezTo>
                  <a:pt x="54987" y="23510"/>
                  <a:pt x="54210" y="23612"/>
                  <a:pt x="53576" y="23781"/>
                </a:cubicBezTo>
                <a:cubicBezTo>
                  <a:pt x="51815" y="24240"/>
                  <a:pt x="50149" y="24445"/>
                  <a:pt x="48578" y="24445"/>
                </a:cubicBezTo>
                <a:cubicBezTo>
                  <a:pt x="38332" y="24445"/>
                  <a:pt x="32153" y="15743"/>
                  <a:pt x="30308" y="12303"/>
                </a:cubicBezTo>
                <a:cubicBezTo>
                  <a:pt x="28176" y="8335"/>
                  <a:pt x="22082" y="1106"/>
                  <a:pt x="15282" y="114"/>
                </a:cubicBezTo>
                <a:cubicBezTo>
                  <a:pt x="14747" y="36"/>
                  <a:pt x="14204" y="0"/>
                  <a:pt x="1365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5" name="Google Shape;1575;p31"/>
          <p:cNvSpPr/>
          <p:nvPr/>
        </p:nvSpPr>
        <p:spPr>
          <a:xfrm>
            <a:off x="-32127" y="4429687"/>
            <a:ext cx="2027210" cy="714607"/>
          </a:xfrm>
          <a:custGeom>
            <a:rect b="b" l="l" r="r" t="t"/>
            <a:pathLst>
              <a:path extrusionOk="0" h="23639" w="67054">
                <a:moveTo>
                  <a:pt x="9948" y="1"/>
                </a:moveTo>
                <a:cubicBezTo>
                  <a:pt x="4490" y="1"/>
                  <a:pt x="0" y="1224"/>
                  <a:pt x="0" y="1224"/>
                </a:cubicBezTo>
                <a:lnTo>
                  <a:pt x="16" y="23638"/>
                </a:lnTo>
                <a:lnTo>
                  <a:pt x="67054" y="23638"/>
                </a:lnTo>
                <a:lnTo>
                  <a:pt x="53536" y="16920"/>
                </a:lnTo>
                <a:cubicBezTo>
                  <a:pt x="50647" y="15485"/>
                  <a:pt x="47462" y="14708"/>
                  <a:pt x="44236" y="14708"/>
                </a:cubicBezTo>
                <a:cubicBezTo>
                  <a:pt x="43990" y="14708"/>
                  <a:pt x="43745" y="14713"/>
                  <a:pt x="43499" y="14722"/>
                </a:cubicBezTo>
                <a:cubicBezTo>
                  <a:pt x="43256" y="14731"/>
                  <a:pt x="43016" y="14735"/>
                  <a:pt x="42780" y="14735"/>
                </a:cubicBezTo>
                <a:cubicBezTo>
                  <a:pt x="32500" y="14735"/>
                  <a:pt x="28628" y="6298"/>
                  <a:pt x="21116" y="2359"/>
                </a:cubicBezTo>
                <a:cubicBezTo>
                  <a:pt x="17659" y="545"/>
                  <a:pt x="13588" y="1"/>
                  <a:pt x="994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6" name="Google Shape;1576;p31"/>
          <p:cNvSpPr/>
          <p:nvPr/>
        </p:nvSpPr>
        <p:spPr>
          <a:xfrm>
            <a:off x="-32134" y="4642798"/>
            <a:ext cx="1328566" cy="501535"/>
          </a:xfrm>
          <a:custGeom>
            <a:rect b="b" l="l" r="r" t="t"/>
            <a:pathLst>
              <a:path extrusionOk="0" h="18336" w="48572">
                <a:moveTo>
                  <a:pt x="12395" y="1"/>
                </a:moveTo>
                <a:cubicBezTo>
                  <a:pt x="5264" y="1"/>
                  <a:pt x="31" y="2184"/>
                  <a:pt x="31" y="2184"/>
                </a:cubicBezTo>
                <a:cubicBezTo>
                  <a:pt x="31" y="6259"/>
                  <a:pt x="1" y="18335"/>
                  <a:pt x="1" y="18335"/>
                </a:cubicBezTo>
                <a:lnTo>
                  <a:pt x="48572" y="18335"/>
                </a:lnTo>
                <a:cubicBezTo>
                  <a:pt x="46281" y="15196"/>
                  <a:pt x="35340" y="6259"/>
                  <a:pt x="23228" y="1852"/>
                </a:cubicBezTo>
                <a:cubicBezTo>
                  <a:pt x="19430" y="472"/>
                  <a:pt x="15708" y="1"/>
                  <a:pt x="123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">
  <p:cSld name="CUSTOM_12_1">
    <p:bg>
      <p:bgPr>
        <a:solidFill>
          <a:schemeClr val="dk2"/>
        </a:solidFill>
      </p:bgPr>
    </p:bg>
    <p:spTree>
      <p:nvGrpSpPr>
        <p:cNvPr id="1577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Google Shape;1578;p32"/>
          <p:cNvSpPr txBox="1"/>
          <p:nvPr>
            <p:ph type="title"/>
          </p:nvPr>
        </p:nvSpPr>
        <p:spPr>
          <a:xfrm>
            <a:off x="716800" y="445025"/>
            <a:ext cx="771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79" name="Google Shape;1579;p32"/>
          <p:cNvSpPr txBox="1"/>
          <p:nvPr>
            <p:ph idx="1" type="subTitle"/>
          </p:nvPr>
        </p:nvSpPr>
        <p:spPr>
          <a:xfrm>
            <a:off x="1150525" y="1767800"/>
            <a:ext cx="2073000" cy="3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0" name="Google Shape;1580;p32"/>
          <p:cNvSpPr txBox="1"/>
          <p:nvPr>
            <p:ph idx="2" type="subTitle"/>
          </p:nvPr>
        </p:nvSpPr>
        <p:spPr>
          <a:xfrm>
            <a:off x="1148800" y="2163700"/>
            <a:ext cx="20730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1" name="Google Shape;1581;p32"/>
          <p:cNvSpPr txBox="1"/>
          <p:nvPr>
            <p:ph idx="3" type="subTitle"/>
          </p:nvPr>
        </p:nvSpPr>
        <p:spPr>
          <a:xfrm>
            <a:off x="2347275" y="3633698"/>
            <a:ext cx="2073000" cy="3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2" name="Google Shape;1582;p32"/>
          <p:cNvSpPr txBox="1"/>
          <p:nvPr>
            <p:ph idx="4" type="subTitle"/>
          </p:nvPr>
        </p:nvSpPr>
        <p:spPr>
          <a:xfrm>
            <a:off x="2342125" y="4029596"/>
            <a:ext cx="20730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3" name="Google Shape;1583;p32"/>
          <p:cNvSpPr txBox="1"/>
          <p:nvPr>
            <p:ph idx="5" type="subTitle"/>
          </p:nvPr>
        </p:nvSpPr>
        <p:spPr>
          <a:xfrm>
            <a:off x="3537175" y="1767800"/>
            <a:ext cx="2073000" cy="3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4" name="Google Shape;1584;p32"/>
          <p:cNvSpPr txBox="1"/>
          <p:nvPr>
            <p:ph idx="6" type="subTitle"/>
          </p:nvPr>
        </p:nvSpPr>
        <p:spPr>
          <a:xfrm>
            <a:off x="3535450" y="2163700"/>
            <a:ext cx="20730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5" name="Google Shape;1585;p32"/>
          <p:cNvSpPr txBox="1"/>
          <p:nvPr>
            <p:ph idx="7" type="subTitle"/>
          </p:nvPr>
        </p:nvSpPr>
        <p:spPr>
          <a:xfrm>
            <a:off x="5923825" y="1767800"/>
            <a:ext cx="2073000" cy="3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6" name="Google Shape;1586;p32"/>
          <p:cNvSpPr txBox="1"/>
          <p:nvPr>
            <p:ph idx="8" type="subTitle"/>
          </p:nvPr>
        </p:nvSpPr>
        <p:spPr>
          <a:xfrm>
            <a:off x="5922100" y="2163700"/>
            <a:ext cx="20730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7" name="Google Shape;1587;p32"/>
          <p:cNvSpPr txBox="1"/>
          <p:nvPr>
            <p:ph idx="9" type="subTitle"/>
          </p:nvPr>
        </p:nvSpPr>
        <p:spPr>
          <a:xfrm>
            <a:off x="4726075" y="3633698"/>
            <a:ext cx="2073000" cy="3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8" name="Google Shape;1588;p32"/>
          <p:cNvSpPr txBox="1"/>
          <p:nvPr>
            <p:ph idx="13" type="subTitle"/>
          </p:nvPr>
        </p:nvSpPr>
        <p:spPr>
          <a:xfrm>
            <a:off x="4728775" y="4029596"/>
            <a:ext cx="20730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589" name="Google Shape;1589;p32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flipH="1"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90" name="Google Shape;1590;p32"/>
          <p:cNvSpPr/>
          <p:nvPr/>
        </p:nvSpPr>
        <p:spPr>
          <a:xfrm flipH="1" rot="-8910650">
            <a:off x="8515110" y="131092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91" name="Google Shape;1591;p32"/>
          <p:cNvGrpSpPr/>
          <p:nvPr/>
        </p:nvGrpSpPr>
        <p:grpSpPr>
          <a:xfrm flipH="1" rot="-139860">
            <a:off x="7618215" y="-55556"/>
            <a:ext cx="2056228" cy="982069"/>
            <a:chOff x="2052965" y="3649007"/>
            <a:chExt cx="2519036" cy="1203110"/>
          </a:xfrm>
        </p:grpSpPr>
        <p:grpSp>
          <p:nvGrpSpPr>
            <p:cNvPr id="1592" name="Google Shape;1592;p32"/>
            <p:cNvGrpSpPr/>
            <p:nvPr/>
          </p:nvGrpSpPr>
          <p:grpSpPr>
            <a:xfrm flipH="1">
              <a:off x="2052965" y="3649007"/>
              <a:ext cx="2284207" cy="1203110"/>
              <a:chOff x="4192225" y="4546238"/>
              <a:chExt cx="1156854" cy="569681"/>
            </a:xfrm>
          </p:grpSpPr>
          <p:sp>
            <p:nvSpPr>
              <p:cNvPr id="1593" name="Google Shape;1593;p32"/>
              <p:cNvSpPr/>
              <p:nvPr/>
            </p:nvSpPr>
            <p:spPr>
              <a:xfrm>
                <a:off x="4192225" y="4546238"/>
                <a:ext cx="1156854" cy="550521"/>
              </a:xfrm>
              <a:custGeom>
                <a:rect b="b" l="l" r="r" t="t"/>
                <a:pathLst>
                  <a:path extrusionOk="0" h="8976" w="18862">
                    <a:moveTo>
                      <a:pt x="1" y="4343"/>
                    </a:moveTo>
                    <a:cubicBezTo>
                      <a:pt x="2" y="4344"/>
                      <a:pt x="4" y="4345"/>
                      <a:pt x="6" y="4346"/>
                    </a:cubicBezTo>
                    <a:lnTo>
                      <a:pt x="6" y="4346"/>
                    </a:lnTo>
                    <a:cubicBezTo>
                      <a:pt x="4" y="4345"/>
                      <a:pt x="2" y="4344"/>
                      <a:pt x="1" y="4343"/>
                    </a:cubicBezTo>
                    <a:close/>
                    <a:moveTo>
                      <a:pt x="17310" y="1"/>
                    </a:moveTo>
                    <a:cubicBezTo>
                      <a:pt x="16587" y="1"/>
                      <a:pt x="16195" y="402"/>
                      <a:pt x="15605" y="872"/>
                    </a:cubicBezTo>
                    <a:cubicBezTo>
                      <a:pt x="14787" y="1516"/>
                      <a:pt x="13918" y="2094"/>
                      <a:pt x="12997" y="2590"/>
                    </a:cubicBezTo>
                    <a:cubicBezTo>
                      <a:pt x="11126" y="3607"/>
                      <a:pt x="9081" y="4292"/>
                      <a:pt x="6980" y="4625"/>
                    </a:cubicBezTo>
                    <a:cubicBezTo>
                      <a:pt x="5963" y="4783"/>
                      <a:pt x="4734" y="4923"/>
                      <a:pt x="3513" y="4923"/>
                    </a:cubicBezTo>
                    <a:cubicBezTo>
                      <a:pt x="2256" y="4923"/>
                      <a:pt x="1007" y="4775"/>
                      <a:pt x="6" y="4346"/>
                    </a:cubicBezTo>
                    <a:lnTo>
                      <a:pt x="6" y="4346"/>
                    </a:lnTo>
                    <a:cubicBezTo>
                      <a:pt x="1630" y="5042"/>
                      <a:pt x="3385" y="5339"/>
                      <a:pt x="5157" y="5339"/>
                    </a:cubicBezTo>
                    <a:cubicBezTo>
                      <a:pt x="6279" y="5339"/>
                      <a:pt x="7408" y="5220"/>
                      <a:pt x="8513" y="5008"/>
                    </a:cubicBezTo>
                    <a:lnTo>
                      <a:pt x="8513" y="5008"/>
                    </a:lnTo>
                    <a:cubicBezTo>
                      <a:pt x="8161" y="5422"/>
                      <a:pt x="7777" y="5816"/>
                      <a:pt x="7373" y="6184"/>
                    </a:cubicBezTo>
                    <a:cubicBezTo>
                      <a:pt x="6427" y="7033"/>
                      <a:pt x="5354" y="7733"/>
                      <a:pt x="4203" y="8265"/>
                    </a:cubicBezTo>
                    <a:cubicBezTo>
                      <a:pt x="3564" y="8561"/>
                      <a:pt x="2894" y="8807"/>
                      <a:pt x="2204" y="8976"/>
                    </a:cubicBezTo>
                    <a:cubicBezTo>
                      <a:pt x="4219" y="8495"/>
                      <a:pt x="6156" y="7697"/>
                      <a:pt x="7925" y="6629"/>
                    </a:cubicBezTo>
                    <a:cubicBezTo>
                      <a:pt x="8421" y="6327"/>
                      <a:pt x="8907" y="6005"/>
                      <a:pt x="9311" y="5581"/>
                    </a:cubicBezTo>
                    <a:cubicBezTo>
                      <a:pt x="9567" y="5320"/>
                      <a:pt x="9786" y="5013"/>
                      <a:pt x="9930" y="4681"/>
                    </a:cubicBezTo>
                    <a:cubicBezTo>
                      <a:pt x="12225" y="4067"/>
                      <a:pt x="14408" y="3106"/>
                      <a:pt x="16545" y="2079"/>
                    </a:cubicBezTo>
                    <a:cubicBezTo>
                      <a:pt x="16954" y="1879"/>
                      <a:pt x="18856" y="1266"/>
                      <a:pt x="18856" y="749"/>
                    </a:cubicBezTo>
                    <a:cubicBezTo>
                      <a:pt x="18862" y="264"/>
                      <a:pt x="17875" y="54"/>
                      <a:pt x="17537" y="13"/>
                    </a:cubicBezTo>
                    <a:cubicBezTo>
                      <a:pt x="17458" y="5"/>
                      <a:pt x="17382" y="1"/>
                      <a:pt x="173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32"/>
              <p:cNvSpPr/>
              <p:nvPr/>
            </p:nvSpPr>
            <p:spPr>
              <a:xfrm>
                <a:off x="4529323" y="4996076"/>
                <a:ext cx="154374" cy="119844"/>
              </a:xfrm>
              <a:custGeom>
                <a:rect b="b" l="l" r="r" t="t"/>
                <a:pathLst>
                  <a:path extrusionOk="0" h="1954" w="2517">
                    <a:moveTo>
                      <a:pt x="972" y="0"/>
                    </a:moveTo>
                    <a:cubicBezTo>
                      <a:pt x="972" y="0"/>
                      <a:pt x="384" y="287"/>
                      <a:pt x="190" y="823"/>
                    </a:cubicBezTo>
                    <a:cubicBezTo>
                      <a:pt x="1" y="1365"/>
                      <a:pt x="282" y="1953"/>
                      <a:pt x="282" y="1953"/>
                    </a:cubicBezTo>
                    <a:cubicBezTo>
                      <a:pt x="282" y="1953"/>
                      <a:pt x="870" y="1667"/>
                      <a:pt x="1059" y="1130"/>
                    </a:cubicBezTo>
                    <a:cubicBezTo>
                      <a:pt x="1126" y="946"/>
                      <a:pt x="1136" y="757"/>
                      <a:pt x="1126" y="593"/>
                    </a:cubicBezTo>
                    <a:lnTo>
                      <a:pt x="1126" y="593"/>
                    </a:lnTo>
                    <a:cubicBezTo>
                      <a:pt x="1197" y="747"/>
                      <a:pt x="1299" y="905"/>
                      <a:pt x="1438" y="1038"/>
                    </a:cubicBezTo>
                    <a:cubicBezTo>
                      <a:pt x="1808" y="1369"/>
                      <a:pt x="2341" y="1392"/>
                      <a:pt x="2482" y="1392"/>
                    </a:cubicBezTo>
                    <a:cubicBezTo>
                      <a:pt x="2504" y="1392"/>
                      <a:pt x="2516" y="1391"/>
                      <a:pt x="2516" y="1391"/>
                    </a:cubicBezTo>
                    <a:cubicBezTo>
                      <a:pt x="2516" y="1391"/>
                      <a:pt x="2475" y="731"/>
                      <a:pt x="2046" y="353"/>
                    </a:cubicBezTo>
                    <a:cubicBezTo>
                      <a:pt x="1653" y="10"/>
                      <a:pt x="1068" y="5"/>
                      <a:pt x="979" y="5"/>
                    </a:cubicBezTo>
                    <a:cubicBezTo>
                      <a:pt x="976" y="5"/>
                      <a:pt x="974" y="5"/>
                      <a:pt x="972" y="5"/>
                    </a:cubicBezTo>
                    <a:lnTo>
                      <a:pt x="97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32"/>
              <p:cNvSpPr/>
              <p:nvPr/>
            </p:nvSpPr>
            <p:spPr>
              <a:xfrm>
                <a:off x="4405181" y="4739876"/>
                <a:ext cx="159035" cy="112913"/>
              </a:xfrm>
              <a:custGeom>
                <a:rect b="b" l="l" r="r" t="t"/>
                <a:pathLst>
                  <a:path extrusionOk="0" h="1841" w="2593">
                    <a:moveTo>
                      <a:pt x="179" y="0"/>
                    </a:moveTo>
                    <a:cubicBezTo>
                      <a:pt x="179" y="0"/>
                      <a:pt x="0" y="639"/>
                      <a:pt x="281" y="1146"/>
                    </a:cubicBezTo>
                    <a:cubicBezTo>
                      <a:pt x="563" y="1657"/>
                      <a:pt x="1202" y="1841"/>
                      <a:pt x="1202" y="1841"/>
                    </a:cubicBezTo>
                    <a:cubicBezTo>
                      <a:pt x="1202" y="1841"/>
                      <a:pt x="1202" y="1836"/>
                      <a:pt x="1207" y="1815"/>
                    </a:cubicBezTo>
                    <a:cubicBezTo>
                      <a:pt x="1330" y="1805"/>
                      <a:pt x="1892" y="1708"/>
                      <a:pt x="2224" y="1314"/>
                    </a:cubicBezTo>
                    <a:cubicBezTo>
                      <a:pt x="2592" y="864"/>
                      <a:pt x="2536" y="205"/>
                      <a:pt x="2536" y="205"/>
                    </a:cubicBezTo>
                    <a:lnTo>
                      <a:pt x="2536" y="205"/>
                    </a:lnTo>
                    <a:cubicBezTo>
                      <a:pt x="2536" y="205"/>
                      <a:pt x="1877" y="271"/>
                      <a:pt x="1498" y="716"/>
                    </a:cubicBezTo>
                    <a:cubicBezTo>
                      <a:pt x="1370" y="869"/>
                      <a:pt x="1294" y="1048"/>
                      <a:pt x="1253" y="1217"/>
                    </a:cubicBezTo>
                    <a:cubicBezTo>
                      <a:pt x="1237" y="1048"/>
                      <a:pt x="1191" y="864"/>
                      <a:pt x="1099" y="701"/>
                    </a:cubicBezTo>
                    <a:cubicBezTo>
                      <a:pt x="818" y="190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6" name="Google Shape;1596;p32"/>
            <p:cNvGrpSpPr/>
            <p:nvPr/>
          </p:nvGrpSpPr>
          <p:grpSpPr>
            <a:xfrm>
              <a:off x="4034715" y="3980044"/>
              <a:ext cx="537287" cy="496942"/>
              <a:chOff x="314888" y="1788230"/>
              <a:chExt cx="470479" cy="435151"/>
            </a:xfrm>
          </p:grpSpPr>
          <p:sp>
            <p:nvSpPr>
              <p:cNvPr id="1597" name="Google Shape;1597;p32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32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32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32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1" name="Google Shape;1601;p32"/>
            <p:cNvGrpSpPr/>
            <p:nvPr/>
          </p:nvGrpSpPr>
          <p:grpSpPr>
            <a:xfrm>
              <a:off x="2817840" y="4074119"/>
              <a:ext cx="537287" cy="496942"/>
              <a:chOff x="314888" y="1788230"/>
              <a:chExt cx="470479" cy="435151"/>
            </a:xfrm>
          </p:grpSpPr>
          <p:sp>
            <p:nvSpPr>
              <p:cNvPr id="1602" name="Google Shape;1602;p32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32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32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32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06" name="Google Shape;1606;p32"/>
          <p:cNvGrpSpPr/>
          <p:nvPr/>
        </p:nvGrpSpPr>
        <p:grpSpPr>
          <a:xfrm>
            <a:off x="8024676" y="3750362"/>
            <a:ext cx="1000556" cy="1576607"/>
            <a:chOff x="5518398" y="1813651"/>
            <a:chExt cx="2198058" cy="3463547"/>
          </a:xfrm>
        </p:grpSpPr>
        <p:sp>
          <p:nvSpPr>
            <p:cNvPr id="1607" name="Google Shape;1607;p32"/>
            <p:cNvSpPr/>
            <p:nvPr/>
          </p:nvSpPr>
          <p:spPr>
            <a:xfrm rot="-693259">
              <a:off x="6764080" y="2877064"/>
              <a:ext cx="278204" cy="2396557"/>
            </a:xfrm>
            <a:custGeom>
              <a:rect b="b" l="l" r="r" t="t"/>
              <a:pathLst>
                <a:path extrusionOk="0" fill="none" h="18289" w="2123">
                  <a:moveTo>
                    <a:pt x="2123" y="18289"/>
                  </a:moveTo>
                  <a:cubicBezTo>
                    <a:pt x="2031" y="17098"/>
                    <a:pt x="1852" y="16014"/>
                    <a:pt x="1616" y="15293"/>
                  </a:cubicBezTo>
                  <a:cubicBezTo>
                    <a:pt x="798" y="12808"/>
                    <a:pt x="210" y="10231"/>
                    <a:pt x="77" y="7624"/>
                  </a:cubicBezTo>
                  <a:cubicBezTo>
                    <a:pt x="1" y="6090"/>
                    <a:pt x="103" y="4531"/>
                    <a:pt x="440" y="3038"/>
                  </a:cubicBezTo>
                  <a:cubicBezTo>
                    <a:pt x="461" y="2935"/>
                    <a:pt x="486" y="2833"/>
                    <a:pt x="512" y="2731"/>
                  </a:cubicBezTo>
                  <a:cubicBezTo>
                    <a:pt x="517" y="2705"/>
                    <a:pt x="522" y="2680"/>
                    <a:pt x="532" y="2659"/>
                  </a:cubicBezTo>
                  <a:cubicBezTo>
                    <a:pt x="548" y="2603"/>
                    <a:pt x="563" y="2537"/>
                    <a:pt x="573" y="2480"/>
                  </a:cubicBezTo>
                  <a:lnTo>
                    <a:pt x="594" y="2404"/>
                  </a:lnTo>
                  <a:lnTo>
                    <a:pt x="594" y="2404"/>
                  </a:lnTo>
                  <a:cubicBezTo>
                    <a:pt x="701" y="2005"/>
                    <a:pt x="829" y="1616"/>
                    <a:pt x="977" y="1233"/>
                  </a:cubicBezTo>
                  <a:cubicBezTo>
                    <a:pt x="982" y="1207"/>
                    <a:pt x="998" y="1182"/>
                    <a:pt x="1003" y="1156"/>
                  </a:cubicBezTo>
                  <a:lnTo>
                    <a:pt x="1100" y="906"/>
                  </a:lnTo>
                  <a:cubicBezTo>
                    <a:pt x="1136" y="803"/>
                    <a:pt x="1182" y="701"/>
                    <a:pt x="1228" y="609"/>
                  </a:cubicBezTo>
                  <a:cubicBezTo>
                    <a:pt x="1253" y="543"/>
                    <a:pt x="1284" y="481"/>
                    <a:pt x="1310" y="420"/>
                  </a:cubicBezTo>
                  <a:cubicBezTo>
                    <a:pt x="1330" y="384"/>
                    <a:pt x="1340" y="354"/>
                    <a:pt x="1361" y="313"/>
                  </a:cubicBezTo>
                  <a:cubicBezTo>
                    <a:pt x="1361" y="308"/>
                    <a:pt x="1366" y="297"/>
                    <a:pt x="1366" y="292"/>
                  </a:cubicBezTo>
                  <a:cubicBezTo>
                    <a:pt x="1407" y="215"/>
                    <a:pt x="1437" y="139"/>
                    <a:pt x="1483" y="62"/>
                  </a:cubicBezTo>
                  <a:cubicBezTo>
                    <a:pt x="1489" y="47"/>
                    <a:pt x="1504" y="26"/>
                    <a:pt x="1509" y="6"/>
                  </a:cubicBezTo>
                  <a:lnTo>
                    <a:pt x="1509" y="1"/>
                  </a:lnTo>
                </a:path>
              </a:pathLst>
            </a:custGeom>
            <a:noFill/>
            <a:ln cap="flat" cmpd="sng" w="28575">
              <a:solidFill>
                <a:schemeClr val="accent4"/>
              </a:solidFill>
              <a:prstDash val="solid"/>
              <a:miter lim="511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32"/>
            <p:cNvSpPr/>
            <p:nvPr/>
          </p:nvSpPr>
          <p:spPr>
            <a:xfrm rot="-693259">
              <a:off x="5870679" y="2083411"/>
              <a:ext cx="639883" cy="765918"/>
            </a:xfrm>
            <a:custGeom>
              <a:rect b="b" l="l" r="r" t="t"/>
              <a:pathLst>
                <a:path extrusionOk="0" h="5845" w="4883">
                  <a:moveTo>
                    <a:pt x="3027" y="2087"/>
                  </a:moveTo>
                  <a:cubicBezTo>
                    <a:pt x="4249" y="3600"/>
                    <a:pt x="4883" y="5119"/>
                    <a:pt x="4428" y="5476"/>
                  </a:cubicBezTo>
                  <a:cubicBezTo>
                    <a:pt x="3978" y="5845"/>
                    <a:pt x="2623" y="4909"/>
                    <a:pt x="1396" y="3396"/>
                  </a:cubicBezTo>
                  <a:cubicBezTo>
                    <a:pt x="169" y="1882"/>
                    <a:pt x="0" y="1"/>
                    <a:pt x="0" y="1"/>
                  </a:cubicBezTo>
                  <a:cubicBezTo>
                    <a:pt x="0" y="1"/>
                    <a:pt x="1800" y="568"/>
                    <a:pt x="3027" y="208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32"/>
            <p:cNvSpPr/>
            <p:nvPr/>
          </p:nvSpPr>
          <p:spPr>
            <a:xfrm rot="-693259">
              <a:off x="5841396" y="2109959"/>
              <a:ext cx="407544" cy="457716"/>
            </a:xfrm>
            <a:custGeom>
              <a:rect b="b" l="l" r="r" t="t"/>
              <a:pathLst>
                <a:path extrusionOk="0" h="3493" w="3110">
                  <a:moveTo>
                    <a:pt x="3057" y="2116"/>
                  </a:moveTo>
                  <a:lnTo>
                    <a:pt x="3110" y="2179"/>
                  </a:lnTo>
                  <a:cubicBezTo>
                    <a:pt x="3092" y="2158"/>
                    <a:pt x="3075" y="2137"/>
                    <a:pt x="3057" y="2116"/>
                  </a:cubicBezTo>
                  <a:close/>
                  <a:moveTo>
                    <a:pt x="1" y="1"/>
                  </a:moveTo>
                  <a:cubicBezTo>
                    <a:pt x="1" y="1"/>
                    <a:pt x="185" y="1882"/>
                    <a:pt x="1402" y="3396"/>
                  </a:cubicBezTo>
                  <a:cubicBezTo>
                    <a:pt x="1420" y="3411"/>
                    <a:pt x="1435" y="3426"/>
                    <a:pt x="1449" y="3442"/>
                  </a:cubicBezTo>
                  <a:lnTo>
                    <a:pt x="1449" y="3442"/>
                  </a:lnTo>
                  <a:cubicBezTo>
                    <a:pt x="346" y="2019"/>
                    <a:pt x="216" y="256"/>
                    <a:pt x="216" y="256"/>
                  </a:cubicBezTo>
                  <a:lnTo>
                    <a:pt x="216" y="256"/>
                  </a:lnTo>
                  <a:cubicBezTo>
                    <a:pt x="216" y="256"/>
                    <a:pt x="1898" y="748"/>
                    <a:pt x="3057" y="2116"/>
                  </a:cubicBezTo>
                  <a:lnTo>
                    <a:pt x="3057" y="2116"/>
                  </a:lnTo>
                  <a:lnTo>
                    <a:pt x="3033" y="2087"/>
                  </a:lnTo>
                  <a:cubicBezTo>
                    <a:pt x="1806" y="568"/>
                    <a:pt x="1" y="1"/>
                    <a:pt x="1" y="1"/>
                  </a:cubicBezTo>
                  <a:close/>
                  <a:moveTo>
                    <a:pt x="1449" y="3442"/>
                  </a:moveTo>
                  <a:cubicBezTo>
                    <a:pt x="1462" y="3459"/>
                    <a:pt x="1475" y="3476"/>
                    <a:pt x="1489" y="3493"/>
                  </a:cubicBezTo>
                  <a:cubicBezTo>
                    <a:pt x="1476" y="3475"/>
                    <a:pt x="1463" y="3458"/>
                    <a:pt x="1449" y="344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32"/>
            <p:cNvSpPr/>
            <p:nvPr/>
          </p:nvSpPr>
          <p:spPr>
            <a:xfrm rot="-693259">
              <a:off x="6140396" y="1880679"/>
              <a:ext cx="418814" cy="902591"/>
            </a:xfrm>
            <a:custGeom>
              <a:rect b="b" l="l" r="r" t="t"/>
              <a:pathLst>
                <a:path extrusionOk="0" h="6888" w="3196">
                  <a:moveTo>
                    <a:pt x="2577" y="3042"/>
                  </a:moveTo>
                  <a:cubicBezTo>
                    <a:pt x="3165" y="4893"/>
                    <a:pt x="3196" y="6545"/>
                    <a:pt x="2649" y="6719"/>
                  </a:cubicBezTo>
                  <a:cubicBezTo>
                    <a:pt x="2097" y="6887"/>
                    <a:pt x="1176" y="5527"/>
                    <a:pt x="588" y="3676"/>
                  </a:cubicBezTo>
                  <a:cubicBezTo>
                    <a:pt x="0" y="1821"/>
                    <a:pt x="522" y="0"/>
                    <a:pt x="522" y="0"/>
                  </a:cubicBezTo>
                  <a:cubicBezTo>
                    <a:pt x="522" y="0"/>
                    <a:pt x="1989" y="1187"/>
                    <a:pt x="2577" y="304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32"/>
            <p:cNvSpPr/>
            <p:nvPr/>
          </p:nvSpPr>
          <p:spPr>
            <a:xfrm rot="-693259">
              <a:off x="6100426" y="1891717"/>
              <a:ext cx="343202" cy="497159"/>
            </a:xfrm>
            <a:custGeom>
              <a:rect b="b" l="l" r="r" t="t"/>
              <a:pathLst>
                <a:path extrusionOk="0" h="3794" w="2619">
                  <a:moveTo>
                    <a:pt x="2604" y="3127"/>
                  </a:moveTo>
                  <a:lnTo>
                    <a:pt x="2604" y="3127"/>
                  </a:lnTo>
                  <a:cubicBezTo>
                    <a:pt x="2608" y="3141"/>
                    <a:pt x="2613" y="3156"/>
                    <a:pt x="2618" y="3170"/>
                  </a:cubicBezTo>
                  <a:cubicBezTo>
                    <a:pt x="2613" y="3156"/>
                    <a:pt x="2609" y="3141"/>
                    <a:pt x="2604" y="3127"/>
                  </a:cubicBezTo>
                  <a:close/>
                  <a:moveTo>
                    <a:pt x="522" y="0"/>
                  </a:moveTo>
                  <a:lnTo>
                    <a:pt x="522" y="0"/>
                  </a:lnTo>
                  <a:cubicBezTo>
                    <a:pt x="522" y="1"/>
                    <a:pt x="0" y="1821"/>
                    <a:pt x="588" y="3671"/>
                  </a:cubicBezTo>
                  <a:cubicBezTo>
                    <a:pt x="604" y="3717"/>
                    <a:pt x="614" y="3758"/>
                    <a:pt x="629" y="3794"/>
                  </a:cubicBezTo>
                  <a:cubicBezTo>
                    <a:pt x="87" y="2045"/>
                    <a:pt x="624" y="317"/>
                    <a:pt x="624" y="317"/>
                  </a:cubicBezTo>
                  <a:lnTo>
                    <a:pt x="624" y="317"/>
                  </a:lnTo>
                  <a:cubicBezTo>
                    <a:pt x="624" y="317"/>
                    <a:pt x="2022" y="1404"/>
                    <a:pt x="2604" y="3127"/>
                  </a:cubicBezTo>
                  <a:lnTo>
                    <a:pt x="2604" y="3127"/>
                  </a:lnTo>
                  <a:cubicBezTo>
                    <a:pt x="2595" y="3099"/>
                    <a:pt x="2587" y="3071"/>
                    <a:pt x="2577" y="3047"/>
                  </a:cubicBezTo>
                  <a:cubicBezTo>
                    <a:pt x="1989" y="1192"/>
                    <a:pt x="522" y="0"/>
                    <a:pt x="5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32"/>
            <p:cNvSpPr/>
            <p:nvPr/>
          </p:nvSpPr>
          <p:spPr>
            <a:xfrm rot="-693259">
              <a:off x="6518947" y="1976934"/>
              <a:ext cx="640014" cy="765132"/>
            </a:xfrm>
            <a:custGeom>
              <a:rect b="b" l="l" r="r" t="t"/>
              <a:pathLst>
                <a:path extrusionOk="0" h="5839" w="4884">
                  <a:moveTo>
                    <a:pt x="1851" y="2081"/>
                  </a:moveTo>
                  <a:cubicBezTo>
                    <a:pt x="629" y="3594"/>
                    <a:pt x="1" y="5118"/>
                    <a:pt x="450" y="5476"/>
                  </a:cubicBezTo>
                  <a:cubicBezTo>
                    <a:pt x="900" y="5839"/>
                    <a:pt x="2255" y="4903"/>
                    <a:pt x="3482" y="3390"/>
                  </a:cubicBezTo>
                  <a:cubicBezTo>
                    <a:pt x="4704" y="1876"/>
                    <a:pt x="4883" y="0"/>
                    <a:pt x="4883" y="0"/>
                  </a:cubicBezTo>
                  <a:cubicBezTo>
                    <a:pt x="4883" y="0"/>
                    <a:pt x="3073" y="568"/>
                    <a:pt x="1851" y="208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32"/>
            <p:cNvSpPr/>
            <p:nvPr/>
          </p:nvSpPr>
          <p:spPr>
            <a:xfrm rot="-693259">
              <a:off x="6718198" y="1956773"/>
              <a:ext cx="407544" cy="456930"/>
            </a:xfrm>
            <a:custGeom>
              <a:rect b="b" l="l" r="r" t="t"/>
              <a:pathLst>
                <a:path extrusionOk="0" h="3487" w="3110">
                  <a:moveTo>
                    <a:pt x="3109" y="0"/>
                  </a:moveTo>
                  <a:lnTo>
                    <a:pt x="3109" y="0"/>
                  </a:lnTo>
                  <a:cubicBezTo>
                    <a:pt x="3109" y="0"/>
                    <a:pt x="1299" y="568"/>
                    <a:pt x="77" y="2081"/>
                  </a:cubicBezTo>
                  <a:lnTo>
                    <a:pt x="1" y="2178"/>
                  </a:lnTo>
                  <a:cubicBezTo>
                    <a:pt x="1166" y="757"/>
                    <a:pt x="2894" y="256"/>
                    <a:pt x="2894" y="256"/>
                  </a:cubicBezTo>
                  <a:lnTo>
                    <a:pt x="2894" y="256"/>
                  </a:lnTo>
                  <a:cubicBezTo>
                    <a:pt x="2894" y="256"/>
                    <a:pt x="2762" y="2055"/>
                    <a:pt x="1627" y="3487"/>
                  </a:cubicBezTo>
                  <a:cubicBezTo>
                    <a:pt x="1652" y="3456"/>
                    <a:pt x="1678" y="3426"/>
                    <a:pt x="1708" y="3390"/>
                  </a:cubicBezTo>
                  <a:cubicBezTo>
                    <a:pt x="2930" y="1876"/>
                    <a:pt x="3109" y="0"/>
                    <a:pt x="31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32"/>
            <p:cNvSpPr/>
            <p:nvPr/>
          </p:nvSpPr>
          <p:spPr>
            <a:xfrm rot="-693259">
              <a:off x="6429040" y="1847019"/>
              <a:ext cx="418158" cy="903246"/>
            </a:xfrm>
            <a:custGeom>
              <a:rect b="b" l="l" r="r" t="t"/>
              <a:pathLst>
                <a:path extrusionOk="0" h="6893" w="3191">
                  <a:moveTo>
                    <a:pt x="619" y="3043"/>
                  </a:moveTo>
                  <a:cubicBezTo>
                    <a:pt x="31" y="4899"/>
                    <a:pt x="0" y="6545"/>
                    <a:pt x="547" y="6719"/>
                  </a:cubicBezTo>
                  <a:cubicBezTo>
                    <a:pt x="1099" y="6893"/>
                    <a:pt x="2020" y="5533"/>
                    <a:pt x="2608" y="3677"/>
                  </a:cubicBezTo>
                  <a:cubicBezTo>
                    <a:pt x="3191" y="1826"/>
                    <a:pt x="2674" y="1"/>
                    <a:pt x="2674" y="1"/>
                  </a:cubicBezTo>
                  <a:cubicBezTo>
                    <a:pt x="2674" y="1"/>
                    <a:pt x="1207" y="1192"/>
                    <a:pt x="619" y="304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32"/>
            <p:cNvSpPr/>
            <p:nvPr/>
          </p:nvSpPr>
          <p:spPr>
            <a:xfrm rot="-693259">
              <a:off x="6463164" y="1842911"/>
              <a:ext cx="342547" cy="497945"/>
            </a:xfrm>
            <a:custGeom>
              <a:rect b="b" l="l" r="r" t="t"/>
              <a:pathLst>
                <a:path extrusionOk="0" h="3800" w="2614">
                  <a:moveTo>
                    <a:pt x="25" y="3098"/>
                  </a:moveTo>
                  <a:lnTo>
                    <a:pt x="25" y="3098"/>
                  </a:lnTo>
                  <a:cubicBezTo>
                    <a:pt x="17" y="3122"/>
                    <a:pt x="9" y="3146"/>
                    <a:pt x="1" y="3170"/>
                  </a:cubicBezTo>
                  <a:cubicBezTo>
                    <a:pt x="10" y="3149"/>
                    <a:pt x="17" y="3124"/>
                    <a:pt x="25" y="3098"/>
                  </a:cubicBezTo>
                  <a:close/>
                  <a:moveTo>
                    <a:pt x="2097" y="0"/>
                  </a:moveTo>
                  <a:cubicBezTo>
                    <a:pt x="2097" y="1"/>
                    <a:pt x="630" y="1197"/>
                    <a:pt x="42" y="3048"/>
                  </a:cubicBezTo>
                  <a:cubicBezTo>
                    <a:pt x="36" y="3064"/>
                    <a:pt x="30" y="3081"/>
                    <a:pt x="25" y="3098"/>
                  </a:cubicBezTo>
                  <a:lnTo>
                    <a:pt x="25" y="3098"/>
                  </a:lnTo>
                  <a:cubicBezTo>
                    <a:pt x="613" y="1397"/>
                    <a:pt x="1995" y="323"/>
                    <a:pt x="1995" y="323"/>
                  </a:cubicBezTo>
                  <a:lnTo>
                    <a:pt x="1995" y="323"/>
                  </a:lnTo>
                  <a:cubicBezTo>
                    <a:pt x="1995" y="323"/>
                    <a:pt x="2522" y="2014"/>
                    <a:pt x="2005" y="3750"/>
                  </a:cubicBezTo>
                  <a:lnTo>
                    <a:pt x="2005" y="3750"/>
                  </a:lnTo>
                  <a:cubicBezTo>
                    <a:pt x="2013" y="3727"/>
                    <a:pt x="2022" y="3704"/>
                    <a:pt x="2031" y="3677"/>
                  </a:cubicBezTo>
                  <a:cubicBezTo>
                    <a:pt x="2613" y="1821"/>
                    <a:pt x="2097" y="1"/>
                    <a:pt x="2097" y="0"/>
                  </a:cubicBezTo>
                  <a:close/>
                  <a:moveTo>
                    <a:pt x="2005" y="3750"/>
                  </a:moveTo>
                  <a:cubicBezTo>
                    <a:pt x="1999" y="3767"/>
                    <a:pt x="1994" y="3782"/>
                    <a:pt x="1990" y="3799"/>
                  </a:cubicBezTo>
                  <a:cubicBezTo>
                    <a:pt x="1995" y="3783"/>
                    <a:pt x="2000" y="3767"/>
                    <a:pt x="2005" y="375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32"/>
            <p:cNvSpPr/>
            <p:nvPr/>
          </p:nvSpPr>
          <p:spPr>
            <a:xfrm rot="-693259">
              <a:off x="6440294" y="2576808"/>
              <a:ext cx="463761" cy="934826"/>
            </a:xfrm>
            <a:custGeom>
              <a:rect b="b" l="l" r="r" t="t"/>
              <a:pathLst>
                <a:path extrusionOk="0" h="7134" w="3539">
                  <a:moveTo>
                    <a:pt x="2849" y="3299"/>
                  </a:moveTo>
                  <a:cubicBezTo>
                    <a:pt x="2158" y="1387"/>
                    <a:pt x="1141" y="1"/>
                    <a:pt x="573" y="205"/>
                  </a:cubicBezTo>
                  <a:cubicBezTo>
                    <a:pt x="1" y="410"/>
                    <a:pt x="103" y="2128"/>
                    <a:pt x="793" y="4040"/>
                  </a:cubicBezTo>
                  <a:cubicBezTo>
                    <a:pt x="1484" y="5947"/>
                    <a:pt x="3068" y="7133"/>
                    <a:pt x="3068" y="7133"/>
                  </a:cubicBezTo>
                  <a:cubicBezTo>
                    <a:pt x="3068" y="7133"/>
                    <a:pt x="3539" y="5206"/>
                    <a:pt x="2849" y="32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32"/>
            <p:cNvSpPr/>
            <p:nvPr/>
          </p:nvSpPr>
          <p:spPr>
            <a:xfrm rot="-693259">
              <a:off x="6579363" y="2978785"/>
              <a:ext cx="365217" cy="517339"/>
            </a:xfrm>
            <a:custGeom>
              <a:rect b="b" l="l" r="r" t="t"/>
              <a:pathLst>
                <a:path extrusionOk="0" h="3948" w="2787">
                  <a:moveTo>
                    <a:pt x="2051" y="1"/>
                  </a:moveTo>
                  <a:cubicBezTo>
                    <a:pt x="2054" y="13"/>
                    <a:pt x="2059" y="26"/>
                    <a:pt x="2064" y="39"/>
                  </a:cubicBezTo>
                  <a:lnTo>
                    <a:pt x="2064" y="39"/>
                  </a:lnTo>
                  <a:cubicBezTo>
                    <a:pt x="2059" y="26"/>
                    <a:pt x="2055" y="14"/>
                    <a:pt x="2051" y="1"/>
                  </a:cubicBezTo>
                  <a:close/>
                  <a:moveTo>
                    <a:pt x="2064" y="39"/>
                  </a:moveTo>
                  <a:cubicBezTo>
                    <a:pt x="2683" y="1836"/>
                    <a:pt x="2204" y="3631"/>
                    <a:pt x="2204" y="3631"/>
                  </a:cubicBezTo>
                  <a:cubicBezTo>
                    <a:pt x="2204" y="3631"/>
                    <a:pt x="665" y="2537"/>
                    <a:pt x="0" y="737"/>
                  </a:cubicBezTo>
                  <a:lnTo>
                    <a:pt x="0" y="737"/>
                  </a:lnTo>
                  <a:cubicBezTo>
                    <a:pt x="11" y="773"/>
                    <a:pt x="26" y="819"/>
                    <a:pt x="41" y="855"/>
                  </a:cubicBezTo>
                  <a:cubicBezTo>
                    <a:pt x="732" y="2767"/>
                    <a:pt x="2316" y="3948"/>
                    <a:pt x="2316" y="3948"/>
                  </a:cubicBezTo>
                  <a:cubicBezTo>
                    <a:pt x="2316" y="3948"/>
                    <a:pt x="2787" y="2031"/>
                    <a:pt x="2097" y="124"/>
                  </a:cubicBezTo>
                  <a:cubicBezTo>
                    <a:pt x="2086" y="93"/>
                    <a:pt x="2074" y="65"/>
                    <a:pt x="2064" y="3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32"/>
            <p:cNvSpPr/>
            <p:nvPr/>
          </p:nvSpPr>
          <p:spPr>
            <a:xfrm rot="-693259">
              <a:off x="6608097" y="2677633"/>
              <a:ext cx="934075" cy="466496"/>
            </a:xfrm>
            <a:custGeom>
              <a:rect b="b" l="l" r="r" t="t"/>
              <a:pathLst>
                <a:path extrusionOk="0" h="3560" w="7128">
                  <a:moveTo>
                    <a:pt x="4044" y="809"/>
                  </a:moveTo>
                  <a:cubicBezTo>
                    <a:pt x="2132" y="108"/>
                    <a:pt x="419" y="1"/>
                    <a:pt x="210" y="558"/>
                  </a:cubicBezTo>
                  <a:cubicBezTo>
                    <a:pt x="0" y="1131"/>
                    <a:pt x="1381" y="2153"/>
                    <a:pt x="3293" y="2854"/>
                  </a:cubicBezTo>
                  <a:cubicBezTo>
                    <a:pt x="5200" y="3559"/>
                    <a:pt x="7127" y="3104"/>
                    <a:pt x="7127" y="3104"/>
                  </a:cubicBezTo>
                  <a:cubicBezTo>
                    <a:pt x="7127" y="3104"/>
                    <a:pt x="5956" y="1514"/>
                    <a:pt x="4044" y="80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32"/>
            <p:cNvSpPr/>
            <p:nvPr/>
          </p:nvSpPr>
          <p:spPr>
            <a:xfrm rot="-693259">
              <a:off x="6476412" y="2337795"/>
              <a:ext cx="1201403" cy="507380"/>
            </a:xfrm>
            <a:custGeom>
              <a:rect b="b" l="l" r="r" t="t"/>
              <a:pathLst>
                <a:path extrusionOk="0" h="3872" w="9168">
                  <a:moveTo>
                    <a:pt x="4352" y="604"/>
                  </a:moveTo>
                  <a:cubicBezTo>
                    <a:pt x="1867" y="1202"/>
                    <a:pt x="1" y="2286"/>
                    <a:pt x="175" y="3028"/>
                  </a:cubicBezTo>
                  <a:cubicBezTo>
                    <a:pt x="354" y="3769"/>
                    <a:pt x="2511" y="3871"/>
                    <a:pt x="4996" y="3273"/>
                  </a:cubicBezTo>
                  <a:cubicBezTo>
                    <a:pt x="7481" y="2675"/>
                    <a:pt x="9168" y="855"/>
                    <a:pt x="9168" y="855"/>
                  </a:cubicBezTo>
                  <a:cubicBezTo>
                    <a:pt x="9168" y="855"/>
                    <a:pt x="6831" y="1"/>
                    <a:pt x="4352" y="6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32"/>
            <p:cNvSpPr/>
            <p:nvPr/>
          </p:nvSpPr>
          <p:spPr>
            <a:xfrm rot="-693259">
              <a:off x="6433380" y="2173841"/>
              <a:ext cx="950193" cy="693585"/>
            </a:xfrm>
            <a:custGeom>
              <a:rect b="b" l="l" r="r" t="t"/>
              <a:pathLst>
                <a:path extrusionOk="0" h="5293" w="7251">
                  <a:moveTo>
                    <a:pt x="3119" y="1346"/>
                  </a:moveTo>
                  <a:cubicBezTo>
                    <a:pt x="1228" y="2649"/>
                    <a:pt x="0" y="4168"/>
                    <a:pt x="389" y="4730"/>
                  </a:cubicBezTo>
                  <a:cubicBezTo>
                    <a:pt x="783" y="5293"/>
                    <a:pt x="2628" y="4684"/>
                    <a:pt x="4520" y="3380"/>
                  </a:cubicBezTo>
                  <a:cubicBezTo>
                    <a:pt x="6412" y="2077"/>
                    <a:pt x="7250" y="1"/>
                    <a:pt x="7250" y="1"/>
                  </a:cubicBezTo>
                  <a:cubicBezTo>
                    <a:pt x="7250" y="1"/>
                    <a:pt x="5011" y="42"/>
                    <a:pt x="3119" y="13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32"/>
            <p:cNvSpPr/>
            <p:nvPr/>
          </p:nvSpPr>
          <p:spPr>
            <a:xfrm rot="-693259">
              <a:off x="6797799" y="2135658"/>
              <a:ext cx="557588" cy="454440"/>
            </a:xfrm>
            <a:custGeom>
              <a:rect b="b" l="l" r="r" t="t"/>
              <a:pathLst>
                <a:path extrusionOk="0" h="3468" w="4255">
                  <a:moveTo>
                    <a:pt x="44" y="1413"/>
                  </a:moveTo>
                  <a:lnTo>
                    <a:pt x="44" y="1413"/>
                  </a:lnTo>
                  <a:cubicBezTo>
                    <a:pt x="30" y="1423"/>
                    <a:pt x="15" y="1433"/>
                    <a:pt x="1" y="1442"/>
                  </a:cubicBezTo>
                  <a:cubicBezTo>
                    <a:pt x="15" y="1434"/>
                    <a:pt x="29" y="1424"/>
                    <a:pt x="44" y="1413"/>
                  </a:cubicBezTo>
                  <a:close/>
                  <a:moveTo>
                    <a:pt x="4254" y="1"/>
                  </a:moveTo>
                  <a:lnTo>
                    <a:pt x="4254" y="1"/>
                  </a:lnTo>
                  <a:cubicBezTo>
                    <a:pt x="4254" y="1"/>
                    <a:pt x="2015" y="52"/>
                    <a:pt x="123" y="1356"/>
                  </a:cubicBezTo>
                  <a:cubicBezTo>
                    <a:pt x="100" y="1372"/>
                    <a:pt x="72" y="1393"/>
                    <a:pt x="44" y="1413"/>
                  </a:cubicBezTo>
                  <a:lnTo>
                    <a:pt x="44" y="1413"/>
                  </a:lnTo>
                  <a:cubicBezTo>
                    <a:pt x="1820" y="231"/>
                    <a:pt x="3897" y="226"/>
                    <a:pt x="3932" y="226"/>
                  </a:cubicBezTo>
                  <a:cubicBezTo>
                    <a:pt x="3932" y="226"/>
                    <a:pt x="3932" y="226"/>
                    <a:pt x="3932" y="226"/>
                  </a:cubicBezTo>
                  <a:cubicBezTo>
                    <a:pt x="3932" y="226"/>
                    <a:pt x="3181" y="2220"/>
                    <a:pt x="1401" y="3467"/>
                  </a:cubicBezTo>
                  <a:cubicBezTo>
                    <a:pt x="1442" y="3442"/>
                    <a:pt x="1483" y="3411"/>
                    <a:pt x="1524" y="3385"/>
                  </a:cubicBezTo>
                  <a:cubicBezTo>
                    <a:pt x="3421" y="2082"/>
                    <a:pt x="4254" y="1"/>
                    <a:pt x="42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32"/>
            <p:cNvSpPr/>
            <p:nvPr/>
          </p:nvSpPr>
          <p:spPr>
            <a:xfrm rot="-693259">
              <a:off x="6082329" y="2772308"/>
              <a:ext cx="692825" cy="670784"/>
            </a:xfrm>
            <a:custGeom>
              <a:rect b="b" l="l" r="r" t="t"/>
              <a:pathLst>
                <a:path extrusionOk="0" h="5119" w="5287">
                  <a:moveTo>
                    <a:pt x="1754" y="2035"/>
                  </a:moveTo>
                  <a:cubicBezTo>
                    <a:pt x="3104" y="726"/>
                    <a:pt x="4510" y="0"/>
                    <a:pt x="4903" y="399"/>
                  </a:cubicBezTo>
                  <a:cubicBezTo>
                    <a:pt x="5287" y="798"/>
                    <a:pt x="4505" y="2178"/>
                    <a:pt x="3150" y="3482"/>
                  </a:cubicBezTo>
                  <a:cubicBezTo>
                    <a:pt x="1795" y="4786"/>
                    <a:pt x="0" y="5118"/>
                    <a:pt x="0" y="5118"/>
                  </a:cubicBezTo>
                  <a:cubicBezTo>
                    <a:pt x="0" y="5118"/>
                    <a:pt x="404" y="3329"/>
                    <a:pt x="1754" y="203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32"/>
            <p:cNvSpPr/>
            <p:nvPr/>
          </p:nvSpPr>
          <p:spPr>
            <a:xfrm rot="-693259">
              <a:off x="6109835" y="3051313"/>
              <a:ext cx="424842" cy="415522"/>
            </a:xfrm>
            <a:custGeom>
              <a:rect b="b" l="l" r="r" t="t"/>
              <a:pathLst>
                <a:path extrusionOk="0" h="3171" w="3242">
                  <a:moveTo>
                    <a:pt x="3242" y="1452"/>
                  </a:moveTo>
                  <a:lnTo>
                    <a:pt x="3242" y="1452"/>
                  </a:lnTo>
                  <a:cubicBezTo>
                    <a:pt x="3230" y="1463"/>
                    <a:pt x="3219" y="1474"/>
                    <a:pt x="3208" y="1484"/>
                  </a:cubicBezTo>
                  <a:lnTo>
                    <a:pt x="3208" y="1484"/>
                  </a:lnTo>
                  <a:cubicBezTo>
                    <a:pt x="3220" y="1473"/>
                    <a:pt x="3232" y="1462"/>
                    <a:pt x="3242" y="1452"/>
                  </a:cubicBezTo>
                  <a:close/>
                  <a:moveTo>
                    <a:pt x="3208" y="1484"/>
                  </a:moveTo>
                  <a:cubicBezTo>
                    <a:pt x="3189" y="1501"/>
                    <a:pt x="3168" y="1519"/>
                    <a:pt x="3150" y="1534"/>
                  </a:cubicBezTo>
                  <a:cubicBezTo>
                    <a:pt x="3132" y="1551"/>
                    <a:pt x="3115" y="1568"/>
                    <a:pt x="3097" y="1584"/>
                  </a:cubicBezTo>
                  <a:lnTo>
                    <a:pt x="3097" y="1584"/>
                  </a:lnTo>
                  <a:cubicBezTo>
                    <a:pt x="3134" y="1551"/>
                    <a:pt x="3171" y="1518"/>
                    <a:pt x="3208" y="1484"/>
                  </a:cubicBezTo>
                  <a:close/>
                  <a:moveTo>
                    <a:pt x="1846" y="0"/>
                  </a:moveTo>
                  <a:cubicBezTo>
                    <a:pt x="1815" y="26"/>
                    <a:pt x="1790" y="56"/>
                    <a:pt x="1759" y="82"/>
                  </a:cubicBezTo>
                  <a:cubicBezTo>
                    <a:pt x="409" y="1386"/>
                    <a:pt x="0" y="3170"/>
                    <a:pt x="0" y="3170"/>
                  </a:cubicBezTo>
                  <a:cubicBezTo>
                    <a:pt x="0" y="3170"/>
                    <a:pt x="1749" y="2846"/>
                    <a:pt x="3097" y="1584"/>
                  </a:cubicBezTo>
                  <a:lnTo>
                    <a:pt x="3097" y="1584"/>
                  </a:lnTo>
                  <a:cubicBezTo>
                    <a:pt x="1828" y="2694"/>
                    <a:pt x="235" y="2945"/>
                    <a:pt x="235" y="2945"/>
                  </a:cubicBezTo>
                  <a:cubicBezTo>
                    <a:pt x="235" y="2945"/>
                    <a:pt x="583" y="1243"/>
                    <a:pt x="18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32"/>
            <p:cNvSpPr/>
            <p:nvPr/>
          </p:nvSpPr>
          <p:spPr>
            <a:xfrm rot="-693259">
              <a:off x="5802461" y="2891387"/>
              <a:ext cx="865801" cy="434260"/>
            </a:xfrm>
            <a:custGeom>
              <a:rect b="b" l="l" r="r" t="t"/>
              <a:pathLst>
                <a:path extrusionOk="0" h="3314" w="6607">
                  <a:moveTo>
                    <a:pt x="2854" y="758"/>
                  </a:moveTo>
                  <a:cubicBezTo>
                    <a:pt x="4628" y="103"/>
                    <a:pt x="6223" y="1"/>
                    <a:pt x="6417" y="528"/>
                  </a:cubicBezTo>
                  <a:cubicBezTo>
                    <a:pt x="6606" y="1049"/>
                    <a:pt x="5328" y="2010"/>
                    <a:pt x="3559" y="2660"/>
                  </a:cubicBezTo>
                  <a:cubicBezTo>
                    <a:pt x="1790" y="3314"/>
                    <a:pt x="1" y="2890"/>
                    <a:pt x="1" y="2890"/>
                  </a:cubicBezTo>
                  <a:cubicBezTo>
                    <a:pt x="1" y="2890"/>
                    <a:pt x="1080" y="1412"/>
                    <a:pt x="2854" y="75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32"/>
            <p:cNvSpPr/>
            <p:nvPr/>
          </p:nvSpPr>
          <p:spPr>
            <a:xfrm rot="-693259">
              <a:off x="5811962" y="3023162"/>
              <a:ext cx="481190" cy="302567"/>
            </a:xfrm>
            <a:custGeom>
              <a:rect b="b" l="l" r="r" t="t"/>
              <a:pathLst>
                <a:path extrusionOk="0" h="2309" w="3672">
                  <a:moveTo>
                    <a:pt x="2971" y="1"/>
                  </a:moveTo>
                  <a:lnTo>
                    <a:pt x="2854" y="42"/>
                  </a:lnTo>
                  <a:cubicBezTo>
                    <a:pt x="1080" y="691"/>
                    <a:pt x="1" y="2174"/>
                    <a:pt x="1" y="2174"/>
                  </a:cubicBezTo>
                  <a:cubicBezTo>
                    <a:pt x="1" y="2174"/>
                    <a:pt x="571" y="2309"/>
                    <a:pt x="1386" y="2309"/>
                  </a:cubicBezTo>
                  <a:cubicBezTo>
                    <a:pt x="2015" y="2309"/>
                    <a:pt x="2789" y="2228"/>
                    <a:pt x="3559" y="1944"/>
                  </a:cubicBezTo>
                  <a:cubicBezTo>
                    <a:pt x="3595" y="1933"/>
                    <a:pt x="3636" y="1913"/>
                    <a:pt x="3672" y="1898"/>
                  </a:cubicBezTo>
                  <a:lnTo>
                    <a:pt x="3672" y="1898"/>
                  </a:lnTo>
                  <a:cubicBezTo>
                    <a:pt x="2986" y="2146"/>
                    <a:pt x="2297" y="2220"/>
                    <a:pt x="1722" y="2220"/>
                  </a:cubicBezTo>
                  <a:cubicBezTo>
                    <a:pt x="890" y="2220"/>
                    <a:pt x="297" y="2066"/>
                    <a:pt x="297" y="2066"/>
                  </a:cubicBezTo>
                  <a:cubicBezTo>
                    <a:pt x="297" y="2066"/>
                    <a:pt x="1305" y="630"/>
                    <a:pt x="29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32"/>
            <p:cNvSpPr/>
            <p:nvPr/>
          </p:nvSpPr>
          <p:spPr>
            <a:xfrm rot="-693259">
              <a:off x="5553923" y="2643900"/>
              <a:ext cx="1104955" cy="466496"/>
            </a:xfrm>
            <a:custGeom>
              <a:rect b="b" l="l" r="r" t="t"/>
              <a:pathLst>
                <a:path extrusionOk="0" h="3560" w="8432">
                  <a:moveTo>
                    <a:pt x="4428" y="558"/>
                  </a:moveTo>
                  <a:cubicBezTo>
                    <a:pt x="6713" y="1105"/>
                    <a:pt x="8431" y="2102"/>
                    <a:pt x="8262" y="2782"/>
                  </a:cubicBezTo>
                  <a:cubicBezTo>
                    <a:pt x="8099" y="3457"/>
                    <a:pt x="6115" y="3559"/>
                    <a:pt x="3835" y="3002"/>
                  </a:cubicBezTo>
                  <a:cubicBezTo>
                    <a:pt x="1555" y="2455"/>
                    <a:pt x="0" y="778"/>
                    <a:pt x="0" y="778"/>
                  </a:cubicBezTo>
                  <a:cubicBezTo>
                    <a:pt x="0" y="778"/>
                    <a:pt x="2148" y="1"/>
                    <a:pt x="4428" y="55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32"/>
            <p:cNvSpPr/>
            <p:nvPr/>
          </p:nvSpPr>
          <p:spPr>
            <a:xfrm rot="-693259">
              <a:off x="5556955" y="2741616"/>
              <a:ext cx="599784" cy="351837"/>
            </a:xfrm>
            <a:custGeom>
              <a:rect b="b" l="l" r="r" t="t"/>
              <a:pathLst>
                <a:path extrusionOk="0" h="2685" w="4577">
                  <a:moveTo>
                    <a:pt x="4557" y="231"/>
                  </a:moveTo>
                  <a:cubicBezTo>
                    <a:pt x="4563" y="233"/>
                    <a:pt x="4570" y="234"/>
                    <a:pt x="4576" y="236"/>
                  </a:cubicBezTo>
                  <a:cubicBezTo>
                    <a:pt x="4570" y="234"/>
                    <a:pt x="4563" y="233"/>
                    <a:pt x="4557" y="231"/>
                  </a:cubicBezTo>
                  <a:close/>
                  <a:moveTo>
                    <a:pt x="2703" y="1"/>
                  </a:moveTo>
                  <a:cubicBezTo>
                    <a:pt x="1172" y="1"/>
                    <a:pt x="0" y="430"/>
                    <a:pt x="0" y="430"/>
                  </a:cubicBezTo>
                  <a:cubicBezTo>
                    <a:pt x="0" y="430"/>
                    <a:pt x="1560" y="2102"/>
                    <a:pt x="3840" y="2654"/>
                  </a:cubicBezTo>
                  <a:cubicBezTo>
                    <a:pt x="3875" y="2661"/>
                    <a:pt x="3908" y="2666"/>
                    <a:pt x="3942" y="2673"/>
                  </a:cubicBezTo>
                  <a:lnTo>
                    <a:pt x="3942" y="2673"/>
                  </a:lnTo>
                  <a:cubicBezTo>
                    <a:pt x="1815" y="2124"/>
                    <a:pt x="389" y="517"/>
                    <a:pt x="389" y="517"/>
                  </a:cubicBezTo>
                  <a:cubicBezTo>
                    <a:pt x="389" y="517"/>
                    <a:pt x="1551" y="66"/>
                    <a:pt x="3052" y="66"/>
                  </a:cubicBezTo>
                  <a:cubicBezTo>
                    <a:pt x="3528" y="66"/>
                    <a:pt x="4038" y="112"/>
                    <a:pt x="4557" y="231"/>
                  </a:cubicBezTo>
                  <a:lnTo>
                    <a:pt x="4557" y="231"/>
                  </a:lnTo>
                  <a:cubicBezTo>
                    <a:pt x="4516" y="221"/>
                    <a:pt x="4472" y="209"/>
                    <a:pt x="4428" y="200"/>
                  </a:cubicBezTo>
                  <a:cubicBezTo>
                    <a:pt x="3832" y="54"/>
                    <a:pt x="3245" y="1"/>
                    <a:pt x="2703" y="1"/>
                  </a:cubicBezTo>
                  <a:close/>
                  <a:moveTo>
                    <a:pt x="3942" y="2673"/>
                  </a:moveTo>
                  <a:lnTo>
                    <a:pt x="3942" y="2673"/>
                  </a:lnTo>
                  <a:cubicBezTo>
                    <a:pt x="3957" y="2677"/>
                    <a:pt x="3973" y="2681"/>
                    <a:pt x="3988" y="2685"/>
                  </a:cubicBezTo>
                  <a:cubicBezTo>
                    <a:pt x="3972" y="2680"/>
                    <a:pt x="3957" y="2676"/>
                    <a:pt x="3942" y="267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32"/>
            <p:cNvSpPr/>
            <p:nvPr/>
          </p:nvSpPr>
          <p:spPr>
            <a:xfrm rot="-693259">
              <a:off x="5701018" y="2334537"/>
              <a:ext cx="950193" cy="693585"/>
            </a:xfrm>
            <a:custGeom>
              <a:rect b="b" l="l" r="r" t="t"/>
              <a:pathLst>
                <a:path extrusionOk="0" h="5293" w="7251">
                  <a:moveTo>
                    <a:pt x="4131" y="1350"/>
                  </a:moveTo>
                  <a:cubicBezTo>
                    <a:pt x="6023" y="2654"/>
                    <a:pt x="7250" y="4168"/>
                    <a:pt x="6857" y="4730"/>
                  </a:cubicBezTo>
                  <a:cubicBezTo>
                    <a:pt x="6468" y="5292"/>
                    <a:pt x="4622" y="4684"/>
                    <a:pt x="2731" y="3380"/>
                  </a:cubicBezTo>
                  <a:cubicBezTo>
                    <a:pt x="839" y="2076"/>
                    <a:pt x="0" y="1"/>
                    <a:pt x="0" y="1"/>
                  </a:cubicBezTo>
                  <a:cubicBezTo>
                    <a:pt x="0" y="1"/>
                    <a:pt x="2240" y="47"/>
                    <a:pt x="4131" y="135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32"/>
            <p:cNvSpPr/>
            <p:nvPr/>
          </p:nvSpPr>
          <p:spPr>
            <a:xfrm rot="-693259">
              <a:off x="5680835" y="2375645"/>
              <a:ext cx="557588" cy="453654"/>
            </a:xfrm>
            <a:custGeom>
              <a:rect b="b" l="l" r="r" t="t"/>
              <a:pathLst>
                <a:path extrusionOk="0" h="3462" w="4255">
                  <a:moveTo>
                    <a:pt x="4142" y="1363"/>
                  </a:moveTo>
                  <a:cubicBezTo>
                    <a:pt x="4176" y="1387"/>
                    <a:pt x="4217" y="1414"/>
                    <a:pt x="4254" y="1437"/>
                  </a:cubicBezTo>
                  <a:cubicBezTo>
                    <a:pt x="4217" y="1412"/>
                    <a:pt x="4180" y="1387"/>
                    <a:pt x="4142" y="1363"/>
                  </a:cubicBezTo>
                  <a:close/>
                  <a:moveTo>
                    <a:pt x="0" y="1"/>
                  </a:moveTo>
                  <a:cubicBezTo>
                    <a:pt x="0" y="1"/>
                    <a:pt x="834" y="2076"/>
                    <a:pt x="2731" y="3380"/>
                  </a:cubicBezTo>
                  <a:cubicBezTo>
                    <a:pt x="2766" y="3406"/>
                    <a:pt x="2812" y="3436"/>
                    <a:pt x="2853" y="3462"/>
                  </a:cubicBezTo>
                  <a:cubicBezTo>
                    <a:pt x="1074" y="2214"/>
                    <a:pt x="322" y="220"/>
                    <a:pt x="322" y="220"/>
                  </a:cubicBezTo>
                  <a:cubicBezTo>
                    <a:pt x="322" y="220"/>
                    <a:pt x="323" y="220"/>
                    <a:pt x="323" y="220"/>
                  </a:cubicBezTo>
                  <a:cubicBezTo>
                    <a:pt x="357" y="220"/>
                    <a:pt x="2382" y="225"/>
                    <a:pt x="4142" y="1363"/>
                  </a:cubicBezTo>
                  <a:lnTo>
                    <a:pt x="4142" y="1363"/>
                  </a:lnTo>
                  <a:cubicBezTo>
                    <a:pt x="4139" y="1361"/>
                    <a:pt x="4135" y="1358"/>
                    <a:pt x="4131" y="1355"/>
                  </a:cubicBezTo>
                  <a:cubicBezTo>
                    <a:pt x="2240" y="52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32"/>
            <p:cNvSpPr/>
            <p:nvPr/>
          </p:nvSpPr>
          <p:spPr>
            <a:xfrm rot="-693259">
              <a:off x="6091671" y="2059889"/>
              <a:ext cx="479880" cy="877825"/>
            </a:xfrm>
            <a:custGeom>
              <a:rect b="b" l="l" r="r" t="t"/>
              <a:pathLst>
                <a:path extrusionOk="0" h="6699" w="3662">
                  <a:moveTo>
                    <a:pt x="2690" y="2823"/>
                  </a:moveTo>
                  <a:cubicBezTo>
                    <a:pt x="3462" y="4602"/>
                    <a:pt x="3661" y="6238"/>
                    <a:pt x="3130" y="6468"/>
                  </a:cubicBezTo>
                  <a:cubicBezTo>
                    <a:pt x="2603" y="6698"/>
                    <a:pt x="1545" y="5440"/>
                    <a:pt x="773" y="3651"/>
                  </a:cubicBezTo>
                  <a:cubicBezTo>
                    <a:pt x="1" y="1867"/>
                    <a:pt x="333" y="0"/>
                    <a:pt x="333" y="0"/>
                  </a:cubicBezTo>
                  <a:cubicBezTo>
                    <a:pt x="333" y="0"/>
                    <a:pt x="1918" y="1038"/>
                    <a:pt x="2690" y="282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32"/>
            <p:cNvSpPr/>
            <p:nvPr/>
          </p:nvSpPr>
          <p:spPr>
            <a:xfrm rot="-693259">
              <a:off x="6055088" y="2075788"/>
              <a:ext cx="358665" cy="493883"/>
            </a:xfrm>
            <a:custGeom>
              <a:rect b="b" l="l" r="r" t="t"/>
              <a:pathLst>
                <a:path extrusionOk="0" h="3769" w="2737">
                  <a:moveTo>
                    <a:pt x="2708" y="2872"/>
                  </a:moveTo>
                  <a:lnTo>
                    <a:pt x="2708" y="2872"/>
                  </a:lnTo>
                  <a:cubicBezTo>
                    <a:pt x="2717" y="2894"/>
                    <a:pt x="2725" y="2915"/>
                    <a:pt x="2736" y="2935"/>
                  </a:cubicBezTo>
                  <a:cubicBezTo>
                    <a:pt x="2727" y="2914"/>
                    <a:pt x="2717" y="2893"/>
                    <a:pt x="2708" y="2872"/>
                  </a:cubicBezTo>
                  <a:close/>
                  <a:moveTo>
                    <a:pt x="328" y="0"/>
                  </a:moveTo>
                  <a:lnTo>
                    <a:pt x="328" y="0"/>
                  </a:lnTo>
                  <a:cubicBezTo>
                    <a:pt x="328" y="1"/>
                    <a:pt x="1" y="1867"/>
                    <a:pt x="773" y="3651"/>
                  </a:cubicBezTo>
                  <a:cubicBezTo>
                    <a:pt x="779" y="3664"/>
                    <a:pt x="785" y="3676"/>
                    <a:pt x="791" y="3688"/>
                  </a:cubicBezTo>
                  <a:lnTo>
                    <a:pt x="791" y="3688"/>
                  </a:lnTo>
                  <a:cubicBezTo>
                    <a:pt x="119" y="2025"/>
                    <a:pt x="461" y="307"/>
                    <a:pt x="461" y="307"/>
                  </a:cubicBezTo>
                  <a:lnTo>
                    <a:pt x="461" y="307"/>
                  </a:lnTo>
                  <a:cubicBezTo>
                    <a:pt x="461" y="307"/>
                    <a:pt x="1957" y="1230"/>
                    <a:pt x="2708" y="2872"/>
                  </a:cubicBezTo>
                  <a:lnTo>
                    <a:pt x="2708" y="2872"/>
                  </a:lnTo>
                  <a:cubicBezTo>
                    <a:pt x="2701" y="2855"/>
                    <a:pt x="2694" y="2838"/>
                    <a:pt x="2685" y="2823"/>
                  </a:cubicBezTo>
                  <a:cubicBezTo>
                    <a:pt x="1913" y="1038"/>
                    <a:pt x="328" y="1"/>
                    <a:pt x="328" y="0"/>
                  </a:cubicBezTo>
                  <a:close/>
                  <a:moveTo>
                    <a:pt x="791" y="3688"/>
                  </a:moveTo>
                  <a:lnTo>
                    <a:pt x="791" y="3688"/>
                  </a:lnTo>
                  <a:cubicBezTo>
                    <a:pt x="802" y="3715"/>
                    <a:pt x="813" y="3742"/>
                    <a:pt x="824" y="3768"/>
                  </a:cubicBezTo>
                  <a:cubicBezTo>
                    <a:pt x="813" y="3740"/>
                    <a:pt x="803" y="3715"/>
                    <a:pt x="791" y="36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32"/>
            <p:cNvSpPr/>
            <p:nvPr/>
          </p:nvSpPr>
          <p:spPr>
            <a:xfrm rot="-693259">
              <a:off x="6427594" y="2013813"/>
              <a:ext cx="479880" cy="877694"/>
            </a:xfrm>
            <a:custGeom>
              <a:rect b="b" l="l" r="r" t="t"/>
              <a:pathLst>
                <a:path extrusionOk="0" h="6698" w="3662">
                  <a:moveTo>
                    <a:pt x="972" y="2817"/>
                  </a:moveTo>
                  <a:cubicBezTo>
                    <a:pt x="200" y="4602"/>
                    <a:pt x="1" y="6238"/>
                    <a:pt x="532" y="6468"/>
                  </a:cubicBezTo>
                  <a:cubicBezTo>
                    <a:pt x="1059" y="6698"/>
                    <a:pt x="2117" y="5440"/>
                    <a:pt x="2889" y="3651"/>
                  </a:cubicBezTo>
                  <a:cubicBezTo>
                    <a:pt x="3661" y="1866"/>
                    <a:pt x="3329" y="0"/>
                    <a:pt x="3329" y="0"/>
                  </a:cubicBezTo>
                  <a:cubicBezTo>
                    <a:pt x="3329" y="0"/>
                    <a:pt x="1744" y="1033"/>
                    <a:pt x="972" y="28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32"/>
            <p:cNvSpPr/>
            <p:nvPr/>
          </p:nvSpPr>
          <p:spPr>
            <a:xfrm rot="-693259">
              <a:off x="6508435" y="2005699"/>
              <a:ext cx="358665" cy="493228"/>
            </a:xfrm>
            <a:custGeom>
              <a:rect b="b" l="l" r="r" t="t"/>
              <a:pathLst>
                <a:path extrusionOk="0" h="3764" w="2737">
                  <a:moveTo>
                    <a:pt x="16" y="2901"/>
                  </a:moveTo>
                  <a:cubicBezTo>
                    <a:pt x="11" y="2912"/>
                    <a:pt x="6" y="2924"/>
                    <a:pt x="1" y="2935"/>
                  </a:cubicBezTo>
                  <a:cubicBezTo>
                    <a:pt x="7" y="2924"/>
                    <a:pt x="11" y="2912"/>
                    <a:pt x="16" y="2901"/>
                  </a:cubicBezTo>
                  <a:close/>
                  <a:moveTo>
                    <a:pt x="2404" y="0"/>
                  </a:moveTo>
                  <a:lnTo>
                    <a:pt x="2404" y="0"/>
                  </a:lnTo>
                  <a:cubicBezTo>
                    <a:pt x="2404" y="0"/>
                    <a:pt x="824" y="1033"/>
                    <a:pt x="52" y="2817"/>
                  </a:cubicBezTo>
                  <a:cubicBezTo>
                    <a:pt x="37" y="2843"/>
                    <a:pt x="28" y="2872"/>
                    <a:pt x="16" y="2901"/>
                  </a:cubicBezTo>
                  <a:lnTo>
                    <a:pt x="16" y="2901"/>
                  </a:lnTo>
                  <a:cubicBezTo>
                    <a:pt x="763" y="1240"/>
                    <a:pt x="2276" y="307"/>
                    <a:pt x="2276" y="307"/>
                  </a:cubicBezTo>
                  <a:lnTo>
                    <a:pt x="2276" y="307"/>
                  </a:lnTo>
                  <a:cubicBezTo>
                    <a:pt x="2276" y="307"/>
                    <a:pt x="2623" y="2045"/>
                    <a:pt x="1932" y="3719"/>
                  </a:cubicBezTo>
                  <a:lnTo>
                    <a:pt x="1932" y="3719"/>
                  </a:lnTo>
                  <a:cubicBezTo>
                    <a:pt x="1941" y="3696"/>
                    <a:pt x="1952" y="3672"/>
                    <a:pt x="1964" y="3651"/>
                  </a:cubicBezTo>
                  <a:cubicBezTo>
                    <a:pt x="2736" y="1866"/>
                    <a:pt x="2404" y="0"/>
                    <a:pt x="2404" y="0"/>
                  </a:cubicBezTo>
                  <a:close/>
                  <a:moveTo>
                    <a:pt x="1932" y="3719"/>
                  </a:moveTo>
                  <a:cubicBezTo>
                    <a:pt x="1927" y="3729"/>
                    <a:pt x="1923" y="3740"/>
                    <a:pt x="1919" y="3750"/>
                  </a:cubicBezTo>
                  <a:lnTo>
                    <a:pt x="1919" y="3750"/>
                  </a:lnTo>
                  <a:cubicBezTo>
                    <a:pt x="1923" y="3740"/>
                    <a:pt x="1927" y="3729"/>
                    <a:pt x="1932" y="3719"/>
                  </a:cubicBezTo>
                  <a:close/>
                  <a:moveTo>
                    <a:pt x="1919" y="3750"/>
                  </a:moveTo>
                  <a:cubicBezTo>
                    <a:pt x="1917" y="3754"/>
                    <a:pt x="1915" y="3759"/>
                    <a:pt x="1913" y="3763"/>
                  </a:cubicBezTo>
                  <a:cubicBezTo>
                    <a:pt x="1915" y="3759"/>
                    <a:pt x="1917" y="3754"/>
                    <a:pt x="1919" y="375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32"/>
            <p:cNvSpPr/>
            <p:nvPr/>
          </p:nvSpPr>
          <p:spPr>
            <a:xfrm rot="-693259">
              <a:off x="6401304" y="2023697"/>
              <a:ext cx="272832" cy="922640"/>
            </a:xfrm>
            <a:custGeom>
              <a:rect b="b" l="l" r="r" t="t"/>
              <a:pathLst>
                <a:path extrusionOk="0" h="7041" w="2082">
                  <a:moveTo>
                    <a:pt x="2081" y="3523"/>
                  </a:moveTo>
                  <a:cubicBezTo>
                    <a:pt x="2081" y="5466"/>
                    <a:pt x="1616" y="7040"/>
                    <a:pt x="1044" y="7040"/>
                  </a:cubicBezTo>
                  <a:cubicBezTo>
                    <a:pt x="466" y="7040"/>
                    <a:pt x="1" y="5461"/>
                    <a:pt x="1" y="3523"/>
                  </a:cubicBezTo>
                  <a:cubicBezTo>
                    <a:pt x="1" y="1575"/>
                    <a:pt x="1044" y="0"/>
                    <a:pt x="1044" y="0"/>
                  </a:cubicBezTo>
                  <a:cubicBezTo>
                    <a:pt x="1044" y="0"/>
                    <a:pt x="2081" y="1580"/>
                    <a:pt x="2081" y="352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32"/>
            <p:cNvSpPr/>
            <p:nvPr/>
          </p:nvSpPr>
          <p:spPr>
            <a:xfrm rot="-693259">
              <a:off x="6356815" y="2028198"/>
              <a:ext cx="272832" cy="478420"/>
            </a:xfrm>
            <a:custGeom>
              <a:rect b="b" l="l" r="r" t="t"/>
              <a:pathLst>
                <a:path extrusionOk="0" h="3651" w="2082">
                  <a:moveTo>
                    <a:pt x="1044" y="0"/>
                  </a:moveTo>
                  <a:cubicBezTo>
                    <a:pt x="1044" y="0"/>
                    <a:pt x="1" y="1570"/>
                    <a:pt x="1" y="3523"/>
                  </a:cubicBezTo>
                  <a:lnTo>
                    <a:pt x="1" y="3651"/>
                  </a:lnTo>
                  <a:cubicBezTo>
                    <a:pt x="11" y="1815"/>
                    <a:pt x="1044" y="333"/>
                    <a:pt x="1044" y="333"/>
                  </a:cubicBezTo>
                  <a:cubicBezTo>
                    <a:pt x="1044" y="333"/>
                    <a:pt x="2071" y="1815"/>
                    <a:pt x="2081" y="3651"/>
                  </a:cubicBezTo>
                  <a:lnTo>
                    <a:pt x="2081" y="3523"/>
                  </a:lnTo>
                  <a:cubicBezTo>
                    <a:pt x="2081" y="1580"/>
                    <a:pt x="1044" y="0"/>
                    <a:pt x="10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6" name="Google Shape;1636;p32"/>
          <p:cNvGrpSpPr/>
          <p:nvPr/>
        </p:nvGrpSpPr>
        <p:grpSpPr>
          <a:xfrm flipH="1">
            <a:off x="149976" y="3750362"/>
            <a:ext cx="1000556" cy="1576607"/>
            <a:chOff x="5518398" y="1813651"/>
            <a:chExt cx="2198058" cy="3463547"/>
          </a:xfrm>
        </p:grpSpPr>
        <p:sp>
          <p:nvSpPr>
            <p:cNvPr id="1637" name="Google Shape;1637;p32"/>
            <p:cNvSpPr/>
            <p:nvPr/>
          </p:nvSpPr>
          <p:spPr>
            <a:xfrm rot="-693259">
              <a:off x="6764080" y="2877064"/>
              <a:ext cx="278204" cy="2396557"/>
            </a:xfrm>
            <a:custGeom>
              <a:rect b="b" l="l" r="r" t="t"/>
              <a:pathLst>
                <a:path extrusionOk="0" fill="none" h="18289" w="2123">
                  <a:moveTo>
                    <a:pt x="2123" y="18289"/>
                  </a:moveTo>
                  <a:cubicBezTo>
                    <a:pt x="2031" y="17098"/>
                    <a:pt x="1852" y="16014"/>
                    <a:pt x="1616" y="15293"/>
                  </a:cubicBezTo>
                  <a:cubicBezTo>
                    <a:pt x="798" y="12808"/>
                    <a:pt x="210" y="10231"/>
                    <a:pt x="77" y="7624"/>
                  </a:cubicBezTo>
                  <a:cubicBezTo>
                    <a:pt x="1" y="6090"/>
                    <a:pt x="103" y="4531"/>
                    <a:pt x="440" y="3038"/>
                  </a:cubicBezTo>
                  <a:cubicBezTo>
                    <a:pt x="461" y="2935"/>
                    <a:pt x="486" y="2833"/>
                    <a:pt x="512" y="2731"/>
                  </a:cubicBezTo>
                  <a:cubicBezTo>
                    <a:pt x="517" y="2705"/>
                    <a:pt x="522" y="2680"/>
                    <a:pt x="532" y="2659"/>
                  </a:cubicBezTo>
                  <a:cubicBezTo>
                    <a:pt x="548" y="2603"/>
                    <a:pt x="563" y="2537"/>
                    <a:pt x="573" y="2480"/>
                  </a:cubicBezTo>
                  <a:lnTo>
                    <a:pt x="594" y="2404"/>
                  </a:lnTo>
                  <a:lnTo>
                    <a:pt x="594" y="2404"/>
                  </a:lnTo>
                  <a:cubicBezTo>
                    <a:pt x="701" y="2005"/>
                    <a:pt x="829" y="1616"/>
                    <a:pt x="977" y="1233"/>
                  </a:cubicBezTo>
                  <a:cubicBezTo>
                    <a:pt x="982" y="1207"/>
                    <a:pt x="998" y="1182"/>
                    <a:pt x="1003" y="1156"/>
                  </a:cubicBezTo>
                  <a:lnTo>
                    <a:pt x="1100" y="906"/>
                  </a:lnTo>
                  <a:cubicBezTo>
                    <a:pt x="1136" y="803"/>
                    <a:pt x="1182" y="701"/>
                    <a:pt x="1228" y="609"/>
                  </a:cubicBezTo>
                  <a:cubicBezTo>
                    <a:pt x="1253" y="543"/>
                    <a:pt x="1284" y="481"/>
                    <a:pt x="1310" y="420"/>
                  </a:cubicBezTo>
                  <a:cubicBezTo>
                    <a:pt x="1330" y="384"/>
                    <a:pt x="1340" y="354"/>
                    <a:pt x="1361" y="313"/>
                  </a:cubicBezTo>
                  <a:cubicBezTo>
                    <a:pt x="1361" y="308"/>
                    <a:pt x="1366" y="297"/>
                    <a:pt x="1366" y="292"/>
                  </a:cubicBezTo>
                  <a:cubicBezTo>
                    <a:pt x="1407" y="215"/>
                    <a:pt x="1437" y="139"/>
                    <a:pt x="1483" y="62"/>
                  </a:cubicBezTo>
                  <a:cubicBezTo>
                    <a:pt x="1489" y="47"/>
                    <a:pt x="1504" y="26"/>
                    <a:pt x="1509" y="6"/>
                  </a:cubicBezTo>
                  <a:lnTo>
                    <a:pt x="1509" y="1"/>
                  </a:lnTo>
                </a:path>
              </a:pathLst>
            </a:custGeom>
            <a:noFill/>
            <a:ln cap="flat" cmpd="sng" w="28575">
              <a:solidFill>
                <a:schemeClr val="accent4"/>
              </a:solidFill>
              <a:prstDash val="solid"/>
              <a:miter lim="511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32"/>
            <p:cNvSpPr/>
            <p:nvPr/>
          </p:nvSpPr>
          <p:spPr>
            <a:xfrm rot="-693259">
              <a:off x="5870679" y="2083411"/>
              <a:ext cx="639883" cy="765918"/>
            </a:xfrm>
            <a:custGeom>
              <a:rect b="b" l="l" r="r" t="t"/>
              <a:pathLst>
                <a:path extrusionOk="0" h="5845" w="4883">
                  <a:moveTo>
                    <a:pt x="3027" y="2087"/>
                  </a:moveTo>
                  <a:cubicBezTo>
                    <a:pt x="4249" y="3600"/>
                    <a:pt x="4883" y="5119"/>
                    <a:pt x="4428" y="5476"/>
                  </a:cubicBezTo>
                  <a:cubicBezTo>
                    <a:pt x="3978" y="5845"/>
                    <a:pt x="2623" y="4909"/>
                    <a:pt x="1396" y="3396"/>
                  </a:cubicBezTo>
                  <a:cubicBezTo>
                    <a:pt x="169" y="1882"/>
                    <a:pt x="0" y="1"/>
                    <a:pt x="0" y="1"/>
                  </a:cubicBezTo>
                  <a:cubicBezTo>
                    <a:pt x="0" y="1"/>
                    <a:pt x="1800" y="568"/>
                    <a:pt x="3027" y="208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32"/>
            <p:cNvSpPr/>
            <p:nvPr/>
          </p:nvSpPr>
          <p:spPr>
            <a:xfrm rot="-693259">
              <a:off x="5841396" y="2109959"/>
              <a:ext cx="407544" cy="457716"/>
            </a:xfrm>
            <a:custGeom>
              <a:rect b="b" l="l" r="r" t="t"/>
              <a:pathLst>
                <a:path extrusionOk="0" h="3493" w="3110">
                  <a:moveTo>
                    <a:pt x="3057" y="2116"/>
                  </a:moveTo>
                  <a:lnTo>
                    <a:pt x="3110" y="2179"/>
                  </a:lnTo>
                  <a:cubicBezTo>
                    <a:pt x="3092" y="2158"/>
                    <a:pt x="3075" y="2137"/>
                    <a:pt x="3057" y="2116"/>
                  </a:cubicBezTo>
                  <a:close/>
                  <a:moveTo>
                    <a:pt x="1" y="1"/>
                  </a:moveTo>
                  <a:cubicBezTo>
                    <a:pt x="1" y="1"/>
                    <a:pt x="185" y="1882"/>
                    <a:pt x="1402" y="3396"/>
                  </a:cubicBezTo>
                  <a:cubicBezTo>
                    <a:pt x="1420" y="3411"/>
                    <a:pt x="1435" y="3426"/>
                    <a:pt x="1449" y="3442"/>
                  </a:cubicBezTo>
                  <a:lnTo>
                    <a:pt x="1449" y="3442"/>
                  </a:lnTo>
                  <a:cubicBezTo>
                    <a:pt x="346" y="2019"/>
                    <a:pt x="216" y="256"/>
                    <a:pt x="216" y="256"/>
                  </a:cubicBezTo>
                  <a:lnTo>
                    <a:pt x="216" y="256"/>
                  </a:lnTo>
                  <a:cubicBezTo>
                    <a:pt x="216" y="256"/>
                    <a:pt x="1898" y="748"/>
                    <a:pt x="3057" y="2116"/>
                  </a:cubicBezTo>
                  <a:lnTo>
                    <a:pt x="3057" y="2116"/>
                  </a:lnTo>
                  <a:lnTo>
                    <a:pt x="3033" y="2087"/>
                  </a:lnTo>
                  <a:cubicBezTo>
                    <a:pt x="1806" y="568"/>
                    <a:pt x="1" y="1"/>
                    <a:pt x="1" y="1"/>
                  </a:cubicBezTo>
                  <a:close/>
                  <a:moveTo>
                    <a:pt x="1449" y="3442"/>
                  </a:moveTo>
                  <a:cubicBezTo>
                    <a:pt x="1462" y="3459"/>
                    <a:pt x="1475" y="3476"/>
                    <a:pt x="1489" y="3493"/>
                  </a:cubicBezTo>
                  <a:cubicBezTo>
                    <a:pt x="1476" y="3475"/>
                    <a:pt x="1463" y="3458"/>
                    <a:pt x="1449" y="344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32"/>
            <p:cNvSpPr/>
            <p:nvPr/>
          </p:nvSpPr>
          <p:spPr>
            <a:xfrm rot="-693259">
              <a:off x="6140396" y="1880679"/>
              <a:ext cx="418814" cy="902591"/>
            </a:xfrm>
            <a:custGeom>
              <a:rect b="b" l="l" r="r" t="t"/>
              <a:pathLst>
                <a:path extrusionOk="0" h="6888" w="3196">
                  <a:moveTo>
                    <a:pt x="2577" y="3042"/>
                  </a:moveTo>
                  <a:cubicBezTo>
                    <a:pt x="3165" y="4893"/>
                    <a:pt x="3196" y="6545"/>
                    <a:pt x="2649" y="6719"/>
                  </a:cubicBezTo>
                  <a:cubicBezTo>
                    <a:pt x="2097" y="6887"/>
                    <a:pt x="1176" y="5527"/>
                    <a:pt x="588" y="3676"/>
                  </a:cubicBezTo>
                  <a:cubicBezTo>
                    <a:pt x="0" y="1821"/>
                    <a:pt x="522" y="0"/>
                    <a:pt x="522" y="0"/>
                  </a:cubicBezTo>
                  <a:cubicBezTo>
                    <a:pt x="522" y="0"/>
                    <a:pt x="1989" y="1187"/>
                    <a:pt x="2577" y="304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32"/>
            <p:cNvSpPr/>
            <p:nvPr/>
          </p:nvSpPr>
          <p:spPr>
            <a:xfrm rot="-693259">
              <a:off x="6100426" y="1891717"/>
              <a:ext cx="343202" cy="497159"/>
            </a:xfrm>
            <a:custGeom>
              <a:rect b="b" l="l" r="r" t="t"/>
              <a:pathLst>
                <a:path extrusionOk="0" h="3794" w="2619">
                  <a:moveTo>
                    <a:pt x="2604" y="3127"/>
                  </a:moveTo>
                  <a:lnTo>
                    <a:pt x="2604" y="3127"/>
                  </a:lnTo>
                  <a:cubicBezTo>
                    <a:pt x="2608" y="3141"/>
                    <a:pt x="2613" y="3156"/>
                    <a:pt x="2618" y="3170"/>
                  </a:cubicBezTo>
                  <a:cubicBezTo>
                    <a:pt x="2613" y="3156"/>
                    <a:pt x="2609" y="3141"/>
                    <a:pt x="2604" y="3127"/>
                  </a:cubicBezTo>
                  <a:close/>
                  <a:moveTo>
                    <a:pt x="522" y="0"/>
                  </a:moveTo>
                  <a:lnTo>
                    <a:pt x="522" y="0"/>
                  </a:lnTo>
                  <a:cubicBezTo>
                    <a:pt x="522" y="1"/>
                    <a:pt x="0" y="1821"/>
                    <a:pt x="588" y="3671"/>
                  </a:cubicBezTo>
                  <a:cubicBezTo>
                    <a:pt x="604" y="3717"/>
                    <a:pt x="614" y="3758"/>
                    <a:pt x="629" y="3794"/>
                  </a:cubicBezTo>
                  <a:cubicBezTo>
                    <a:pt x="87" y="2045"/>
                    <a:pt x="624" y="317"/>
                    <a:pt x="624" y="317"/>
                  </a:cubicBezTo>
                  <a:lnTo>
                    <a:pt x="624" y="317"/>
                  </a:lnTo>
                  <a:cubicBezTo>
                    <a:pt x="624" y="317"/>
                    <a:pt x="2022" y="1404"/>
                    <a:pt x="2604" y="3127"/>
                  </a:cubicBezTo>
                  <a:lnTo>
                    <a:pt x="2604" y="3127"/>
                  </a:lnTo>
                  <a:cubicBezTo>
                    <a:pt x="2595" y="3099"/>
                    <a:pt x="2587" y="3071"/>
                    <a:pt x="2577" y="3047"/>
                  </a:cubicBezTo>
                  <a:cubicBezTo>
                    <a:pt x="1989" y="1192"/>
                    <a:pt x="522" y="0"/>
                    <a:pt x="5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32"/>
            <p:cNvSpPr/>
            <p:nvPr/>
          </p:nvSpPr>
          <p:spPr>
            <a:xfrm rot="-693259">
              <a:off x="6518947" y="1976934"/>
              <a:ext cx="640014" cy="765132"/>
            </a:xfrm>
            <a:custGeom>
              <a:rect b="b" l="l" r="r" t="t"/>
              <a:pathLst>
                <a:path extrusionOk="0" h="5839" w="4884">
                  <a:moveTo>
                    <a:pt x="1851" y="2081"/>
                  </a:moveTo>
                  <a:cubicBezTo>
                    <a:pt x="629" y="3594"/>
                    <a:pt x="1" y="5118"/>
                    <a:pt x="450" y="5476"/>
                  </a:cubicBezTo>
                  <a:cubicBezTo>
                    <a:pt x="900" y="5839"/>
                    <a:pt x="2255" y="4903"/>
                    <a:pt x="3482" y="3390"/>
                  </a:cubicBezTo>
                  <a:cubicBezTo>
                    <a:pt x="4704" y="1876"/>
                    <a:pt x="4883" y="0"/>
                    <a:pt x="4883" y="0"/>
                  </a:cubicBezTo>
                  <a:cubicBezTo>
                    <a:pt x="4883" y="0"/>
                    <a:pt x="3073" y="568"/>
                    <a:pt x="1851" y="208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32"/>
            <p:cNvSpPr/>
            <p:nvPr/>
          </p:nvSpPr>
          <p:spPr>
            <a:xfrm rot="-693259">
              <a:off x="6718198" y="1956773"/>
              <a:ext cx="407544" cy="456930"/>
            </a:xfrm>
            <a:custGeom>
              <a:rect b="b" l="l" r="r" t="t"/>
              <a:pathLst>
                <a:path extrusionOk="0" h="3487" w="3110">
                  <a:moveTo>
                    <a:pt x="3109" y="0"/>
                  </a:moveTo>
                  <a:lnTo>
                    <a:pt x="3109" y="0"/>
                  </a:lnTo>
                  <a:cubicBezTo>
                    <a:pt x="3109" y="0"/>
                    <a:pt x="1299" y="568"/>
                    <a:pt x="77" y="2081"/>
                  </a:cubicBezTo>
                  <a:lnTo>
                    <a:pt x="1" y="2178"/>
                  </a:lnTo>
                  <a:cubicBezTo>
                    <a:pt x="1166" y="757"/>
                    <a:pt x="2894" y="256"/>
                    <a:pt x="2894" y="256"/>
                  </a:cubicBezTo>
                  <a:lnTo>
                    <a:pt x="2894" y="256"/>
                  </a:lnTo>
                  <a:cubicBezTo>
                    <a:pt x="2894" y="256"/>
                    <a:pt x="2762" y="2055"/>
                    <a:pt x="1627" y="3487"/>
                  </a:cubicBezTo>
                  <a:cubicBezTo>
                    <a:pt x="1652" y="3456"/>
                    <a:pt x="1678" y="3426"/>
                    <a:pt x="1708" y="3390"/>
                  </a:cubicBezTo>
                  <a:cubicBezTo>
                    <a:pt x="2930" y="1876"/>
                    <a:pt x="3109" y="0"/>
                    <a:pt x="31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32"/>
            <p:cNvSpPr/>
            <p:nvPr/>
          </p:nvSpPr>
          <p:spPr>
            <a:xfrm rot="-693259">
              <a:off x="6429040" y="1847019"/>
              <a:ext cx="418158" cy="903246"/>
            </a:xfrm>
            <a:custGeom>
              <a:rect b="b" l="l" r="r" t="t"/>
              <a:pathLst>
                <a:path extrusionOk="0" h="6893" w="3191">
                  <a:moveTo>
                    <a:pt x="619" y="3043"/>
                  </a:moveTo>
                  <a:cubicBezTo>
                    <a:pt x="31" y="4899"/>
                    <a:pt x="0" y="6545"/>
                    <a:pt x="547" y="6719"/>
                  </a:cubicBezTo>
                  <a:cubicBezTo>
                    <a:pt x="1099" y="6893"/>
                    <a:pt x="2020" y="5533"/>
                    <a:pt x="2608" y="3677"/>
                  </a:cubicBezTo>
                  <a:cubicBezTo>
                    <a:pt x="3191" y="1826"/>
                    <a:pt x="2674" y="1"/>
                    <a:pt x="2674" y="1"/>
                  </a:cubicBezTo>
                  <a:cubicBezTo>
                    <a:pt x="2674" y="1"/>
                    <a:pt x="1207" y="1192"/>
                    <a:pt x="619" y="304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32"/>
            <p:cNvSpPr/>
            <p:nvPr/>
          </p:nvSpPr>
          <p:spPr>
            <a:xfrm rot="-693259">
              <a:off x="6463164" y="1842911"/>
              <a:ext cx="342547" cy="497945"/>
            </a:xfrm>
            <a:custGeom>
              <a:rect b="b" l="l" r="r" t="t"/>
              <a:pathLst>
                <a:path extrusionOk="0" h="3800" w="2614">
                  <a:moveTo>
                    <a:pt x="25" y="3098"/>
                  </a:moveTo>
                  <a:lnTo>
                    <a:pt x="25" y="3098"/>
                  </a:lnTo>
                  <a:cubicBezTo>
                    <a:pt x="17" y="3122"/>
                    <a:pt x="9" y="3146"/>
                    <a:pt x="1" y="3170"/>
                  </a:cubicBezTo>
                  <a:cubicBezTo>
                    <a:pt x="10" y="3149"/>
                    <a:pt x="17" y="3124"/>
                    <a:pt x="25" y="3098"/>
                  </a:cubicBezTo>
                  <a:close/>
                  <a:moveTo>
                    <a:pt x="2097" y="0"/>
                  </a:moveTo>
                  <a:cubicBezTo>
                    <a:pt x="2097" y="1"/>
                    <a:pt x="630" y="1197"/>
                    <a:pt x="42" y="3048"/>
                  </a:cubicBezTo>
                  <a:cubicBezTo>
                    <a:pt x="36" y="3064"/>
                    <a:pt x="30" y="3081"/>
                    <a:pt x="25" y="3098"/>
                  </a:cubicBezTo>
                  <a:lnTo>
                    <a:pt x="25" y="3098"/>
                  </a:lnTo>
                  <a:cubicBezTo>
                    <a:pt x="613" y="1397"/>
                    <a:pt x="1995" y="323"/>
                    <a:pt x="1995" y="323"/>
                  </a:cubicBezTo>
                  <a:lnTo>
                    <a:pt x="1995" y="323"/>
                  </a:lnTo>
                  <a:cubicBezTo>
                    <a:pt x="1995" y="323"/>
                    <a:pt x="2522" y="2014"/>
                    <a:pt x="2005" y="3750"/>
                  </a:cubicBezTo>
                  <a:lnTo>
                    <a:pt x="2005" y="3750"/>
                  </a:lnTo>
                  <a:cubicBezTo>
                    <a:pt x="2013" y="3727"/>
                    <a:pt x="2022" y="3704"/>
                    <a:pt x="2031" y="3677"/>
                  </a:cubicBezTo>
                  <a:cubicBezTo>
                    <a:pt x="2613" y="1821"/>
                    <a:pt x="2097" y="1"/>
                    <a:pt x="2097" y="0"/>
                  </a:cubicBezTo>
                  <a:close/>
                  <a:moveTo>
                    <a:pt x="2005" y="3750"/>
                  </a:moveTo>
                  <a:cubicBezTo>
                    <a:pt x="1999" y="3767"/>
                    <a:pt x="1994" y="3782"/>
                    <a:pt x="1990" y="3799"/>
                  </a:cubicBezTo>
                  <a:cubicBezTo>
                    <a:pt x="1995" y="3783"/>
                    <a:pt x="2000" y="3767"/>
                    <a:pt x="2005" y="375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32"/>
            <p:cNvSpPr/>
            <p:nvPr/>
          </p:nvSpPr>
          <p:spPr>
            <a:xfrm rot="-693259">
              <a:off x="6440294" y="2576808"/>
              <a:ext cx="463761" cy="934826"/>
            </a:xfrm>
            <a:custGeom>
              <a:rect b="b" l="l" r="r" t="t"/>
              <a:pathLst>
                <a:path extrusionOk="0" h="7134" w="3539">
                  <a:moveTo>
                    <a:pt x="2849" y="3299"/>
                  </a:moveTo>
                  <a:cubicBezTo>
                    <a:pt x="2158" y="1387"/>
                    <a:pt x="1141" y="1"/>
                    <a:pt x="573" y="205"/>
                  </a:cubicBezTo>
                  <a:cubicBezTo>
                    <a:pt x="1" y="410"/>
                    <a:pt x="103" y="2128"/>
                    <a:pt x="793" y="4040"/>
                  </a:cubicBezTo>
                  <a:cubicBezTo>
                    <a:pt x="1484" y="5947"/>
                    <a:pt x="3068" y="7133"/>
                    <a:pt x="3068" y="7133"/>
                  </a:cubicBezTo>
                  <a:cubicBezTo>
                    <a:pt x="3068" y="7133"/>
                    <a:pt x="3539" y="5206"/>
                    <a:pt x="2849" y="32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32"/>
            <p:cNvSpPr/>
            <p:nvPr/>
          </p:nvSpPr>
          <p:spPr>
            <a:xfrm rot="-693259">
              <a:off x="6579363" y="2978785"/>
              <a:ext cx="365217" cy="517339"/>
            </a:xfrm>
            <a:custGeom>
              <a:rect b="b" l="l" r="r" t="t"/>
              <a:pathLst>
                <a:path extrusionOk="0" h="3948" w="2787">
                  <a:moveTo>
                    <a:pt x="2051" y="1"/>
                  </a:moveTo>
                  <a:cubicBezTo>
                    <a:pt x="2054" y="13"/>
                    <a:pt x="2059" y="26"/>
                    <a:pt x="2064" y="39"/>
                  </a:cubicBezTo>
                  <a:lnTo>
                    <a:pt x="2064" y="39"/>
                  </a:lnTo>
                  <a:cubicBezTo>
                    <a:pt x="2059" y="26"/>
                    <a:pt x="2055" y="14"/>
                    <a:pt x="2051" y="1"/>
                  </a:cubicBezTo>
                  <a:close/>
                  <a:moveTo>
                    <a:pt x="2064" y="39"/>
                  </a:moveTo>
                  <a:cubicBezTo>
                    <a:pt x="2683" y="1836"/>
                    <a:pt x="2204" y="3631"/>
                    <a:pt x="2204" y="3631"/>
                  </a:cubicBezTo>
                  <a:cubicBezTo>
                    <a:pt x="2204" y="3631"/>
                    <a:pt x="665" y="2537"/>
                    <a:pt x="0" y="737"/>
                  </a:cubicBezTo>
                  <a:lnTo>
                    <a:pt x="0" y="737"/>
                  </a:lnTo>
                  <a:cubicBezTo>
                    <a:pt x="11" y="773"/>
                    <a:pt x="26" y="819"/>
                    <a:pt x="41" y="855"/>
                  </a:cubicBezTo>
                  <a:cubicBezTo>
                    <a:pt x="732" y="2767"/>
                    <a:pt x="2316" y="3948"/>
                    <a:pt x="2316" y="3948"/>
                  </a:cubicBezTo>
                  <a:cubicBezTo>
                    <a:pt x="2316" y="3948"/>
                    <a:pt x="2787" y="2031"/>
                    <a:pt x="2097" y="124"/>
                  </a:cubicBezTo>
                  <a:cubicBezTo>
                    <a:pt x="2086" y="93"/>
                    <a:pt x="2074" y="65"/>
                    <a:pt x="2064" y="3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32"/>
            <p:cNvSpPr/>
            <p:nvPr/>
          </p:nvSpPr>
          <p:spPr>
            <a:xfrm rot="-693259">
              <a:off x="6608097" y="2677633"/>
              <a:ext cx="934075" cy="466496"/>
            </a:xfrm>
            <a:custGeom>
              <a:rect b="b" l="l" r="r" t="t"/>
              <a:pathLst>
                <a:path extrusionOk="0" h="3560" w="7128">
                  <a:moveTo>
                    <a:pt x="4044" y="809"/>
                  </a:moveTo>
                  <a:cubicBezTo>
                    <a:pt x="2132" y="108"/>
                    <a:pt x="419" y="1"/>
                    <a:pt x="210" y="558"/>
                  </a:cubicBezTo>
                  <a:cubicBezTo>
                    <a:pt x="0" y="1131"/>
                    <a:pt x="1381" y="2153"/>
                    <a:pt x="3293" y="2854"/>
                  </a:cubicBezTo>
                  <a:cubicBezTo>
                    <a:pt x="5200" y="3559"/>
                    <a:pt x="7127" y="3104"/>
                    <a:pt x="7127" y="3104"/>
                  </a:cubicBezTo>
                  <a:cubicBezTo>
                    <a:pt x="7127" y="3104"/>
                    <a:pt x="5956" y="1514"/>
                    <a:pt x="4044" y="80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32"/>
            <p:cNvSpPr/>
            <p:nvPr/>
          </p:nvSpPr>
          <p:spPr>
            <a:xfrm rot="-693259">
              <a:off x="6476412" y="2337795"/>
              <a:ext cx="1201403" cy="507380"/>
            </a:xfrm>
            <a:custGeom>
              <a:rect b="b" l="l" r="r" t="t"/>
              <a:pathLst>
                <a:path extrusionOk="0" h="3872" w="9168">
                  <a:moveTo>
                    <a:pt x="4352" y="604"/>
                  </a:moveTo>
                  <a:cubicBezTo>
                    <a:pt x="1867" y="1202"/>
                    <a:pt x="1" y="2286"/>
                    <a:pt x="175" y="3028"/>
                  </a:cubicBezTo>
                  <a:cubicBezTo>
                    <a:pt x="354" y="3769"/>
                    <a:pt x="2511" y="3871"/>
                    <a:pt x="4996" y="3273"/>
                  </a:cubicBezTo>
                  <a:cubicBezTo>
                    <a:pt x="7481" y="2675"/>
                    <a:pt x="9168" y="855"/>
                    <a:pt x="9168" y="855"/>
                  </a:cubicBezTo>
                  <a:cubicBezTo>
                    <a:pt x="9168" y="855"/>
                    <a:pt x="6831" y="1"/>
                    <a:pt x="4352" y="6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32"/>
            <p:cNvSpPr/>
            <p:nvPr/>
          </p:nvSpPr>
          <p:spPr>
            <a:xfrm rot="-693259">
              <a:off x="6433380" y="2173841"/>
              <a:ext cx="950193" cy="693585"/>
            </a:xfrm>
            <a:custGeom>
              <a:rect b="b" l="l" r="r" t="t"/>
              <a:pathLst>
                <a:path extrusionOk="0" h="5293" w="7251">
                  <a:moveTo>
                    <a:pt x="3119" y="1346"/>
                  </a:moveTo>
                  <a:cubicBezTo>
                    <a:pt x="1228" y="2649"/>
                    <a:pt x="0" y="4168"/>
                    <a:pt x="389" y="4730"/>
                  </a:cubicBezTo>
                  <a:cubicBezTo>
                    <a:pt x="783" y="5293"/>
                    <a:pt x="2628" y="4684"/>
                    <a:pt x="4520" y="3380"/>
                  </a:cubicBezTo>
                  <a:cubicBezTo>
                    <a:pt x="6412" y="2077"/>
                    <a:pt x="7250" y="1"/>
                    <a:pt x="7250" y="1"/>
                  </a:cubicBezTo>
                  <a:cubicBezTo>
                    <a:pt x="7250" y="1"/>
                    <a:pt x="5011" y="42"/>
                    <a:pt x="3119" y="13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32"/>
            <p:cNvSpPr/>
            <p:nvPr/>
          </p:nvSpPr>
          <p:spPr>
            <a:xfrm rot="-693259">
              <a:off x="6797799" y="2135658"/>
              <a:ext cx="557588" cy="454440"/>
            </a:xfrm>
            <a:custGeom>
              <a:rect b="b" l="l" r="r" t="t"/>
              <a:pathLst>
                <a:path extrusionOk="0" h="3468" w="4255">
                  <a:moveTo>
                    <a:pt x="44" y="1413"/>
                  </a:moveTo>
                  <a:lnTo>
                    <a:pt x="44" y="1413"/>
                  </a:lnTo>
                  <a:cubicBezTo>
                    <a:pt x="30" y="1423"/>
                    <a:pt x="15" y="1433"/>
                    <a:pt x="1" y="1442"/>
                  </a:cubicBezTo>
                  <a:cubicBezTo>
                    <a:pt x="15" y="1434"/>
                    <a:pt x="29" y="1424"/>
                    <a:pt x="44" y="1413"/>
                  </a:cubicBezTo>
                  <a:close/>
                  <a:moveTo>
                    <a:pt x="4254" y="1"/>
                  </a:moveTo>
                  <a:lnTo>
                    <a:pt x="4254" y="1"/>
                  </a:lnTo>
                  <a:cubicBezTo>
                    <a:pt x="4254" y="1"/>
                    <a:pt x="2015" y="52"/>
                    <a:pt x="123" y="1356"/>
                  </a:cubicBezTo>
                  <a:cubicBezTo>
                    <a:pt x="100" y="1372"/>
                    <a:pt x="72" y="1393"/>
                    <a:pt x="44" y="1413"/>
                  </a:cubicBezTo>
                  <a:lnTo>
                    <a:pt x="44" y="1413"/>
                  </a:lnTo>
                  <a:cubicBezTo>
                    <a:pt x="1820" y="231"/>
                    <a:pt x="3897" y="226"/>
                    <a:pt x="3932" y="226"/>
                  </a:cubicBezTo>
                  <a:cubicBezTo>
                    <a:pt x="3932" y="226"/>
                    <a:pt x="3932" y="226"/>
                    <a:pt x="3932" y="226"/>
                  </a:cubicBezTo>
                  <a:cubicBezTo>
                    <a:pt x="3932" y="226"/>
                    <a:pt x="3181" y="2220"/>
                    <a:pt x="1401" y="3467"/>
                  </a:cubicBezTo>
                  <a:cubicBezTo>
                    <a:pt x="1442" y="3442"/>
                    <a:pt x="1483" y="3411"/>
                    <a:pt x="1524" y="3385"/>
                  </a:cubicBezTo>
                  <a:cubicBezTo>
                    <a:pt x="3421" y="2082"/>
                    <a:pt x="4254" y="1"/>
                    <a:pt x="42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32"/>
            <p:cNvSpPr/>
            <p:nvPr/>
          </p:nvSpPr>
          <p:spPr>
            <a:xfrm rot="-693259">
              <a:off x="6082329" y="2772308"/>
              <a:ext cx="692825" cy="670784"/>
            </a:xfrm>
            <a:custGeom>
              <a:rect b="b" l="l" r="r" t="t"/>
              <a:pathLst>
                <a:path extrusionOk="0" h="5119" w="5287">
                  <a:moveTo>
                    <a:pt x="1754" y="2035"/>
                  </a:moveTo>
                  <a:cubicBezTo>
                    <a:pt x="3104" y="726"/>
                    <a:pt x="4510" y="0"/>
                    <a:pt x="4903" y="399"/>
                  </a:cubicBezTo>
                  <a:cubicBezTo>
                    <a:pt x="5287" y="798"/>
                    <a:pt x="4505" y="2178"/>
                    <a:pt x="3150" y="3482"/>
                  </a:cubicBezTo>
                  <a:cubicBezTo>
                    <a:pt x="1795" y="4786"/>
                    <a:pt x="0" y="5118"/>
                    <a:pt x="0" y="5118"/>
                  </a:cubicBezTo>
                  <a:cubicBezTo>
                    <a:pt x="0" y="5118"/>
                    <a:pt x="404" y="3329"/>
                    <a:pt x="1754" y="203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32"/>
            <p:cNvSpPr/>
            <p:nvPr/>
          </p:nvSpPr>
          <p:spPr>
            <a:xfrm rot="-693259">
              <a:off x="6109835" y="3051313"/>
              <a:ext cx="424842" cy="415522"/>
            </a:xfrm>
            <a:custGeom>
              <a:rect b="b" l="l" r="r" t="t"/>
              <a:pathLst>
                <a:path extrusionOk="0" h="3171" w="3242">
                  <a:moveTo>
                    <a:pt x="3242" y="1452"/>
                  </a:moveTo>
                  <a:lnTo>
                    <a:pt x="3242" y="1452"/>
                  </a:lnTo>
                  <a:cubicBezTo>
                    <a:pt x="3230" y="1463"/>
                    <a:pt x="3219" y="1474"/>
                    <a:pt x="3208" y="1484"/>
                  </a:cubicBezTo>
                  <a:lnTo>
                    <a:pt x="3208" y="1484"/>
                  </a:lnTo>
                  <a:cubicBezTo>
                    <a:pt x="3220" y="1473"/>
                    <a:pt x="3232" y="1462"/>
                    <a:pt x="3242" y="1452"/>
                  </a:cubicBezTo>
                  <a:close/>
                  <a:moveTo>
                    <a:pt x="3208" y="1484"/>
                  </a:moveTo>
                  <a:cubicBezTo>
                    <a:pt x="3189" y="1501"/>
                    <a:pt x="3168" y="1519"/>
                    <a:pt x="3150" y="1534"/>
                  </a:cubicBezTo>
                  <a:cubicBezTo>
                    <a:pt x="3132" y="1551"/>
                    <a:pt x="3115" y="1568"/>
                    <a:pt x="3097" y="1584"/>
                  </a:cubicBezTo>
                  <a:lnTo>
                    <a:pt x="3097" y="1584"/>
                  </a:lnTo>
                  <a:cubicBezTo>
                    <a:pt x="3134" y="1551"/>
                    <a:pt x="3171" y="1518"/>
                    <a:pt x="3208" y="1484"/>
                  </a:cubicBezTo>
                  <a:close/>
                  <a:moveTo>
                    <a:pt x="1846" y="0"/>
                  </a:moveTo>
                  <a:cubicBezTo>
                    <a:pt x="1815" y="26"/>
                    <a:pt x="1790" y="56"/>
                    <a:pt x="1759" y="82"/>
                  </a:cubicBezTo>
                  <a:cubicBezTo>
                    <a:pt x="409" y="1386"/>
                    <a:pt x="0" y="3170"/>
                    <a:pt x="0" y="3170"/>
                  </a:cubicBezTo>
                  <a:cubicBezTo>
                    <a:pt x="0" y="3170"/>
                    <a:pt x="1749" y="2846"/>
                    <a:pt x="3097" y="1584"/>
                  </a:cubicBezTo>
                  <a:lnTo>
                    <a:pt x="3097" y="1584"/>
                  </a:lnTo>
                  <a:cubicBezTo>
                    <a:pt x="1828" y="2694"/>
                    <a:pt x="235" y="2945"/>
                    <a:pt x="235" y="2945"/>
                  </a:cubicBezTo>
                  <a:cubicBezTo>
                    <a:pt x="235" y="2945"/>
                    <a:pt x="583" y="1243"/>
                    <a:pt x="18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32"/>
            <p:cNvSpPr/>
            <p:nvPr/>
          </p:nvSpPr>
          <p:spPr>
            <a:xfrm rot="-693259">
              <a:off x="5802461" y="2891387"/>
              <a:ext cx="865801" cy="434260"/>
            </a:xfrm>
            <a:custGeom>
              <a:rect b="b" l="l" r="r" t="t"/>
              <a:pathLst>
                <a:path extrusionOk="0" h="3314" w="6607">
                  <a:moveTo>
                    <a:pt x="2854" y="758"/>
                  </a:moveTo>
                  <a:cubicBezTo>
                    <a:pt x="4628" y="103"/>
                    <a:pt x="6223" y="1"/>
                    <a:pt x="6417" y="528"/>
                  </a:cubicBezTo>
                  <a:cubicBezTo>
                    <a:pt x="6606" y="1049"/>
                    <a:pt x="5328" y="2010"/>
                    <a:pt x="3559" y="2660"/>
                  </a:cubicBezTo>
                  <a:cubicBezTo>
                    <a:pt x="1790" y="3314"/>
                    <a:pt x="1" y="2890"/>
                    <a:pt x="1" y="2890"/>
                  </a:cubicBezTo>
                  <a:cubicBezTo>
                    <a:pt x="1" y="2890"/>
                    <a:pt x="1080" y="1412"/>
                    <a:pt x="2854" y="75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32"/>
            <p:cNvSpPr/>
            <p:nvPr/>
          </p:nvSpPr>
          <p:spPr>
            <a:xfrm rot="-693259">
              <a:off x="5811962" y="3023162"/>
              <a:ext cx="481190" cy="302567"/>
            </a:xfrm>
            <a:custGeom>
              <a:rect b="b" l="l" r="r" t="t"/>
              <a:pathLst>
                <a:path extrusionOk="0" h="2309" w="3672">
                  <a:moveTo>
                    <a:pt x="2971" y="1"/>
                  </a:moveTo>
                  <a:lnTo>
                    <a:pt x="2854" y="42"/>
                  </a:lnTo>
                  <a:cubicBezTo>
                    <a:pt x="1080" y="691"/>
                    <a:pt x="1" y="2174"/>
                    <a:pt x="1" y="2174"/>
                  </a:cubicBezTo>
                  <a:cubicBezTo>
                    <a:pt x="1" y="2174"/>
                    <a:pt x="571" y="2309"/>
                    <a:pt x="1386" y="2309"/>
                  </a:cubicBezTo>
                  <a:cubicBezTo>
                    <a:pt x="2015" y="2309"/>
                    <a:pt x="2789" y="2228"/>
                    <a:pt x="3559" y="1944"/>
                  </a:cubicBezTo>
                  <a:cubicBezTo>
                    <a:pt x="3595" y="1933"/>
                    <a:pt x="3636" y="1913"/>
                    <a:pt x="3672" y="1898"/>
                  </a:cubicBezTo>
                  <a:lnTo>
                    <a:pt x="3672" y="1898"/>
                  </a:lnTo>
                  <a:cubicBezTo>
                    <a:pt x="2986" y="2146"/>
                    <a:pt x="2297" y="2220"/>
                    <a:pt x="1722" y="2220"/>
                  </a:cubicBezTo>
                  <a:cubicBezTo>
                    <a:pt x="890" y="2220"/>
                    <a:pt x="297" y="2066"/>
                    <a:pt x="297" y="2066"/>
                  </a:cubicBezTo>
                  <a:cubicBezTo>
                    <a:pt x="297" y="2066"/>
                    <a:pt x="1305" y="630"/>
                    <a:pt x="29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32"/>
            <p:cNvSpPr/>
            <p:nvPr/>
          </p:nvSpPr>
          <p:spPr>
            <a:xfrm rot="-693259">
              <a:off x="5553923" y="2643900"/>
              <a:ext cx="1104955" cy="466496"/>
            </a:xfrm>
            <a:custGeom>
              <a:rect b="b" l="l" r="r" t="t"/>
              <a:pathLst>
                <a:path extrusionOk="0" h="3560" w="8432">
                  <a:moveTo>
                    <a:pt x="4428" y="558"/>
                  </a:moveTo>
                  <a:cubicBezTo>
                    <a:pt x="6713" y="1105"/>
                    <a:pt x="8431" y="2102"/>
                    <a:pt x="8262" y="2782"/>
                  </a:cubicBezTo>
                  <a:cubicBezTo>
                    <a:pt x="8099" y="3457"/>
                    <a:pt x="6115" y="3559"/>
                    <a:pt x="3835" y="3002"/>
                  </a:cubicBezTo>
                  <a:cubicBezTo>
                    <a:pt x="1555" y="2455"/>
                    <a:pt x="0" y="778"/>
                    <a:pt x="0" y="778"/>
                  </a:cubicBezTo>
                  <a:cubicBezTo>
                    <a:pt x="0" y="778"/>
                    <a:pt x="2148" y="1"/>
                    <a:pt x="4428" y="55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32"/>
            <p:cNvSpPr/>
            <p:nvPr/>
          </p:nvSpPr>
          <p:spPr>
            <a:xfrm rot="-693259">
              <a:off x="5556955" y="2741616"/>
              <a:ext cx="599784" cy="351837"/>
            </a:xfrm>
            <a:custGeom>
              <a:rect b="b" l="l" r="r" t="t"/>
              <a:pathLst>
                <a:path extrusionOk="0" h="2685" w="4577">
                  <a:moveTo>
                    <a:pt x="4557" y="231"/>
                  </a:moveTo>
                  <a:cubicBezTo>
                    <a:pt x="4563" y="233"/>
                    <a:pt x="4570" y="234"/>
                    <a:pt x="4576" y="236"/>
                  </a:cubicBezTo>
                  <a:cubicBezTo>
                    <a:pt x="4570" y="234"/>
                    <a:pt x="4563" y="233"/>
                    <a:pt x="4557" y="231"/>
                  </a:cubicBezTo>
                  <a:close/>
                  <a:moveTo>
                    <a:pt x="2703" y="1"/>
                  </a:moveTo>
                  <a:cubicBezTo>
                    <a:pt x="1172" y="1"/>
                    <a:pt x="0" y="430"/>
                    <a:pt x="0" y="430"/>
                  </a:cubicBezTo>
                  <a:cubicBezTo>
                    <a:pt x="0" y="430"/>
                    <a:pt x="1560" y="2102"/>
                    <a:pt x="3840" y="2654"/>
                  </a:cubicBezTo>
                  <a:cubicBezTo>
                    <a:pt x="3875" y="2661"/>
                    <a:pt x="3908" y="2666"/>
                    <a:pt x="3942" y="2673"/>
                  </a:cubicBezTo>
                  <a:lnTo>
                    <a:pt x="3942" y="2673"/>
                  </a:lnTo>
                  <a:cubicBezTo>
                    <a:pt x="1815" y="2124"/>
                    <a:pt x="389" y="517"/>
                    <a:pt x="389" y="517"/>
                  </a:cubicBezTo>
                  <a:cubicBezTo>
                    <a:pt x="389" y="517"/>
                    <a:pt x="1551" y="66"/>
                    <a:pt x="3052" y="66"/>
                  </a:cubicBezTo>
                  <a:cubicBezTo>
                    <a:pt x="3528" y="66"/>
                    <a:pt x="4038" y="112"/>
                    <a:pt x="4557" y="231"/>
                  </a:cubicBezTo>
                  <a:lnTo>
                    <a:pt x="4557" y="231"/>
                  </a:lnTo>
                  <a:cubicBezTo>
                    <a:pt x="4516" y="221"/>
                    <a:pt x="4472" y="209"/>
                    <a:pt x="4428" y="200"/>
                  </a:cubicBezTo>
                  <a:cubicBezTo>
                    <a:pt x="3832" y="54"/>
                    <a:pt x="3245" y="1"/>
                    <a:pt x="2703" y="1"/>
                  </a:cubicBezTo>
                  <a:close/>
                  <a:moveTo>
                    <a:pt x="3942" y="2673"/>
                  </a:moveTo>
                  <a:lnTo>
                    <a:pt x="3942" y="2673"/>
                  </a:lnTo>
                  <a:cubicBezTo>
                    <a:pt x="3957" y="2677"/>
                    <a:pt x="3973" y="2681"/>
                    <a:pt x="3988" y="2685"/>
                  </a:cubicBezTo>
                  <a:cubicBezTo>
                    <a:pt x="3972" y="2680"/>
                    <a:pt x="3957" y="2676"/>
                    <a:pt x="3942" y="267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32"/>
            <p:cNvSpPr/>
            <p:nvPr/>
          </p:nvSpPr>
          <p:spPr>
            <a:xfrm rot="-693259">
              <a:off x="5701018" y="2334537"/>
              <a:ext cx="950193" cy="693585"/>
            </a:xfrm>
            <a:custGeom>
              <a:rect b="b" l="l" r="r" t="t"/>
              <a:pathLst>
                <a:path extrusionOk="0" h="5293" w="7251">
                  <a:moveTo>
                    <a:pt x="4131" y="1350"/>
                  </a:moveTo>
                  <a:cubicBezTo>
                    <a:pt x="6023" y="2654"/>
                    <a:pt x="7250" y="4168"/>
                    <a:pt x="6857" y="4730"/>
                  </a:cubicBezTo>
                  <a:cubicBezTo>
                    <a:pt x="6468" y="5292"/>
                    <a:pt x="4622" y="4684"/>
                    <a:pt x="2731" y="3380"/>
                  </a:cubicBezTo>
                  <a:cubicBezTo>
                    <a:pt x="839" y="2076"/>
                    <a:pt x="0" y="1"/>
                    <a:pt x="0" y="1"/>
                  </a:cubicBezTo>
                  <a:cubicBezTo>
                    <a:pt x="0" y="1"/>
                    <a:pt x="2240" y="47"/>
                    <a:pt x="4131" y="135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32"/>
            <p:cNvSpPr/>
            <p:nvPr/>
          </p:nvSpPr>
          <p:spPr>
            <a:xfrm rot="-693259">
              <a:off x="5680835" y="2375645"/>
              <a:ext cx="557588" cy="453654"/>
            </a:xfrm>
            <a:custGeom>
              <a:rect b="b" l="l" r="r" t="t"/>
              <a:pathLst>
                <a:path extrusionOk="0" h="3462" w="4255">
                  <a:moveTo>
                    <a:pt x="4142" y="1363"/>
                  </a:moveTo>
                  <a:cubicBezTo>
                    <a:pt x="4176" y="1387"/>
                    <a:pt x="4217" y="1414"/>
                    <a:pt x="4254" y="1437"/>
                  </a:cubicBezTo>
                  <a:cubicBezTo>
                    <a:pt x="4217" y="1412"/>
                    <a:pt x="4180" y="1387"/>
                    <a:pt x="4142" y="1363"/>
                  </a:cubicBezTo>
                  <a:close/>
                  <a:moveTo>
                    <a:pt x="0" y="1"/>
                  </a:moveTo>
                  <a:cubicBezTo>
                    <a:pt x="0" y="1"/>
                    <a:pt x="834" y="2076"/>
                    <a:pt x="2731" y="3380"/>
                  </a:cubicBezTo>
                  <a:cubicBezTo>
                    <a:pt x="2766" y="3406"/>
                    <a:pt x="2812" y="3436"/>
                    <a:pt x="2853" y="3462"/>
                  </a:cubicBezTo>
                  <a:cubicBezTo>
                    <a:pt x="1074" y="2214"/>
                    <a:pt x="322" y="220"/>
                    <a:pt x="322" y="220"/>
                  </a:cubicBezTo>
                  <a:cubicBezTo>
                    <a:pt x="322" y="220"/>
                    <a:pt x="323" y="220"/>
                    <a:pt x="323" y="220"/>
                  </a:cubicBezTo>
                  <a:cubicBezTo>
                    <a:pt x="357" y="220"/>
                    <a:pt x="2382" y="225"/>
                    <a:pt x="4142" y="1363"/>
                  </a:cubicBezTo>
                  <a:lnTo>
                    <a:pt x="4142" y="1363"/>
                  </a:lnTo>
                  <a:cubicBezTo>
                    <a:pt x="4139" y="1361"/>
                    <a:pt x="4135" y="1358"/>
                    <a:pt x="4131" y="1355"/>
                  </a:cubicBezTo>
                  <a:cubicBezTo>
                    <a:pt x="2240" y="52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32"/>
            <p:cNvSpPr/>
            <p:nvPr/>
          </p:nvSpPr>
          <p:spPr>
            <a:xfrm rot="-693259">
              <a:off x="6091671" y="2059889"/>
              <a:ext cx="479880" cy="877825"/>
            </a:xfrm>
            <a:custGeom>
              <a:rect b="b" l="l" r="r" t="t"/>
              <a:pathLst>
                <a:path extrusionOk="0" h="6699" w="3662">
                  <a:moveTo>
                    <a:pt x="2690" y="2823"/>
                  </a:moveTo>
                  <a:cubicBezTo>
                    <a:pt x="3462" y="4602"/>
                    <a:pt x="3661" y="6238"/>
                    <a:pt x="3130" y="6468"/>
                  </a:cubicBezTo>
                  <a:cubicBezTo>
                    <a:pt x="2603" y="6698"/>
                    <a:pt x="1545" y="5440"/>
                    <a:pt x="773" y="3651"/>
                  </a:cubicBezTo>
                  <a:cubicBezTo>
                    <a:pt x="1" y="1867"/>
                    <a:pt x="333" y="0"/>
                    <a:pt x="333" y="0"/>
                  </a:cubicBezTo>
                  <a:cubicBezTo>
                    <a:pt x="333" y="0"/>
                    <a:pt x="1918" y="1038"/>
                    <a:pt x="2690" y="282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32"/>
            <p:cNvSpPr/>
            <p:nvPr/>
          </p:nvSpPr>
          <p:spPr>
            <a:xfrm rot="-693259">
              <a:off x="6055088" y="2075788"/>
              <a:ext cx="358665" cy="493883"/>
            </a:xfrm>
            <a:custGeom>
              <a:rect b="b" l="l" r="r" t="t"/>
              <a:pathLst>
                <a:path extrusionOk="0" h="3769" w="2737">
                  <a:moveTo>
                    <a:pt x="2708" y="2872"/>
                  </a:moveTo>
                  <a:lnTo>
                    <a:pt x="2708" y="2872"/>
                  </a:lnTo>
                  <a:cubicBezTo>
                    <a:pt x="2717" y="2894"/>
                    <a:pt x="2725" y="2915"/>
                    <a:pt x="2736" y="2935"/>
                  </a:cubicBezTo>
                  <a:cubicBezTo>
                    <a:pt x="2727" y="2914"/>
                    <a:pt x="2717" y="2893"/>
                    <a:pt x="2708" y="2872"/>
                  </a:cubicBezTo>
                  <a:close/>
                  <a:moveTo>
                    <a:pt x="328" y="0"/>
                  </a:moveTo>
                  <a:lnTo>
                    <a:pt x="328" y="0"/>
                  </a:lnTo>
                  <a:cubicBezTo>
                    <a:pt x="328" y="1"/>
                    <a:pt x="1" y="1867"/>
                    <a:pt x="773" y="3651"/>
                  </a:cubicBezTo>
                  <a:cubicBezTo>
                    <a:pt x="779" y="3664"/>
                    <a:pt x="785" y="3676"/>
                    <a:pt x="791" y="3688"/>
                  </a:cubicBezTo>
                  <a:lnTo>
                    <a:pt x="791" y="3688"/>
                  </a:lnTo>
                  <a:cubicBezTo>
                    <a:pt x="119" y="2025"/>
                    <a:pt x="461" y="307"/>
                    <a:pt x="461" y="307"/>
                  </a:cubicBezTo>
                  <a:lnTo>
                    <a:pt x="461" y="307"/>
                  </a:lnTo>
                  <a:cubicBezTo>
                    <a:pt x="461" y="307"/>
                    <a:pt x="1957" y="1230"/>
                    <a:pt x="2708" y="2872"/>
                  </a:cubicBezTo>
                  <a:lnTo>
                    <a:pt x="2708" y="2872"/>
                  </a:lnTo>
                  <a:cubicBezTo>
                    <a:pt x="2701" y="2855"/>
                    <a:pt x="2694" y="2838"/>
                    <a:pt x="2685" y="2823"/>
                  </a:cubicBezTo>
                  <a:cubicBezTo>
                    <a:pt x="1913" y="1038"/>
                    <a:pt x="328" y="1"/>
                    <a:pt x="328" y="0"/>
                  </a:cubicBezTo>
                  <a:close/>
                  <a:moveTo>
                    <a:pt x="791" y="3688"/>
                  </a:moveTo>
                  <a:lnTo>
                    <a:pt x="791" y="3688"/>
                  </a:lnTo>
                  <a:cubicBezTo>
                    <a:pt x="802" y="3715"/>
                    <a:pt x="813" y="3742"/>
                    <a:pt x="824" y="3768"/>
                  </a:cubicBezTo>
                  <a:cubicBezTo>
                    <a:pt x="813" y="3740"/>
                    <a:pt x="803" y="3715"/>
                    <a:pt x="791" y="36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32"/>
            <p:cNvSpPr/>
            <p:nvPr/>
          </p:nvSpPr>
          <p:spPr>
            <a:xfrm rot="-693259">
              <a:off x="6427594" y="2013813"/>
              <a:ext cx="479880" cy="877694"/>
            </a:xfrm>
            <a:custGeom>
              <a:rect b="b" l="l" r="r" t="t"/>
              <a:pathLst>
                <a:path extrusionOk="0" h="6698" w="3662">
                  <a:moveTo>
                    <a:pt x="972" y="2817"/>
                  </a:moveTo>
                  <a:cubicBezTo>
                    <a:pt x="200" y="4602"/>
                    <a:pt x="1" y="6238"/>
                    <a:pt x="532" y="6468"/>
                  </a:cubicBezTo>
                  <a:cubicBezTo>
                    <a:pt x="1059" y="6698"/>
                    <a:pt x="2117" y="5440"/>
                    <a:pt x="2889" y="3651"/>
                  </a:cubicBezTo>
                  <a:cubicBezTo>
                    <a:pt x="3661" y="1866"/>
                    <a:pt x="3329" y="0"/>
                    <a:pt x="3329" y="0"/>
                  </a:cubicBezTo>
                  <a:cubicBezTo>
                    <a:pt x="3329" y="0"/>
                    <a:pt x="1744" y="1033"/>
                    <a:pt x="972" y="28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32"/>
            <p:cNvSpPr/>
            <p:nvPr/>
          </p:nvSpPr>
          <p:spPr>
            <a:xfrm rot="-693259">
              <a:off x="6508435" y="2005699"/>
              <a:ext cx="358665" cy="493228"/>
            </a:xfrm>
            <a:custGeom>
              <a:rect b="b" l="l" r="r" t="t"/>
              <a:pathLst>
                <a:path extrusionOk="0" h="3764" w="2737">
                  <a:moveTo>
                    <a:pt x="16" y="2901"/>
                  </a:moveTo>
                  <a:cubicBezTo>
                    <a:pt x="11" y="2912"/>
                    <a:pt x="6" y="2924"/>
                    <a:pt x="1" y="2935"/>
                  </a:cubicBezTo>
                  <a:cubicBezTo>
                    <a:pt x="7" y="2924"/>
                    <a:pt x="11" y="2912"/>
                    <a:pt x="16" y="2901"/>
                  </a:cubicBezTo>
                  <a:close/>
                  <a:moveTo>
                    <a:pt x="2404" y="0"/>
                  </a:moveTo>
                  <a:lnTo>
                    <a:pt x="2404" y="0"/>
                  </a:lnTo>
                  <a:cubicBezTo>
                    <a:pt x="2404" y="0"/>
                    <a:pt x="824" y="1033"/>
                    <a:pt x="52" y="2817"/>
                  </a:cubicBezTo>
                  <a:cubicBezTo>
                    <a:pt x="37" y="2843"/>
                    <a:pt x="28" y="2872"/>
                    <a:pt x="16" y="2901"/>
                  </a:cubicBezTo>
                  <a:lnTo>
                    <a:pt x="16" y="2901"/>
                  </a:lnTo>
                  <a:cubicBezTo>
                    <a:pt x="763" y="1240"/>
                    <a:pt x="2276" y="307"/>
                    <a:pt x="2276" y="307"/>
                  </a:cubicBezTo>
                  <a:lnTo>
                    <a:pt x="2276" y="307"/>
                  </a:lnTo>
                  <a:cubicBezTo>
                    <a:pt x="2276" y="307"/>
                    <a:pt x="2623" y="2045"/>
                    <a:pt x="1932" y="3719"/>
                  </a:cubicBezTo>
                  <a:lnTo>
                    <a:pt x="1932" y="3719"/>
                  </a:lnTo>
                  <a:cubicBezTo>
                    <a:pt x="1941" y="3696"/>
                    <a:pt x="1952" y="3672"/>
                    <a:pt x="1964" y="3651"/>
                  </a:cubicBezTo>
                  <a:cubicBezTo>
                    <a:pt x="2736" y="1866"/>
                    <a:pt x="2404" y="0"/>
                    <a:pt x="2404" y="0"/>
                  </a:cubicBezTo>
                  <a:close/>
                  <a:moveTo>
                    <a:pt x="1932" y="3719"/>
                  </a:moveTo>
                  <a:cubicBezTo>
                    <a:pt x="1927" y="3729"/>
                    <a:pt x="1923" y="3740"/>
                    <a:pt x="1919" y="3750"/>
                  </a:cubicBezTo>
                  <a:lnTo>
                    <a:pt x="1919" y="3750"/>
                  </a:lnTo>
                  <a:cubicBezTo>
                    <a:pt x="1923" y="3740"/>
                    <a:pt x="1927" y="3729"/>
                    <a:pt x="1932" y="3719"/>
                  </a:cubicBezTo>
                  <a:close/>
                  <a:moveTo>
                    <a:pt x="1919" y="3750"/>
                  </a:moveTo>
                  <a:cubicBezTo>
                    <a:pt x="1917" y="3754"/>
                    <a:pt x="1915" y="3759"/>
                    <a:pt x="1913" y="3763"/>
                  </a:cubicBezTo>
                  <a:cubicBezTo>
                    <a:pt x="1915" y="3759"/>
                    <a:pt x="1917" y="3754"/>
                    <a:pt x="1919" y="375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32"/>
            <p:cNvSpPr/>
            <p:nvPr/>
          </p:nvSpPr>
          <p:spPr>
            <a:xfrm rot="-693259">
              <a:off x="6401304" y="2023697"/>
              <a:ext cx="272832" cy="922640"/>
            </a:xfrm>
            <a:custGeom>
              <a:rect b="b" l="l" r="r" t="t"/>
              <a:pathLst>
                <a:path extrusionOk="0" h="7041" w="2082">
                  <a:moveTo>
                    <a:pt x="2081" y="3523"/>
                  </a:moveTo>
                  <a:cubicBezTo>
                    <a:pt x="2081" y="5466"/>
                    <a:pt x="1616" y="7040"/>
                    <a:pt x="1044" y="7040"/>
                  </a:cubicBezTo>
                  <a:cubicBezTo>
                    <a:pt x="466" y="7040"/>
                    <a:pt x="1" y="5461"/>
                    <a:pt x="1" y="3523"/>
                  </a:cubicBezTo>
                  <a:cubicBezTo>
                    <a:pt x="1" y="1575"/>
                    <a:pt x="1044" y="0"/>
                    <a:pt x="1044" y="0"/>
                  </a:cubicBezTo>
                  <a:cubicBezTo>
                    <a:pt x="1044" y="0"/>
                    <a:pt x="2081" y="1580"/>
                    <a:pt x="2081" y="352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32"/>
            <p:cNvSpPr/>
            <p:nvPr/>
          </p:nvSpPr>
          <p:spPr>
            <a:xfrm rot="-693259">
              <a:off x="6356815" y="2028198"/>
              <a:ext cx="272832" cy="478420"/>
            </a:xfrm>
            <a:custGeom>
              <a:rect b="b" l="l" r="r" t="t"/>
              <a:pathLst>
                <a:path extrusionOk="0" h="3651" w="2082">
                  <a:moveTo>
                    <a:pt x="1044" y="0"/>
                  </a:moveTo>
                  <a:cubicBezTo>
                    <a:pt x="1044" y="0"/>
                    <a:pt x="1" y="1570"/>
                    <a:pt x="1" y="3523"/>
                  </a:cubicBezTo>
                  <a:lnTo>
                    <a:pt x="1" y="3651"/>
                  </a:lnTo>
                  <a:cubicBezTo>
                    <a:pt x="11" y="1815"/>
                    <a:pt x="1044" y="333"/>
                    <a:pt x="1044" y="333"/>
                  </a:cubicBezTo>
                  <a:cubicBezTo>
                    <a:pt x="1044" y="333"/>
                    <a:pt x="2071" y="1815"/>
                    <a:pt x="2081" y="3651"/>
                  </a:cubicBezTo>
                  <a:lnTo>
                    <a:pt x="2081" y="3523"/>
                  </a:lnTo>
                  <a:cubicBezTo>
                    <a:pt x="2081" y="1580"/>
                    <a:pt x="1044" y="0"/>
                    <a:pt x="10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6" name="Google Shape;1666;p32"/>
          <p:cNvGrpSpPr/>
          <p:nvPr/>
        </p:nvGrpSpPr>
        <p:grpSpPr>
          <a:xfrm rot="139777">
            <a:off x="-564688" y="-76564"/>
            <a:ext cx="2144213" cy="1024092"/>
            <a:chOff x="2052965" y="3649007"/>
            <a:chExt cx="2519036" cy="1203110"/>
          </a:xfrm>
        </p:grpSpPr>
        <p:grpSp>
          <p:nvGrpSpPr>
            <p:cNvPr id="1667" name="Google Shape;1667;p32"/>
            <p:cNvGrpSpPr/>
            <p:nvPr/>
          </p:nvGrpSpPr>
          <p:grpSpPr>
            <a:xfrm flipH="1">
              <a:off x="2052965" y="3649007"/>
              <a:ext cx="2284207" cy="1203110"/>
              <a:chOff x="4192225" y="4546238"/>
              <a:chExt cx="1156854" cy="569681"/>
            </a:xfrm>
          </p:grpSpPr>
          <p:sp>
            <p:nvSpPr>
              <p:cNvPr id="1668" name="Google Shape;1668;p32"/>
              <p:cNvSpPr/>
              <p:nvPr/>
            </p:nvSpPr>
            <p:spPr>
              <a:xfrm>
                <a:off x="4192225" y="4546238"/>
                <a:ext cx="1156854" cy="550521"/>
              </a:xfrm>
              <a:custGeom>
                <a:rect b="b" l="l" r="r" t="t"/>
                <a:pathLst>
                  <a:path extrusionOk="0" h="8976" w="18862">
                    <a:moveTo>
                      <a:pt x="1" y="4343"/>
                    </a:moveTo>
                    <a:cubicBezTo>
                      <a:pt x="2" y="4344"/>
                      <a:pt x="4" y="4345"/>
                      <a:pt x="6" y="4346"/>
                    </a:cubicBezTo>
                    <a:lnTo>
                      <a:pt x="6" y="4346"/>
                    </a:lnTo>
                    <a:cubicBezTo>
                      <a:pt x="4" y="4345"/>
                      <a:pt x="2" y="4344"/>
                      <a:pt x="1" y="4343"/>
                    </a:cubicBezTo>
                    <a:close/>
                    <a:moveTo>
                      <a:pt x="17310" y="1"/>
                    </a:moveTo>
                    <a:cubicBezTo>
                      <a:pt x="16587" y="1"/>
                      <a:pt x="16195" y="402"/>
                      <a:pt x="15605" y="872"/>
                    </a:cubicBezTo>
                    <a:cubicBezTo>
                      <a:pt x="14787" y="1516"/>
                      <a:pt x="13918" y="2094"/>
                      <a:pt x="12997" y="2590"/>
                    </a:cubicBezTo>
                    <a:cubicBezTo>
                      <a:pt x="11126" y="3607"/>
                      <a:pt x="9081" y="4292"/>
                      <a:pt x="6980" y="4625"/>
                    </a:cubicBezTo>
                    <a:cubicBezTo>
                      <a:pt x="5963" y="4783"/>
                      <a:pt x="4734" y="4923"/>
                      <a:pt x="3513" y="4923"/>
                    </a:cubicBezTo>
                    <a:cubicBezTo>
                      <a:pt x="2256" y="4923"/>
                      <a:pt x="1007" y="4775"/>
                      <a:pt x="6" y="4346"/>
                    </a:cubicBezTo>
                    <a:lnTo>
                      <a:pt x="6" y="4346"/>
                    </a:lnTo>
                    <a:cubicBezTo>
                      <a:pt x="1630" y="5042"/>
                      <a:pt x="3385" y="5339"/>
                      <a:pt x="5157" y="5339"/>
                    </a:cubicBezTo>
                    <a:cubicBezTo>
                      <a:pt x="6279" y="5339"/>
                      <a:pt x="7408" y="5220"/>
                      <a:pt x="8513" y="5008"/>
                    </a:cubicBezTo>
                    <a:lnTo>
                      <a:pt x="8513" y="5008"/>
                    </a:lnTo>
                    <a:cubicBezTo>
                      <a:pt x="8161" y="5422"/>
                      <a:pt x="7777" y="5816"/>
                      <a:pt x="7373" y="6184"/>
                    </a:cubicBezTo>
                    <a:cubicBezTo>
                      <a:pt x="6427" y="7033"/>
                      <a:pt x="5354" y="7733"/>
                      <a:pt x="4203" y="8265"/>
                    </a:cubicBezTo>
                    <a:cubicBezTo>
                      <a:pt x="3564" y="8561"/>
                      <a:pt x="2894" y="8807"/>
                      <a:pt x="2204" y="8976"/>
                    </a:cubicBezTo>
                    <a:cubicBezTo>
                      <a:pt x="4219" y="8495"/>
                      <a:pt x="6156" y="7697"/>
                      <a:pt x="7925" y="6629"/>
                    </a:cubicBezTo>
                    <a:cubicBezTo>
                      <a:pt x="8421" y="6327"/>
                      <a:pt x="8907" y="6005"/>
                      <a:pt x="9311" y="5581"/>
                    </a:cubicBezTo>
                    <a:cubicBezTo>
                      <a:pt x="9567" y="5320"/>
                      <a:pt x="9786" y="5013"/>
                      <a:pt x="9930" y="4681"/>
                    </a:cubicBezTo>
                    <a:cubicBezTo>
                      <a:pt x="12225" y="4067"/>
                      <a:pt x="14408" y="3106"/>
                      <a:pt x="16545" y="2079"/>
                    </a:cubicBezTo>
                    <a:cubicBezTo>
                      <a:pt x="16954" y="1879"/>
                      <a:pt x="18856" y="1266"/>
                      <a:pt x="18856" y="749"/>
                    </a:cubicBezTo>
                    <a:cubicBezTo>
                      <a:pt x="18862" y="264"/>
                      <a:pt x="17875" y="54"/>
                      <a:pt x="17537" y="13"/>
                    </a:cubicBezTo>
                    <a:cubicBezTo>
                      <a:pt x="17458" y="5"/>
                      <a:pt x="17382" y="1"/>
                      <a:pt x="173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" name="Google Shape;1669;p32"/>
              <p:cNvSpPr/>
              <p:nvPr/>
            </p:nvSpPr>
            <p:spPr>
              <a:xfrm>
                <a:off x="4529323" y="4996076"/>
                <a:ext cx="154374" cy="119844"/>
              </a:xfrm>
              <a:custGeom>
                <a:rect b="b" l="l" r="r" t="t"/>
                <a:pathLst>
                  <a:path extrusionOk="0" h="1954" w="2517">
                    <a:moveTo>
                      <a:pt x="972" y="0"/>
                    </a:moveTo>
                    <a:cubicBezTo>
                      <a:pt x="972" y="0"/>
                      <a:pt x="384" y="287"/>
                      <a:pt x="190" y="823"/>
                    </a:cubicBezTo>
                    <a:cubicBezTo>
                      <a:pt x="1" y="1365"/>
                      <a:pt x="282" y="1953"/>
                      <a:pt x="282" y="1953"/>
                    </a:cubicBezTo>
                    <a:cubicBezTo>
                      <a:pt x="282" y="1953"/>
                      <a:pt x="870" y="1667"/>
                      <a:pt x="1059" y="1130"/>
                    </a:cubicBezTo>
                    <a:cubicBezTo>
                      <a:pt x="1126" y="946"/>
                      <a:pt x="1136" y="757"/>
                      <a:pt x="1126" y="593"/>
                    </a:cubicBezTo>
                    <a:lnTo>
                      <a:pt x="1126" y="593"/>
                    </a:lnTo>
                    <a:cubicBezTo>
                      <a:pt x="1197" y="747"/>
                      <a:pt x="1299" y="905"/>
                      <a:pt x="1438" y="1038"/>
                    </a:cubicBezTo>
                    <a:cubicBezTo>
                      <a:pt x="1808" y="1369"/>
                      <a:pt x="2341" y="1392"/>
                      <a:pt x="2482" y="1392"/>
                    </a:cubicBezTo>
                    <a:cubicBezTo>
                      <a:pt x="2504" y="1392"/>
                      <a:pt x="2516" y="1391"/>
                      <a:pt x="2516" y="1391"/>
                    </a:cubicBezTo>
                    <a:cubicBezTo>
                      <a:pt x="2516" y="1391"/>
                      <a:pt x="2475" y="731"/>
                      <a:pt x="2046" y="353"/>
                    </a:cubicBezTo>
                    <a:cubicBezTo>
                      <a:pt x="1653" y="10"/>
                      <a:pt x="1068" y="5"/>
                      <a:pt x="979" y="5"/>
                    </a:cubicBezTo>
                    <a:cubicBezTo>
                      <a:pt x="976" y="5"/>
                      <a:pt x="974" y="5"/>
                      <a:pt x="972" y="5"/>
                    </a:cubicBezTo>
                    <a:lnTo>
                      <a:pt x="97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32"/>
              <p:cNvSpPr/>
              <p:nvPr/>
            </p:nvSpPr>
            <p:spPr>
              <a:xfrm>
                <a:off x="4405181" y="4739876"/>
                <a:ext cx="159035" cy="112913"/>
              </a:xfrm>
              <a:custGeom>
                <a:rect b="b" l="l" r="r" t="t"/>
                <a:pathLst>
                  <a:path extrusionOk="0" h="1841" w="2593">
                    <a:moveTo>
                      <a:pt x="179" y="0"/>
                    </a:moveTo>
                    <a:cubicBezTo>
                      <a:pt x="179" y="0"/>
                      <a:pt x="0" y="639"/>
                      <a:pt x="281" y="1146"/>
                    </a:cubicBezTo>
                    <a:cubicBezTo>
                      <a:pt x="563" y="1657"/>
                      <a:pt x="1202" y="1841"/>
                      <a:pt x="1202" y="1841"/>
                    </a:cubicBezTo>
                    <a:cubicBezTo>
                      <a:pt x="1202" y="1841"/>
                      <a:pt x="1202" y="1836"/>
                      <a:pt x="1207" y="1815"/>
                    </a:cubicBezTo>
                    <a:cubicBezTo>
                      <a:pt x="1330" y="1805"/>
                      <a:pt x="1892" y="1708"/>
                      <a:pt x="2224" y="1314"/>
                    </a:cubicBezTo>
                    <a:cubicBezTo>
                      <a:pt x="2592" y="864"/>
                      <a:pt x="2536" y="205"/>
                      <a:pt x="2536" y="205"/>
                    </a:cubicBezTo>
                    <a:lnTo>
                      <a:pt x="2536" y="205"/>
                    </a:lnTo>
                    <a:cubicBezTo>
                      <a:pt x="2536" y="205"/>
                      <a:pt x="1877" y="271"/>
                      <a:pt x="1498" y="716"/>
                    </a:cubicBezTo>
                    <a:cubicBezTo>
                      <a:pt x="1370" y="869"/>
                      <a:pt x="1294" y="1048"/>
                      <a:pt x="1253" y="1217"/>
                    </a:cubicBezTo>
                    <a:cubicBezTo>
                      <a:pt x="1237" y="1048"/>
                      <a:pt x="1191" y="864"/>
                      <a:pt x="1099" y="701"/>
                    </a:cubicBezTo>
                    <a:cubicBezTo>
                      <a:pt x="818" y="190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1" name="Google Shape;1671;p32"/>
            <p:cNvGrpSpPr/>
            <p:nvPr/>
          </p:nvGrpSpPr>
          <p:grpSpPr>
            <a:xfrm>
              <a:off x="4034715" y="3980044"/>
              <a:ext cx="537287" cy="496942"/>
              <a:chOff x="314888" y="1788230"/>
              <a:chExt cx="470479" cy="435151"/>
            </a:xfrm>
          </p:grpSpPr>
          <p:sp>
            <p:nvSpPr>
              <p:cNvPr id="1672" name="Google Shape;1672;p32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" name="Google Shape;1673;p32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32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32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6" name="Google Shape;1676;p32"/>
            <p:cNvGrpSpPr/>
            <p:nvPr/>
          </p:nvGrpSpPr>
          <p:grpSpPr>
            <a:xfrm>
              <a:off x="2817840" y="4074119"/>
              <a:ext cx="537287" cy="496942"/>
              <a:chOff x="314888" y="1788230"/>
              <a:chExt cx="470479" cy="435151"/>
            </a:xfrm>
          </p:grpSpPr>
          <p:sp>
            <p:nvSpPr>
              <p:cNvPr id="1677" name="Google Shape;1677;p32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" name="Google Shape;1678;p32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" name="Google Shape;1679;p32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" name="Google Shape;1680;p32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81" name="Google Shape;1681;p32"/>
          <p:cNvSpPr/>
          <p:nvPr/>
        </p:nvSpPr>
        <p:spPr>
          <a:xfrm rot="-8428091">
            <a:off x="185289" y="4683152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2" name="Google Shape;1682;p32"/>
          <p:cNvSpPr/>
          <p:nvPr/>
        </p:nvSpPr>
        <p:spPr>
          <a:xfrm rot="8910369">
            <a:off x="500195" y="2467610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3" name="Google Shape;1683;p32"/>
          <p:cNvSpPr/>
          <p:nvPr/>
        </p:nvSpPr>
        <p:spPr>
          <a:xfrm rot="8910650">
            <a:off x="204389" y="1080092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4" name="Google Shape;1684;p32"/>
          <p:cNvSpPr/>
          <p:nvPr/>
        </p:nvSpPr>
        <p:spPr>
          <a:xfrm flipH="1" rot="8428091">
            <a:off x="8623416" y="3382402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5" name="Google Shape;1685;p32"/>
          <p:cNvSpPr/>
          <p:nvPr/>
        </p:nvSpPr>
        <p:spPr>
          <a:xfrm flipH="1" rot="-8910369">
            <a:off x="8870480" y="1624197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CUSTOM_6_1_1">
    <p:bg>
      <p:bgPr>
        <a:solidFill>
          <a:schemeClr val="lt1"/>
        </a:solidFill>
      </p:bgPr>
    </p:bg>
    <p:spTree>
      <p:nvGrpSpPr>
        <p:cNvPr id="1686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33"/>
          <p:cNvSpPr txBox="1"/>
          <p:nvPr>
            <p:ph type="title"/>
          </p:nvPr>
        </p:nvSpPr>
        <p:spPr>
          <a:xfrm>
            <a:off x="781500" y="445025"/>
            <a:ext cx="75810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8" name="Google Shape;1688;p33"/>
          <p:cNvSpPr txBox="1"/>
          <p:nvPr>
            <p:ph idx="1" type="subTitle"/>
          </p:nvPr>
        </p:nvSpPr>
        <p:spPr>
          <a:xfrm>
            <a:off x="4007525" y="1373950"/>
            <a:ext cx="1688400" cy="3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9" name="Google Shape;1689;p33"/>
          <p:cNvSpPr txBox="1"/>
          <p:nvPr>
            <p:ph idx="2" type="subTitle"/>
          </p:nvPr>
        </p:nvSpPr>
        <p:spPr>
          <a:xfrm>
            <a:off x="4011025" y="1754000"/>
            <a:ext cx="1491300" cy="8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0" name="Google Shape;1690;p33"/>
          <p:cNvSpPr txBox="1"/>
          <p:nvPr>
            <p:ph idx="3" type="subTitle"/>
          </p:nvPr>
        </p:nvSpPr>
        <p:spPr>
          <a:xfrm>
            <a:off x="4007525" y="3015895"/>
            <a:ext cx="16884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1" name="Google Shape;1691;p33"/>
          <p:cNvSpPr txBox="1"/>
          <p:nvPr>
            <p:ph idx="4" type="subTitle"/>
          </p:nvPr>
        </p:nvSpPr>
        <p:spPr>
          <a:xfrm>
            <a:off x="4011013" y="3434602"/>
            <a:ext cx="1491300" cy="8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2" name="Google Shape;1692;p33"/>
          <p:cNvSpPr txBox="1"/>
          <p:nvPr>
            <p:ph idx="5" type="subTitle"/>
          </p:nvPr>
        </p:nvSpPr>
        <p:spPr>
          <a:xfrm>
            <a:off x="6656650" y="1374596"/>
            <a:ext cx="1688400" cy="3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3" name="Google Shape;1693;p33"/>
          <p:cNvSpPr txBox="1"/>
          <p:nvPr>
            <p:ph idx="6" type="subTitle"/>
          </p:nvPr>
        </p:nvSpPr>
        <p:spPr>
          <a:xfrm>
            <a:off x="6652513" y="1754000"/>
            <a:ext cx="1491300" cy="8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4" name="Google Shape;1694;p33"/>
          <p:cNvSpPr txBox="1"/>
          <p:nvPr>
            <p:ph idx="7" type="subTitle"/>
          </p:nvPr>
        </p:nvSpPr>
        <p:spPr>
          <a:xfrm>
            <a:off x="6656650" y="3015655"/>
            <a:ext cx="16884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5" name="Google Shape;1695;p33"/>
          <p:cNvSpPr txBox="1"/>
          <p:nvPr>
            <p:ph idx="8" type="subTitle"/>
          </p:nvPr>
        </p:nvSpPr>
        <p:spPr>
          <a:xfrm>
            <a:off x="6652513" y="3434600"/>
            <a:ext cx="1491300" cy="8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6" name="Google Shape;1696;p33"/>
          <p:cNvSpPr txBox="1"/>
          <p:nvPr>
            <p:ph idx="9" type="subTitle"/>
          </p:nvPr>
        </p:nvSpPr>
        <p:spPr>
          <a:xfrm>
            <a:off x="1419225" y="1373950"/>
            <a:ext cx="1688400" cy="3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7" name="Google Shape;1697;p33"/>
          <p:cNvSpPr txBox="1"/>
          <p:nvPr>
            <p:ph idx="13" type="subTitle"/>
          </p:nvPr>
        </p:nvSpPr>
        <p:spPr>
          <a:xfrm>
            <a:off x="1419213" y="1754000"/>
            <a:ext cx="1491300" cy="8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8" name="Google Shape;1698;p33"/>
          <p:cNvSpPr txBox="1"/>
          <p:nvPr>
            <p:ph idx="14" type="subTitle"/>
          </p:nvPr>
        </p:nvSpPr>
        <p:spPr>
          <a:xfrm>
            <a:off x="1419225" y="3011025"/>
            <a:ext cx="16884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9" name="Google Shape;1699;p33"/>
          <p:cNvSpPr txBox="1"/>
          <p:nvPr>
            <p:ph idx="15" type="subTitle"/>
          </p:nvPr>
        </p:nvSpPr>
        <p:spPr>
          <a:xfrm>
            <a:off x="1419213" y="3434602"/>
            <a:ext cx="1491300" cy="8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700" name="Google Shape;1700;p33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1" name="Google Shape;1701;p33"/>
          <p:cNvGrpSpPr/>
          <p:nvPr/>
        </p:nvGrpSpPr>
        <p:grpSpPr>
          <a:xfrm>
            <a:off x="7523017" y="130227"/>
            <a:ext cx="1379646" cy="979626"/>
            <a:chOff x="4953051" y="103329"/>
            <a:chExt cx="2448352" cy="1738467"/>
          </a:xfrm>
        </p:grpSpPr>
        <p:sp>
          <p:nvSpPr>
            <p:cNvPr id="1702" name="Google Shape;1702;p33"/>
            <p:cNvSpPr/>
            <p:nvPr/>
          </p:nvSpPr>
          <p:spPr>
            <a:xfrm flipH="1">
              <a:off x="5927018" y="103329"/>
              <a:ext cx="512414" cy="1110425"/>
            </a:xfrm>
            <a:custGeom>
              <a:rect b="b" l="l" r="r" t="t"/>
              <a:pathLst>
                <a:path extrusionOk="0" h="20291" w="9363">
                  <a:moveTo>
                    <a:pt x="4694" y="0"/>
                  </a:moveTo>
                  <a:lnTo>
                    <a:pt x="4694" y="0"/>
                  </a:lnTo>
                  <a:cubicBezTo>
                    <a:pt x="4463" y="1232"/>
                    <a:pt x="4685" y="2537"/>
                    <a:pt x="5285" y="3634"/>
                  </a:cubicBezTo>
                  <a:lnTo>
                    <a:pt x="5285" y="3634"/>
                  </a:lnTo>
                  <a:cubicBezTo>
                    <a:pt x="5075" y="3320"/>
                    <a:pt x="4865" y="3005"/>
                    <a:pt x="4653" y="2690"/>
                  </a:cubicBezTo>
                  <a:cubicBezTo>
                    <a:pt x="4459" y="2409"/>
                    <a:pt x="4250" y="2107"/>
                    <a:pt x="3851" y="2107"/>
                  </a:cubicBezTo>
                  <a:cubicBezTo>
                    <a:pt x="3570" y="2107"/>
                    <a:pt x="3314" y="2286"/>
                    <a:pt x="3181" y="2536"/>
                  </a:cubicBezTo>
                  <a:cubicBezTo>
                    <a:pt x="2925" y="3022"/>
                    <a:pt x="3145" y="3590"/>
                    <a:pt x="3508" y="3963"/>
                  </a:cubicBezTo>
                  <a:cubicBezTo>
                    <a:pt x="3804" y="4259"/>
                    <a:pt x="4188" y="4453"/>
                    <a:pt x="4571" y="4634"/>
                  </a:cubicBezTo>
                  <a:lnTo>
                    <a:pt x="4571" y="4634"/>
                  </a:lnTo>
                  <a:cubicBezTo>
                    <a:pt x="3753" y="4250"/>
                    <a:pt x="2935" y="3861"/>
                    <a:pt x="2118" y="3472"/>
                  </a:cubicBezTo>
                  <a:lnTo>
                    <a:pt x="2118" y="3472"/>
                  </a:lnTo>
                  <a:cubicBezTo>
                    <a:pt x="2312" y="4377"/>
                    <a:pt x="2813" y="5215"/>
                    <a:pt x="3513" y="5824"/>
                  </a:cubicBezTo>
                  <a:cubicBezTo>
                    <a:pt x="2612" y="5060"/>
                    <a:pt x="1434" y="4631"/>
                    <a:pt x="254" y="4631"/>
                  </a:cubicBezTo>
                  <a:cubicBezTo>
                    <a:pt x="170" y="4631"/>
                    <a:pt x="85" y="4633"/>
                    <a:pt x="1" y="4638"/>
                  </a:cubicBezTo>
                  <a:lnTo>
                    <a:pt x="2992" y="6811"/>
                  </a:lnTo>
                  <a:lnTo>
                    <a:pt x="1443" y="7025"/>
                  </a:lnTo>
                  <a:cubicBezTo>
                    <a:pt x="1187" y="7056"/>
                    <a:pt x="1167" y="7419"/>
                    <a:pt x="1417" y="7485"/>
                  </a:cubicBezTo>
                  <a:lnTo>
                    <a:pt x="3007" y="7879"/>
                  </a:lnTo>
                  <a:lnTo>
                    <a:pt x="1115" y="8431"/>
                  </a:lnTo>
                  <a:cubicBezTo>
                    <a:pt x="824" y="8513"/>
                    <a:pt x="809" y="8927"/>
                    <a:pt x="1100" y="9029"/>
                  </a:cubicBezTo>
                  <a:lnTo>
                    <a:pt x="3084" y="9725"/>
                  </a:lnTo>
                  <a:lnTo>
                    <a:pt x="1330" y="10134"/>
                  </a:lnTo>
                  <a:cubicBezTo>
                    <a:pt x="1059" y="10200"/>
                    <a:pt x="998" y="10553"/>
                    <a:pt x="1218" y="10706"/>
                  </a:cubicBezTo>
                  <a:cubicBezTo>
                    <a:pt x="1877" y="11151"/>
                    <a:pt x="2649" y="11427"/>
                    <a:pt x="3442" y="11499"/>
                  </a:cubicBezTo>
                  <a:cubicBezTo>
                    <a:pt x="2803" y="11565"/>
                    <a:pt x="2153" y="11652"/>
                    <a:pt x="1576" y="11933"/>
                  </a:cubicBezTo>
                  <a:cubicBezTo>
                    <a:pt x="1003" y="12215"/>
                    <a:pt x="512" y="12752"/>
                    <a:pt x="461" y="13391"/>
                  </a:cubicBezTo>
                  <a:cubicBezTo>
                    <a:pt x="425" y="13784"/>
                    <a:pt x="568" y="14173"/>
                    <a:pt x="701" y="14546"/>
                  </a:cubicBezTo>
                  <a:cubicBezTo>
                    <a:pt x="1294" y="16182"/>
                    <a:pt x="1944" y="17890"/>
                    <a:pt x="3263" y="19020"/>
                  </a:cubicBezTo>
                  <a:cubicBezTo>
                    <a:pt x="4066" y="19701"/>
                    <a:pt x="5462" y="20291"/>
                    <a:pt x="6717" y="20291"/>
                  </a:cubicBezTo>
                  <a:cubicBezTo>
                    <a:pt x="7259" y="20291"/>
                    <a:pt x="7776" y="20180"/>
                    <a:pt x="8207" y="19920"/>
                  </a:cubicBezTo>
                  <a:cubicBezTo>
                    <a:pt x="8871" y="19516"/>
                    <a:pt x="8836" y="18718"/>
                    <a:pt x="8887" y="18028"/>
                  </a:cubicBezTo>
                  <a:cubicBezTo>
                    <a:pt x="8984" y="16826"/>
                    <a:pt x="9076" y="15620"/>
                    <a:pt x="9168" y="14418"/>
                  </a:cubicBezTo>
                  <a:cubicBezTo>
                    <a:pt x="9255" y="13329"/>
                    <a:pt x="9332" y="12245"/>
                    <a:pt x="9347" y="11156"/>
                  </a:cubicBezTo>
                  <a:cubicBezTo>
                    <a:pt x="9362" y="10461"/>
                    <a:pt x="9347" y="9766"/>
                    <a:pt x="9311" y="9070"/>
                  </a:cubicBezTo>
                  <a:cubicBezTo>
                    <a:pt x="9255" y="7976"/>
                    <a:pt x="9127" y="6882"/>
                    <a:pt x="8877" y="5814"/>
                  </a:cubicBezTo>
                  <a:cubicBezTo>
                    <a:pt x="8427" y="3896"/>
                    <a:pt x="7573" y="2076"/>
                    <a:pt x="6382" y="507"/>
                  </a:cubicBezTo>
                  <a:lnTo>
                    <a:pt x="6382" y="507"/>
                  </a:lnTo>
                  <a:cubicBezTo>
                    <a:pt x="6571" y="1882"/>
                    <a:pt x="6755" y="3267"/>
                    <a:pt x="6939" y="4653"/>
                  </a:cubicBezTo>
                  <a:lnTo>
                    <a:pt x="46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33"/>
            <p:cNvSpPr/>
            <p:nvPr/>
          </p:nvSpPr>
          <p:spPr>
            <a:xfrm flipH="1">
              <a:off x="5921018" y="103329"/>
              <a:ext cx="512414" cy="1110425"/>
            </a:xfrm>
            <a:custGeom>
              <a:rect b="b" l="l" r="r" t="t"/>
              <a:pathLst>
                <a:path extrusionOk="0" h="20291" w="9363">
                  <a:moveTo>
                    <a:pt x="4694" y="0"/>
                  </a:moveTo>
                  <a:lnTo>
                    <a:pt x="4694" y="0"/>
                  </a:lnTo>
                  <a:cubicBezTo>
                    <a:pt x="4463" y="1232"/>
                    <a:pt x="4685" y="2537"/>
                    <a:pt x="5285" y="3634"/>
                  </a:cubicBezTo>
                  <a:lnTo>
                    <a:pt x="5285" y="3634"/>
                  </a:lnTo>
                  <a:cubicBezTo>
                    <a:pt x="5075" y="3320"/>
                    <a:pt x="4865" y="3005"/>
                    <a:pt x="4653" y="2690"/>
                  </a:cubicBezTo>
                  <a:cubicBezTo>
                    <a:pt x="4459" y="2409"/>
                    <a:pt x="4250" y="2107"/>
                    <a:pt x="3851" y="2107"/>
                  </a:cubicBezTo>
                  <a:cubicBezTo>
                    <a:pt x="3570" y="2107"/>
                    <a:pt x="3314" y="2286"/>
                    <a:pt x="3181" y="2536"/>
                  </a:cubicBezTo>
                  <a:cubicBezTo>
                    <a:pt x="2925" y="3022"/>
                    <a:pt x="3145" y="3590"/>
                    <a:pt x="3508" y="3963"/>
                  </a:cubicBezTo>
                  <a:cubicBezTo>
                    <a:pt x="3804" y="4259"/>
                    <a:pt x="4188" y="4453"/>
                    <a:pt x="4571" y="4634"/>
                  </a:cubicBezTo>
                  <a:lnTo>
                    <a:pt x="4571" y="4634"/>
                  </a:lnTo>
                  <a:cubicBezTo>
                    <a:pt x="3753" y="4250"/>
                    <a:pt x="2935" y="3861"/>
                    <a:pt x="2118" y="3472"/>
                  </a:cubicBezTo>
                  <a:lnTo>
                    <a:pt x="2118" y="3472"/>
                  </a:lnTo>
                  <a:cubicBezTo>
                    <a:pt x="2312" y="4377"/>
                    <a:pt x="2813" y="5215"/>
                    <a:pt x="3513" y="5824"/>
                  </a:cubicBezTo>
                  <a:cubicBezTo>
                    <a:pt x="2612" y="5060"/>
                    <a:pt x="1434" y="4631"/>
                    <a:pt x="254" y="4631"/>
                  </a:cubicBezTo>
                  <a:cubicBezTo>
                    <a:pt x="170" y="4631"/>
                    <a:pt x="85" y="4633"/>
                    <a:pt x="1" y="4638"/>
                  </a:cubicBezTo>
                  <a:lnTo>
                    <a:pt x="2992" y="6811"/>
                  </a:lnTo>
                  <a:lnTo>
                    <a:pt x="1443" y="7025"/>
                  </a:lnTo>
                  <a:cubicBezTo>
                    <a:pt x="1187" y="7056"/>
                    <a:pt x="1167" y="7419"/>
                    <a:pt x="1417" y="7485"/>
                  </a:cubicBezTo>
                  <a:lnTo>
                    <a:pt x="3007" y="7879"/>
                  </a:lnTo>
                  <a:lnTo>
                    <a:pt x="1115" y="8431"/>
                  </a:lnTo>
                  <a:cubicBezTo>
                    <a:pt x="824" y="8513"/>
                    <a:pt x="809" y="8927"/>
                    <a:pt x="1100" y="9029"/>
                  </a:cubicBezTo>
                  <a:lnTo>
                    <a:pt x="3084" y="9725"/>
                  </a:lnTo>
                  <a:lnTo>
                    <a:pt x="1330" y="10134"/>
                  </a:lnTo>
                  <a:cubicBezTo>
                    <a:pt x="1059" y="10200"/>
                    <a:pt x="998" y="10553"/>
                    <a:pt x="1218" y="10706"/>
                  </a:cubicBezTo>
                  <a:cubicBezTo>
                    <a:pt x="1877" y="11151"/>
                    <a:pt x="2649" y="11427"/>
                    <a:pt x="3442" y="11499"/>
                  </a:cubicBezTo>
                  <a:cubicBezTo>
                    <a:pt x="2803" y="11565"/>
                    <a:pt x="2153" y="11652"/>
                    <a:pt x="1576" y="11933"/>
                  </a:cubicBezTo>
                  <a:cubicBezTo>
                    <a:pt x="1003" y="12215"/>
                    <a:pt x="512" y="12752"/>
                    <a:pt x="461" y="13391"/>
                  </a:cubicBezTo>
                  <a:cubicBezTo>
                    <a:pt x="425" y="13784"/>
                    <a:pt x="568" y="14173"/>
                    <a:pt x="701" y="14546"/>
                  </a:cubicBezTo>
                  <a:cubicBezTo>
                    <a:pt x="1294" y="16182"/>
                    <a:pt x="1944" y="17890"/>
                    <a:pt x="3263" y="19020"/>
                  </a:cubicBezTo>
                  <a:cubicBezTo>
                    <a:pt x="4066" y="19701"/>
                    <a:pt x="5462" y="20291"/>
                    <a:pt x="6717" y="20291"/>
                  </a:cubicBezTo>
                  <a:cubicBezTo>
                    <a:pt x="7259" y="20291"/>
                    <a:pt x="7776" y="20180"/>
                    <a:pt x="8207" y="19920"/>
                  </a:cubicBezTo>
                  <a:cubicBezTo>
                    <a:pt x="8871" y="19516"/>
                    <a:pt x="8836" y="18718"/>
                    <a:pt x="8887" y="18028"/>
                  </a:cubicBezTo>
                  <a:cubicBezTo>
                    <a:pt x="8984" y="16826"/>
                    <a:pt x="9076" y="15620"/>
                    <a:pt x="9168" y="14418"/>
                  </a:cubicBezTo>
                  <a:cubicBezTo>
                    <a:pt x="9255" y="13329"/>
                    <a:pt x="9332" y="12245"/>
                    <a:pt x="9347" y="11156"/>
                  </a:cubicBezTo>
                  <a:cubicBezTo>
                    <a:pt x="9362" y="10461"/>
                    <a:pt x="9347" y="9766"/>
                    <a:pt x="9311" y="9070"/>
                  </a:cubicBezTo>
                  <a:cubicBezTo>
                    <a:pt x="9255" y="7976"/>
                    <a:pt x="9127" y="6882"/>
                    <a:pt x="8877" y="5814"/>
                  </a:cubicBezTo>
                  <a:cubicBezTo>
                    <a:pt x="8427" y="3896"/>
                    <a:pt x="7573" y="2076"/>
                    <a:pt x="6382" y="507"/>
                  </a:cubicBezTo>
                  <a:lnTo>
                    <a:pt x="6382" y="507"/>
                  </a:lnTo>
                  <a:cubicBezTo>
                    <a:pt x="6571" y="1882"/>
                    <a:pt x="6755" y="3267"/>
                    <a:pt x="6939" y="4653"/>
                  </a:cubicBezTo>
                  <a:lnTo>
                    <a:pt x="4694" y="0"/>
                  </a:lnTo>
                  <a:close/>
                </a:path>
              </a:pathLst>
            </a:custGeom>
            <a:solidFill>
              <a:srgbClr val="C0F6FF">
                <a:alpha val="4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33"/>
            <p:cNvSpPr/>
            <p:nvPr/>
          </p:nvSpPr>
          <p:spPr>
            <a:xfrm flipH="1">
              <a:off x="6826381" y="1452810"/>
              <a:ext cx="575022" cy="388985"/>
            </a:xfrm>
            <a:custGeom>
              <a:rect b="b" l="l" r="r" t="t"/>
              <a:pathLst>
                <a:path extrusionOk="0" h="7108" w="10507">
                  <a:moveTo>
                    <a:pt x="9776" y="1"/>
                  </a:moveTo>
                  <a:cubicBezTo>
                    <a:pt x="9157" y="1"/>
                    <a:pt x="7689" y="1132"/>
                    <a:pt x="7368" y="1320"/>
                  </a:cubicBezTo>
                  <a:cubicBezTo>
                    <a:pt x="5343" y="2501"/>
                    <a:pt x="3237" y="3549"/>
                    <a:pt x="1069" y="4459"/>
                  </a:cubicBezTo>
                  <a:cubicBezTo>
                    <a:pt x="742" y="4597"/>
                    <a:pt x="389" y="4746"/>
                    <a:pt x="195" y="5047"/>
                  </a:cubicBezTo>
                  <a:cubicBezTo>
                    <a:pt x="0" y="5349"/>
                    <a:pt x="67" y="5840"/>
                    <a:pt x="409" y="5947"/>
                  </a:cubicBezTo>
                  <a:cubicBezTo>
                    <a:pt x="456" y="5961"/>
                    <a:pt x="503" y="5968"/>
                    <a:pt x="549" y="5968"/>
                  </a:cubicBezTo>
                  <a:cubicBezTo>
                    <a:pt x="603" y="5968"/>
                    <a:pt x="656" y="5959"/>
                    <a:pt x="706" y="5942"/>
                  </a:cubicBezTo>
                  <a:lnTo>
                    <a:pt x="706" y="5942"/>
                  </a:lnTo>
                  <a:cubicBezTo>
                    <a:pt x="619" y="6013"/>
                    <a:pt x="537" y="6090"/>
                    <a:pt x="481" y="6182"/>
                  </a:cubicBezTo>
                  <a:cubicBezTo>
                    <a:pt x="287" y="6484"/>
                    <a:pt x="358" y="6975"/>
                    <a:pt x="696" y="7087"/>
                  </a:cubicBezTo>
                  <a:cubicBezTo>
                    <a:pt x="742" y="7101"/>
                    <a:pt x="787" y="7108"/>
                    <a:pt x="831" y="7108"/>
                  </a:cubicBezTo>
                  <a:cubicBezTo>
                    <a:pt x="1197" y="7108"/>
                    <a:pt x="1475" y="6648"/>
                    <a:pt x="1703" y="6310"/>
                  </a:cubicBezTo>
                  <a:cubicBezTo>
                    <a:pt x="2291" y="5441"/>
                    <a:pt x="3375" y="5083"/>
                    <a:pt x="4361" y="4720"/>
                  </a:cubicBezTo>
                  <a:cubicBezTo>
                    <a:pt x="5604" y="4260"/>
                    <a:pt x="6816" y="3692"/>
                    <a:pt x="7966" y="3033"/>
                  </a:cubicBezTo>
                  <a:cubicBezTo>
                    <a:pt x="8380" y="2792"/>
                    <a:pt x="10507" y="1750"/>
                    <a:pt x="10302" y="1248"/>
                  </a:cubicBezTo>
                  <a:cubicBezTo>
                    <a:pt x="10261" y="1148"/>
                    <a:pt x="10173" y="1106"/>
                    <a:pt x="10054" y="1106"/>
                  </a:cubicBezTo>
                  <a:cubicBezTo>
                    <a:pt x="9436" y="1106"/>
                    <a:pt x="7965" y="2246"/>
                    <a:pt x="7644" y="2435"/>
                  </a:cubicBezTo>
                  <a:cubicBezTo>
                    <a:pt x="5619" y="3621"/>
                    <a:pt x="3518" y="4674"/>
                    <a:pt x="1355" y="5589"/>
                  </a:cubicBezTo>
                  <a:cubicBezTo>
                    <a:pt x="1222" y="5645"/>
                    <a:pt x="1089" y="5707"/>
                    <a:pt x="962" y="5773"/>
                  </a:cubicBezTo>
                  <a:cubicBezTo>
                    <a:pt x="1130" y="5610"/>
                    <a:pt x="1284" y="5374"/>
                    <a:pt x="1422" y="5175"/>
                  </a:cubicBezTo>
                  <a:cubicBezTo>
                    <a:pt x="2015" y="4306"/>
                    <a:pt x="3094" y="3953"/>
                    <a:pt x="4085" y="3590"/>
                  </a:cubicBezTo>
                  <a:cubicBezTo>
                    <a:pt x="5333" y="3130"/>
                    <a:pt x="6539" y="2573"/>
                    <a:pt x="7695" y="1913"/>
                  </a:cubicBezTo>
                  <a:cubicBezTo>
                    <a:pt x="8104" y="1683"/>
                    <a:pt x="10231" y="645"/>
                    <a:pt x="10026" y="144"/>
                  </a:cubicBezTo>
                  <a:cubicBezTo>
                    <a:pt x="9985" y="43"/>
                    <a:pt x="9896" y="1"/>
                    <a:pt x="9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33"/>
            <p:cNvSpPr/>
            <p:nvPr/>
          </p:nvSpPr>
          <p:spPr>
            <a:xfrm flipH="1">
              <a:off x="4953051" y="224606"/>
              <a:ext cx="2164637" cy="1401453"/>
            </a:xfrm>
            <a:custGeom>
              <a:rect b="b" l="l" r="r" t="t"/>
              <a:pathLst>
                <a:path extrusionOk="0" h="25609" w="39553">
                  <a:moveTo>
                    <a:pt x="6357" y="0"/>
                  </a:moveTo>
                  <a:cubicBezTo>
                    <a:pt x="6200" y="0"/>
                    <a:pt x="6047" y="55"/>
                    <a:pt x="5936" y="172"/>
                  </a:cubicBezTo>
                  <a:cubicBezTo>
                    <a:pt x="5640" y="494"/>
                    <a:pt x="5860" y="985"/>
                    <a:pt x="6085" y="1348"/>
                  </a:cubicBezTo>
                  <a:cubicBezTo>
                    <a:pt x="6714" y="2371"/>
                    <a:pt x="7348" y="3393"/>
                    <a:pt x="7982" y="4426"/>
                  </a:cubicBezTo>
                  <a:cubicBezTo>
                    <a:pt x="7440" y="3618"/>
                    <a:pt x="6882" y="2805"/>
                    <a:pt x="6167" y="2151"/>
                  </a:cubicBezTo>
                  <a:cubicBezTo>
                    <a:pt x="5451" y="1491"/>
                    <a:pt x="4541" y="990"/>
                    <a:pt x="3569" y="939"/>
                  </a:cubicBezTo>
                  <a:lnTo>
                    <a:pt x="3569" y="939"/>
                  </a:lnTo>
                  <a:lnTo>
                    <a:pt x="6473" y="4032"/>
                  </a:lnTo>
                  <a:cubicBezTo>
                    <a:pt x="5814" y="3582"/>
                    <a:pt x="5154" y="3122"/>
                    <a:pt x="4500" y="2667"/>
                  </a:cubicBezTo>
                  <a:cubicBezTo>
                    <a:pt x="3712" y="2123"/>
                    <a:pt x="2847" y="1553"/>
                    <a:pt x="1908" y="1553"/>
                  </a:cubicBezTo>
                  <a:cubicBezTo>
                    <a:pt x="1823" y="1553"/>
                    <a:pt x="1738" y="1558"/>
                    <a:pt x="1652" y="1568"/>
                  </a:cubicBezTo>
                  <a:cubicBezTo>
                    <a:pt x="2787" y="2953"/>
                    <a:pt x="4132" y="4160"/>
                    <a:pt x="5640" y="5126"/>
                  </a:cubicBezTo>
                  <a:cubicBezTo>
                    <a:pt x="5627" y="5126"/>
                    <a:pt x="5615" y="5127"/>
                    <a:pt x="5602" y="5127"/>
                  </a:cubicBezTo>
                  <a:cubicBezTo>
                    <a:pt x="4656" y="5127"/>
                    <a:pt x="3809" y="4562"/>
                    <a:pt x="3002" y="4058"/>
                  </a:cubicBezTo>
                  <a:cubicBezTo>
                    <a:pt x="2315" y="3629"/>
                    <a:pt x="1542" y="3217"/>
                    <a:pt x="758" y="3217"/>
                  </a:cubicBezTo>
                  <a:cubicBezTo>
                    <a:pt x="608" y="3217"/>
                    <a:pt x="458" y="3232"/>
                    <a:pt x="307" y="3265"/>
                  </a:cubicBezTo>
                  <a:cubicBezTo>
                    <a:pt x="1698" y="4252"/>
                    <a:pt x="3186" y="5106"/>
                    <a:pt x="4740" y="5806"/>
                  </a:cubicBezTo>
                  <a:lnTo>
                    <a:pt x="1" y="4671"/>
                  </a:lnTo>
                  <a:lnTo>
                    <a:pt x="1" y="4671"/>
                  </a:lnTo>
                  <a:cubicBezTo>
                    <a:pt x="42" y="5244"/>
                    <a:pt x="512" y="5678"/>
                    <a:pt x="936" y="6052"/>
                  </a:cubicBezTo>
                  <a:cubicBezTo>
                    <a:pt x="1611" y="6635"/>
                    <a:pt x="2276" y="7217"/>
                    <a:pt x="2946" y="7795"/>
                  </a:cubicBezTo>
                  <a:cubicBezTo>
                    <a:pt x="2946" y="7836"/>
                    <a:pt x="2961" y="7867"/>
                    <a:pt x="2971" y="7897"/>
                  </a:cubicBezTo>
                  <a:cubicBezTo>
                    <a:pt x="2986" y="7933"/>
                    <a:pt x="2997" y="7964"/>
                    <a:pt x="3017" y="7995"/>
                  </a:cubicBezTo>
                  <a:cubicBezTo>
                    <a:pt x="3043" y="8356"/>
                    <a:pt x="3463" y="8471"/>
                    <a:pt x="3849" y="8471"/>
                  </a:cubicBezTo>
                  <a:cubicBezTo>
                    <a:pt x="3922" y="8471"/>
                    <a:pt x="3993" y="8467"/>
                    <a:pt x="4060" y="8460"/>
                  </a:cubicBezTo>
                  <a:cubicBezTo>
                    <a:pt x="4699" y="8398"/>
                    <a:pt x="5328" y="8332"/>
                    <a:pt x="5967" y="8271"/>
                  </a:cubicBezTo>
                  <a:lnTo>
                    <a:pt x="5967" y="8271"/>
                  </a:lnTo>
                  <a:cubicBezTo>
                    <a:pt x="5671" y="8358"/>
                    <a:pt x="5369" y="8480"/>
                    <a:pt x="5093" y="8634"/>
                  </a:cubicBezTo>
                  <a:cubicBezTo>
                    <a:pt x="4546" y="8935"/>
                    <a:pt x="4735" y="9758"/>
                    <a:pt x="5364" y="9774"/>
                  </a:cubicBezTo>
                  <a:lnTo>
                    <a:pt x="6806" y="9799"/>
                  </a:lnTo>
                  <a:lnTo>
                    <a:pt x="4735" y="10991"/>
                  </a:lnTo>
                  <a:cubicBezTo>
                    <a:pt x="4413" y="11180"/>
                    <a:pt x="4428" y="11650"/>
                    <a:pt x="4761" y="11803"/>
                  </a:cubicBezTo>
                  <a:cubicBezTo>
                    <a:pt x="5296" y="12054"/>
                    <a:pt x="5891" y="12188"/>
                    <a:pt x="6482" y="12188"/>
                  </a:cubicBezTo>
                  <a:cubicBezTo>
                    <a:pt x="6602" y="12188"/>
                    <a:pt x="6722" y="12183"/>
                    <a:pt x="6841" y="12172"/>
                  </a:cubicBezTo>
                  <a:lnTo>
                    <a:pt x="6841" y="12172"/>
                  </a:lnTo>
                  <a:cubicBezTo>
                    <a:pt x="6279" y="12356"/>
                    <a:pt x="5758" y="12647"/>
                    <a:pt x="5297" y="13020"/>
                  </a:cubicBezTo>
                  <a:cubicBezTo>
                    <a:pt x="4951" y="13301"/>
                    <a:pt x="5205" y="13795"/>
                    <a:pt x="5573" y="13795"/>
                  </a:cubicBezTo>
                  <a:cubicBezTo>
                    <a:pt x="5641" y="13795"/>
                    <a:pt x="5711" y="13778"/>
                    <a:pt x="5783" y="13741"/>
                  </a:cubicBezTo>
                  <a:cubicBezTo>
                    <a:pt x="5844" y="13710"/>
                    <a:pt x="5906" y="13670"/>
                    <a:pt x="5962" y="13629"/>
                  </a:cubicBezTo>
                  <a:lnTo>
                    <a:pt x="5962" y="13629"/>
                  </a:lnTo>
                  <a:cubicBezTo>
                    <a:pt x="5732" y="13854"/>
                    <a:pt x="5502" y="14094"/>
                    <a:pt x="5272" y="14324"/>
                  </a:cubicBezTo>
                  <a:cubicBezTo>
                    <a:pt x="5098" y="14498"/>
                    <a:pt x="4919" y="14692"/>
                    <a:pt x="4842" y="14917"/>
                  </a:cubicBezTo>
                  <a:cubicBezTo>
                    <a:pt x="4710" y="15314"/>
                    <a:pt x="5019" y="15743"/>
                    <a:pt x="5431" y="15743"/>
                  </a:cubicBezTo>
                  <a:cubicBezTo>
                    <a:pt x="5449" y="15743"/>
                    <a:pt x="5468" y="15742"/>
                    <a:pt x="5487" y="15740"/>
                  </a:cubicBezTo>
                  <a:cubicBezTo>
                    <a:pt x="5512" y="15740"/>
                    <a:pt x="5533" y="15735"/>
                    <a:pt x="5558" y="15730"/>
                  </a:cubicBezTo>
                  <a:cubicBezTo>
                    <a:pt x="5599" y="15986"/>
                    <a:pt x="5727" y="16221"/>
                    <a:pt x="5947" y="16349"/>
                  </a:cubicBezTo>
                  <a:cubicBezTo>
                    <a:pt x="6059" y="16415"/>
                    <a:pt x="6172" y="16441"/>
                    <a:pt x="6294" y="16446"/>
                  </a:cubicBezTo>
                  <a:cubicBezTo>
                    <a:pt x="6085" y="16824"/>
                    <a:pt x="6059" y="17325"/>
                    <a:pt x="6330" y="17652"/>
                  </a:cubicBezTo>
                  <a:cubicBezTo>
                    <a:pt x="6471" y="17817"/>
                    <a:pt x="6690" y="17909"/>
                    <a:pt x="6906" y="17909"/>
                  </a:cubicBezTo>
                  <a:cubicBezTo>
                    <a:pt x="6965" y="17909"/>
                    <a:pt x="7024" y="17902"/>
                    <a:pt x="7082" y="17888"/>
                  </a:cubicBezTo>
                  <a:lnTo>
                    <a:pt x="7082" y="17888"/>
                  </a:lnTo>
                  <a:cubicBezTo>
                    <a:pt x="6867" y="18133"/>
                    <a:pt x="6780" y="18491"/>
                    <a:pt x="6893" y="18798"/>
                  </a:cubicBezTo>
                  <a:cubicBezTo>
                    <a:pt x="7026" y="19149"/>
                    <a:pt x="7400" y="19381"/>
                    <a:pt x="7777" y="19381"/>
                  </a:cubicBezTo>
                  <a:cubicBezTo>
                    <a:pt x="7789" y="19381"/>
                    <a:pt x="7801" y="19381"/>
                    <a:pt x="7813" y="19380"/>
                  </a:cubicBezTo>
                  <a:lnTo>
                    <a:pt x="7813" y="19380"/>
                  </a:lnTo>
                  <a:lnTo>
                    <a:pt x="7798" y="19488"/>
                  </a:lnTo>
                  <a:cubicBezTo>
                    <a:pt x="7404" y="19754"/>
                    <a:pt x="7061" y="20137"/>
                    <a:pt x="7225" y="20556"/>
                  </a:cubicBezTo>
                  <a:cubicBezTo>
                    <a:pt x="7291" y="20715"/>
                    <a:pt x="7419" y="20827"/>
                    <a:pt x="7573" y="20899"/>
                  </a:cubicBezTo>
                  <a:lnTo>
                    <a:pt x="7516" y="21252"/>
                  </a:lnTo>
                  <a:cubicBezTo>
                    <a:pt x="7445" y="21277"/>
                    <a:pt x="7373" y="21308"/>
                    <a:pt x="7302" y="21328"/>
                  </a:cubicBezTo>
                  <a:cubicBezTo>
                    <a:pt x="6530" y="21533"/>
                    <a:pt x="5732" y="21589"/>
                    <a:pt x="4940" y="21686"/>
                  </a:cubicBezTo>
                  <a:cubicBezTo>
                    <a:pt x="3937" y="21814"/>
                    <a:pt x="2905" y="22019"/>
                    <a:pt x="2087" y="22607"/>
                  </a:cubicBezTo>
                  <a:cubicBezTo>
                    <a:pt x="1974" y="22688"/>
                    <a:pt x="1851" y="22796"/>
                    <a:pt x="1851" y="22939"/>
                  </a:cubicBezTo>
                  <a:cubicBezTo>
                    <a:pt x="1851" y="23108"/>
                    <a:pt x="2030" y="23235"/>
                    <a:pt x="2204" y="23235"/>
                  </a:cubicBezTo>
                  <a:cubicBezTo>
                    <a:pt x="2378" y="23235"/>
                    <a:pt x="2531" y="23154"/>
                    <a:pt x="2685" y="23072"/>
                  </a:cubicBezTo>
                  <a:lnTo>
                    <a:pt x="2685" y="23072"/>
                  </a:lnTo>
                  <a:cubicBezTo>
                    <a:pt x="2414" y="23256"/>
                    <a:pt x="2148" y="23450"/>
                    <a:pt x="1882" y="23634"/>
                  </a:cubicBezTo>
                  <a:cubicBezTo>
                    <a:pt x="1821" y="23680"/>
                    <a:pt x="1754" y="23731"/>
                    <a:pt x="1713" y="23793"/>
                  </a:cubicBezTo>
                  <a:cubicBezTo>
                    <a:pt x="1667" y="23864"/>
                    <a:pt x="1662" y="23956"/>
                    <a:pt x="1703" y="24018"/>
                  </a:cubicBezTo>
                  <a:cubicBezTo>
                    <a:pt x="1743" y="24069"/>
                    <a:pt x="1805" y="24085"/>
                    <a:pt x="1871" y="24085"/>
                  </a:cubicBezTo>
                  <a:cubicBezTo>
                    <a:pt x="1923" y="24085"/>
                    <a:pt x="1978" y="24075"/>
                    <a:pt x="2025" y="24064"/>
                  </a:cubicBezTo>
                  <a:cubicBezTo>
                    <a:pt x="2163" y="24023"/>
                    <a:pt x="2312" y="23992"/>
                    <a:pt x="2455" y="23956"/>
                  </a:cubicBezTo>
                  <a:lnTo>
                    <a:pt x="2455" y="23956"/>
                  </a:lnTo>
                  <a:cubicBezTo>
                    <a:pt x="2317" y="24028"/>
                    <a:pt x="2204" y="24145"/>
                    <a:pt x="2128" y="24278"/>
                  </a:cubicBezTo>
                  <a:cubicBezTo>
                    <a:pt x="2097" y="24340"/>
                    <a:pt x="2071" y="24401"/>
                    <a:pt x="2061" y="24473"/>
                  </a:cubicBezTo>
                  <a:cubicBezTo>
                    <a:pt x="2037" y="24718"/>
                    <a:pt x="2303" y="24909"/>
                    <a:pt x="2552" y="24909"/>
                  </a:cubicBezTo>
                  <a:cubicBezTo>
                    <a:pt x="2567" y="24909"/>
                    <a:pt x="2583" y="24909"/>
                    <a:pt x="2598" y="24907"/>
                  </a:cubicBezTo>
                  <a:cubicBezTo>
                    <a:pt x="2721" y="24892"/>
                    <a:pt x="2838" y="24851"/>
                    <a:pt x="2940" y="24790"/>
                  </a:cubicBezTo>
                  <a:lnTo>
                    <a:pt x="2940" y="24790"/>
                  </a:lnTo>
                  <a:cubicBezTo>
                    <a:pt x="2920" y="24810"/>
                    <a:pt x="2905" y="24825"/>
                    <a:pt x="2894" y="24841"/>
                  </a:cubicBezTo>
                  <a:cubicBezTo>
                    <a:pt x="2792" y="24969"/>
                    <a:pt x="2726" y="25148"/>
                    <a:pt x="2787" y="25301"/>
                  </a:cubicBezTo>
                  <a:cubicBezTo>
                    <a:pt x="2868" y="25535"/>
                    <a:pt x="3147" y="25609"/>
                    <a:pt x="3400" y="25609"/>
                  </a:cubicBezTo>
                  <a:cubicBezTo>
                    <a:pt x="3418" y="25609"/>
                    <a:pt x="3435" y="25608"/>
                    <a:pt x="3452" y="25608"/>
                  </a:cubicBezTo>
                  <a:cubicBezTo>
                    <a:pt x="4280" y="25592"/>
                    <a:pt x="5067" y="25240"/>
                    <a:pt x="5819" y="24887"/>
                  </a:cubicBezTo>
                  <a:lnTo>
                    <a:pt x="7353" y="24176"/>
                  </a:lnTo>
                  <a:cubicBezTo>
                    <a:pt x="7841" y="24081"/>
                    <a:pt x="8797" y="23969"/>
                    <a:pt x="9806" y="23969"/>
                  </a:cubicBezTo>
                  <a:cubicBezTo>
                    <a:pt x="10478" y="23969"/>
                    <a:pt x="11173" y="24019"/>
                    <a:pt x="11770" y="24156"/>
                  </a:cubicBezTo>
                  <a:cubicBezTo>
                    <a:pt x="12162" y="24247"/>
                    <a:pt x="12766" y="24310"/>
                    <a:pt x="13499" y="24310"/>
                  </a:cubicBezTo>
                  <a:cubicBezTo>
                    <a:pt x="16122" y="24310"/>
                    <a:pt x="20406" y="23509"/>
                    <a:pt x="22604" y="20372"/>
                  </a:cubicBezTo>
                  <a:lnTo>
                    <a:pt x="31546" y="18245"/>
                  </a:lnTo>
                  <a:lnTo>
                    <a:pt x="39231" y="17397"/>
                  </a:lnTo>
                  <a:lnTo>
                    <a:pt x="39553" y="17238"/>
                  </a:lnTo>
                  <a:lnTo>
                    <a:pt x="36592" y="16967"/>
                  </a:lnTo>
                  <a:cubicBezTo>
                    <a:pt x="36592" y="16967"/>
                    <a:pt x="35965" y="15370"/>
                    <a:pt x="34218" y="15370"/>
                  </a:cubicBezTo>
                  <a:cubicBezTo>
                    <a:pt x="33542" y="15370"/>
                    <a:pt x="32698" y="15609"/>
                    <a:pt x="31659" y="16272"/>
                  </a:cubicBezTo>
                  <a:lnTo>
                    <a:pt x="26326" y="17990"/>
                  </a:lnTo>
                  <a:cubicBezTo>
                    <a:pt x="26326" y="17990"/>
                    <a:pt x="23646" y="16260"/>
                    <a:pt x="20323" y="16260"/>
                  </a:cubicBezTo>
                  <a:cubicBezTo>
                    <a:pt x="19823" y="16260"/>
                    <a:pt x="19308" y="16299"/>
                    <a:pt x="18785" y="16390"/>
                  </a:cubicBezTo>
                  <a:lnTo>
                    <a:pt x="15242" y="12478"/>
                  </a:lnTo>
                  <a:cubicBezTo>
                    <a:pt x="15242" y="12478"/>
                    <a:pt x="13570" y="8864"/>
                    <a:pt x="10262" y="6742"/>
                  </a:cubicBezTo>
                  <a:cubicBezTo>
                    <a:pt x="9280" y="4825"/>
                    <a:pt x="8360" y="2866"/>
                    <a:pt x="7389" y="939"/>
                  </a:cubicBezTo>
                  <a:cubicBezTo>
                    <a:pt x="7210" y="591"/>
                    <a:pt x="7015" y="213"/>
                    <a:pt x="6627" y="54"/>
                  </a:cubicBezTo>
                  <a:cubicBezTo>
                    <a:pt x="6541" y="19"/>
                    <a:pt x="6448" y="0"/>
                    <a:pt x="6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33"/>
            <p:cNvSpPr/>
            <p:nvPr/>
          </p:nvSpPr>
          <p:spPr>
            <a:xfrm flipH="1">
              <a:off x="5231400" y="1107313"/>
              <a:ext cx="32508" cy="30099"/>
            </a:xfrm>
            <a:custGeom>
              <a:rect b="b" l="l" r="r" t="t"/>
              <a:pathLst>
                <a:path extrusionOk="0" h="550" w="594">
                  <a:moveTo>
                    <a:pt x="303" y="1"/>
                  </a:moveTo>
                  <a:cubicBezTo>
                    <a:pt x="288" y="1"/>
                    <a:pt x="272" y="2"/>
                    <a:pt x="256" y="5"/>
                  </a:cubicBezTo>
                  <a:cubicBezTo>
                    <a:pt x="103" y="20"/>
                    <a:pt x="0" y="169"/>
                    <a:pt x="26" y="317"/>
                  </a:cubicBezTo>
                  <a:cubicBezTo>
                    <a:pt x="45" y="457"/>
                    <a:pt x="161" y="550"/>
                    <a:pt x="297" y="550"/>
                  </a:cubicBezTo>
                  <a:cubicBezTo>
                    <a:pt x="311" y="550"/>
                    <a:pt x="324" y="549"/>
                    <a:pt x="338" y="547"/>
                  </a:cubicBezTo>
                  <a:cubicBezTo>
                    <a:pt x="491" y="526"/>
                    <a:pt x="593" y="378"/>
                    <a:pt x="568" y="235"/>
                  </a:cubicBezTo>
                  <a:cubicBezTo>
                    <a:pt x="550" y="97"/>
                    <a:pt x="437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33"/>
            <p:cNvSpPr/>
            <p:nvPr/>
          </p:nvSpPr>
          <p:spPr>
            <a:xfrm flipH="1">
              <a:off x="5988861" y="1320752"/>
              <a:ext cx="500100" cy="157499"/>
            </a:xfrm>
            <a:custGeom>
              <a:rect b="b" l="l" r="r" t="t"/>
              <a:pathLst>
                <a:path extrusionOk="0" h="2878" w="9138">
                  <a:moveTo>
                    <a:pt x="9137" y="1"/>
                  </a:moveTo>
                  <a:lnTo>
                    <a:pt x="9137" y="1"/>
                  </a:lnTo>
                  <a:cubicBezTo>
                    <a:pt x="8754" y="763"/>
                    <a:pt x="8120" y="1335"/>
                    <a:pt x="7399" y="1744"/>
                  </a:cubicBezTo>
                  <a:cubicBezTo>
                    <a:pt x="7031" y="1944"/>
                    <a:pt x="6647" y="2097"/>
                    <a:pt x="6254" y="2215"/>
                  </a:cubicBezTo>
                  <a:cubicBezTo>
                    <a:pt x="5855" y="2327"/>
                    <a:pt x="5451" y="2409"/>
                    <a:pt x="5037" y="2460"/>
                  </a:cubicBezTo>
                  <a:cubicBezTo>
                    <a:pt x="4628" y="2521"/>
                    <a:pt x="4214" y="2552"/>
                    <a:pt x="3789" y="2572"/>
                  </a:cubicBezTo>
                  <a:cubicBezTo>
                    <a:pt x="3370" y="2598"/>
                    <a:pt x="2956" y="2603"/>
                    <a:pt x="2532" y="2608"/>
                  </a:cubicBezTo>
                  <a:cubicBezTo>
                    <a:pt x="2470" y="2609"/>
                    <a:pt x="2409" y="2609"/>
                    <a:pt x="2348" y="2609"/>
                  </a:cubicBezTo>
                  <a:cubicBezTo>
                    <a:pt x="1566" y="2609"/>
                    <a:pt x="783" y="2579"/>
                    <a:pt x="1" y="2532"/>
                  </a:cubicBezTo>
                  <a:lnTo>
                    <a:pt x="1" y="2532"/>
                  </a:lnTo>
                  <a:cubicBezTo>
                    <a:pt x="834" y="2711"/>
                    <a:pt x="1678" y="2818"/>
                    <a:pt x="2527" y="2859"/>
                  </a:cubicBezTo>
                  <a:cubicBezTo>
                    <a:pt x="2806" y="2871"/>
                    <a:pt x="3086" y="2877"/>
                    <a:pt x="3366" y="2877"/>
                  </a:cubicBezTo>
                  <a:cubicBezTo>
                    <a:pt x="3939" y="2877"/>
                    <a:pt x="4513" y="2849"/>
                    <a:pt x="5083" y="2777"/>
                  </a:cubicBezTo>
                  <a:cubicBezTo>
                    <a:pt x="5507" y="2711"/>
                    <a:pt x="5927" y="2629"/>
                    <a:pt x="6341" y="2496"/>
                  </a:cubicBezTo>
                  <a:cubicBezTo>
                    <a:pt x="6760" y="2353"/>
                    <a:pt x="7159" y="2189"/>
                    <a:pt x="7527" y="1949"/>
                  </a:cubicBezTo>
                  <a:cubicBezTo>
                    <a:pt x="7895" y="1729"/>
                    <a:pt x="8227" y="1437"/>
                    <a:pt x="8508" y="1115"/>
                  </a:cubicBezTo>
                  <a:cubicBezTo>
                    <a:pt x="8785" y="783"/>
                    <a:pt x="9010" y="405"/>
                    <a:pt x="9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33"/>
            <p:cNvSpPr/>
            <p:nvPr/>
          </p:nvSpPr>
          <p:spPr>
            <a:xfrm flipH="1">
              <a:off x="6669353" y="1490846"/>
              <a:ext cx="208512" cy="72018"/>
            </a:xfrm>
            <a:custGeom>
              <a:rect b="b" l="l" r="r" t="t"/>
              <a:pathLst>
                <a:path extrusionOk="0" h="1316" w="3810">
                  <a:moveTo>
                    <a:pt x="3508" y="1"/>
                  </a:moveTo>
                  <a:cubicBezTo>
                    <a:pt x="3264" y="1"/>
                    <a:pt x="3020" y="21"/>
                    <a:pt x="2782" y="58"/>
                  </a:cubicBezTo>
                  <a:cubicBezTo>
                    <a:pt x="2439" y="109"/>
                    <a:pt x="2107" y="190"/>
                    <a:pt x="1779" y="298"/>
                  </a:cubicBezTo>
                  <a:cubicBezTo>
                    <a:pt x="1452" y="415"/>
                    <a:pt x="1140" y="553"/>
                    <a:pt x="839" y="722"/>
                  </a:cubicBezTo>
                  <a:cubicBezTo>
                    <a:pt x="537" y="886"/>
                    <a:pt x="256" y="1080"/>
                    <a:pt x="0" y="1315"/>
                  </a:cubicBezTo>
                  <a:cubicBezTo>
                    <a:pt x="327" y="1193"/>
                    <a:pt x="634" y="1065"/>
                    <a:pt x="946" y="947"/>
                  </a:cubicBezTo>
                  <a:cubicBezTo>
                    <a:pt x="1263" y="830"/>
                    <a:pt x="1575" y="717"/>
                    <a:pt x="1887" y="605"/>
                  </a:cubicBezTo>
                  <a:cubicBezTo>
                    <a:pt x="2199" y="497"/>
                    <a:pt x="2521" y="395"/>
                    <a:pt x="2838" y="298"/>
                  </a:cubicBezTo>
                  <a:cubicBezTo>
                    <a:pt x="3160" y="206"/>
                    <a:pt x="3487" y="114"/>
                    <a:pt x="3809" y="12"/>
                  </a:cubicBezTo>
                  <a:cubicBezTo>
                    <a:pt x="3709" y="4"/>
                    <a:pt x="3609" y="1"/>
                    <a:pt x="35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9" name="Google Shape;1709;p33"/>
          <p:cNvGrpSpPr/>
          <p:nvPr/>
        </p:nvGrpSpPr>
        <p:grpSpPr>
          <a:xfrm>
            <a:off x="-376912" y="4365826"/>
            <a:ext cx="2042057" cy="777590"/>
            <a:chOff x="-1231160" y="3649576"/>
            <a:chExt cx="3923261" cy="1493929"/>
          </a:xfrm>
        </p:grpSpPr>
        <p:sp>
          <p:nvSpPr>
            <p:cNvPr id="1710" name="Google Shape;1710;p33"/>
            <p:cNvSpPr/>
            <p:nvPr/>
          </p:nvSpPr>
          <p:spPr>
            <a:xfrm flipH="1">
              <a:off x="-1231160" y="3649576"/>
              <a:ext cx="3657211" cy="1493893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33"/>
            <p:cNvSpPr/>
            <p:nvPr/>
          </p:nvSpPr>
          <p:spPr>
            <a:xfrm>
              <a:off x="422950" y="4216576"/>
              <a:ext cx="2269151" cy="926928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33"/>
            <p:cNvSpPr/>
            <p:nvPr/>
          </p:nvSpPr>
          <p:spPr>
            <a:xfrm>
              <a:off x="-348950" y="4570777"/>
              <a:ext cx="1402134" cy="572713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3" name="Google Shape;1713;p33"/>
          <p:cNvGrpSpPr/>
          <p:nvPr/>
        </p:nvGrpSpPr>
        <p:grpSpPr>
          <a:xfrm flipH="1">
            <a:off x="7263438" y="4365826"/>
            <a:ext cx="2042057" cy="777590"/>
            <a:chOff x="-1231160" y="3649576"/>
            <a:chExt cx="3923261" cy="1493929"/>
          </a:xfrm>
        </p:grpSpPr>
        <p:sp>
          <p:nvSpPr>
            <p:cNvPr id="1714" name="Google Shape;1714;p33"/>
            <p:cNvSpPr/>
            <p:nvPr/>
          </p:nvSpPr>
          <p:spPr>
            <a:xfrm flipH="1">
              <a:off x="-1231160" y="3649576"/>
              <a:ext cx="3657211" cy="1493893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33"/>
            <p:cNvSpPr/>
            <p:nvPr/>
          </p:nvSpPr>
          <p:spPr>
            <a:xfrm>
              <a:off x="422950" y="4216576"/>
              <a:ext cx="2269151" cy="926928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33"/>
            <p:cNvSpPr/>
            <p:nvPr/>
          </p:nvSpPr>
          <p:spPr>
            <a:xfrm>
              <a:off x="-348950" y="4570777"/>
              <a:ext cx="1402134" cy="572713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7" name="Google Shape;1717;p33"/>
          <p:cNvGrpSpPr/>
          <p:nvPr/>
        </p:nvGrpSpPr>
        <p:grpSpPr>
          <a:xfrm flipH="1">
            <a:off x="374314" y="122391"/>
            <a:ext cx="670558" cy="670540"/>
            <a:chOff x="4039897" y="239125"/>
            <a:chExt cx="1064208" cy="1064180"/>
          </a:xfrm>
        </p:grpSpPr>
        <p:sp>
          <p:nvSpPr>
            <p:cNvPr id="1718" name="Google Shape;1718;p33"/>
            <p:cNvSpPr/>
            <p:nvPr/>
          </p:nvSpPr>
          <p:spPr>
            <a:xfrm>
              <a:off x="4039897" y="239125"/>
              <a:ext cx="1064208" cy="1064180"/>
            </a:xfrm>
            <a:custGeom>
              <a:rect b="b" l="l" r="r" t="t"/>
              <a:pathLst>
                <a:path extrusionOk="0" h="38054" w="38055">
                  <a:moveTo>
                    <a:pt x="19030" y="0"/>
                  </a:moveTo>
                  <a:cubicBezTo>
                    <a:pt x="8518" y="0"/>
                    <a:pt x="1" y="8518"/>
                    <a:pt x="1" y="19024"/>
                  </a:cubicBezTo>
                  <a:cubicBezTo>
                    <a:pt x="1" y="29531"/>
                    <a:pt x="8518" y="38054"/>
                    <a:pt x="19030" y="38054"/>
                  </a:cubicBezTo>
                  <a:cubicBezTo>
                    <a:pt x="29537" y="38054"/>
                    <a:pt x="38055" y="29531"/>
                    <a:pt x="38055" y="19024"/>
                  </a:cubicBezTo>
                  <a:cubicBezTo>
                    <a:pt x="38055" y="8518"/>
                    <a:pt x="29537" y="0"/>
                    <a:pt x="190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33"/>
            <p:cNvSpPr/>
            <p:nvPr/>
          </p:nvSpPr>
          <p:spPr>
            <a:xfrm>
              <a:off x="4191607" y="424674"/>
              <a:ext cx="760816" cy="693140"/>
            </a:xfrm>
            <a:custGeom>
              <a:rect b="b" l="l" r="r" t="t"/>
              <a:pathLst>
                <a:path extrusionOk="0" h="24786" w="27206">
                  <a:moveTo>
                    <a:pt x="13602" y="0"/>
                  </a:moveTo>
                  <a:cubicBezTo>
                    <a:pt x="10430" y="0"/>
                    <a:pt x="7258" y="1210"/>
                    <a:pt x="4837" y="3631"/>
                  </a:cubicBezTo>
                  <a:cubicBezTo>
                    <a:pt x="0" y="8468"/>
                    <a:pt x="0" y="16316"/>
                    <a:pt x="4837" y="21158"/>
                  </a:cubicBezTo>
                  <a:cubicBezTo>
                    <a:pt x="7258" y="23576"/>
                    <a:pt x="10430" y="24785"/>
                    <a:pt x="13602" y="24785"/>
                  </a:cubicBezTo>
                  <a:cubicBezTo>
                    <a:pt x="16774" y="24785"/>
                    <a:pt x="19945" y="23576"/>
                    <a:pt x="22363" y="21158"/>
                  </a:cubicBezTo>
                  <a:cubicBezTo>
                    <a:pt x="27205" y="16316"/>
                    <a:pt x="27205" y="8468"/>
                    <a:pt x="22363" y="3631"/>
                  </a:cubicBezTo>
                  <a:cubicBezTo>
                    <a:pt x="19945" y="1210"/>
                    <a:pt x="16774" y="0"/>
                    <a:pt x="1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33"/>
            <p:cNvSpPr/>
            <p:nvPr/>
          </p:nvSpPr>
          <p:spPr>
            <a:xfrm>
              <a:off x="4370472" y="569533"/>
              <a:ext cx="403227" cy="403227"/>
            </a:xfrm>
            <a:custGeom>
              <a:rect b="b" l="l" r="r" t="t"/>
              <a:pathLst>
                <a:path extrusionOk="0" h="14419" w="14419">
                  <a:moveTo>
                    <a:pt x="7209" y="0"/>
                  </a:moveTo>
                  <a:cubicBezTo>
                    <a:pt x="3226" y="0"/>
                    <a:pt x="0" y="3232"/>
                    <a:pt x="0" y="7209"/>
                  </a:cubicBezTo>
                  <a:cubicBezTo>
                    <a:pt x="0" y="11192"/>
                    <a:pt x="3226" y="14418"/>
                    <a:pt x="7209" y="14418"/>
                  </a:cubicBezTo>
                  <a:cubicBezTo>
                    <a:pt x="11187" y="14418"/>
                    <a:pt x="14418" y="11192"/>
                    <a:pt x="14418" y="7209"/>
                  </a:cubicBezTo>
                  <a:cubicBezTo>
                    <a:pt x="14418" y="3232"/>
                    <a:pt x="11187" y="0"/>
                    <a:pt x="7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1" name="Google Shape;1721;p33"/>
          <p:cNvGrpSpPr/>
          <p:nvPr/>
        </p:nvGrpSpPr>
        <p:grpSpPr>
          <a:xfrm flipH="1">
            <a:off x="-155971" y="-152042"/>
            <a:ext cx="1821122" cy="814376"/>
            <a:chOff x="7467345" y="-154042"/>
            <a:chExt cx="1821122" cy="814376"/>
          </a:xfrm>
        </p:grpSpPr>
        <p:sp>
          <p:nvSpPr>
            <p:cNvPr id="1722" name="Google Shape;1722;p33"/>
            <p:cNvSpPr/>
            <p:nvPr/>
          </p:nvSpPr>
          <p:spPr>
            <a:xfrm rot="707288">
              <a:off x="7496132" y="21207"/>
              <a:ext cx="1763549" cy="463878"/>
            </a:xfrm>
            <a:custGeom>
              <a:rect b="b" l="l" r="r" t="t"/>
              <a:pathLst>
                <a:path extrusionOk="0" h="9004" w="34231">
                  <a:moveTo>
                    <a:pt x="13066" y="1"/>
                  </a:moveTo>
                  <a:cubicBezTo>
                    <a:pt x="13058" y="1"/>
                    <a:pt x="13051" y="1"/>
                    <a:pt x="13043" y="1"/>
                  </a:cubicBezTo>
                  <a:cubicBezTo>
                    <a:pt x="10195" y="1"/>
                    <a:pt x="7419" y="354"/>
                    <a:pt x="4771" y="1003"/>
                  </a:cubicBezTo>
                  <a:cubicBezTo>
                    <a:pt x="3135" y="1407"/>
                    <a:pt x="1534" y="1933"/>
                    <a:pt x="0" y="2557"/>
                  </a:cubicBezTo>
                  <a:cubicBezTo>
                    <a:pt x="941" y="3886"/>
                    <a:pt x="2219" y="4981"/>
                    <a:pt x="3702" y="5650"/>
                  </a:cubicBezTo>
                  <a:cubicBezTo>
                    <a:pt x="4881" y="6187"/>
                    <a:pt x="6172" y="6447"/>
                    <a:pt x="7466" y="6447"/>
                  </a:cubicBezTo>
                  <a:cubicBezTo>
                    <a:pt x="9663" y="6447"/>
                    <a:pt x="11868" y="5697"/>
                    <a:pt x="13544" y="4275"/>
                  </a:cubicBezTo>
                  <a:cubicBezTo>
                    <a:pt x="13692" y="5978"/>
                    <a:pt x="15057" y="7496"/>
                    <a:pt x="16734" y="7823"/>
                  </a:cubicBezTo>
                  <a:cubicBezTo>
                    <a:pt x="16967" y="7869"/>
                    <a:pt x="17203" y="7891"/>
                    <a:pt x="17439" y="7891"/>
                  </a:cubicBezTo>
                  <a:cubicBezTo>
                    <a:pt x="18898" y="7891"/>
                    <a:pt x="20356" y="7050"/>
                    <a:pt x="21029" y="5747"/>
                  </a:cubicBezTo>
                  <a:cubicBezTo>
                    <a:pt x="22057" y="7609"/>
                    <a:pt x="24086" y="8590"/>
                    <a:pt x="26244" y="8897"/>
                  </a:cubicBezTo>
                  <a:cubicBezTo>
                    <a:pt x="26741" y="8970"/>
                    <a:pt x="27247" y="9004"/>
                    <a:pt x="27748" y="9004"/>
                  </a:cubicBezTo>
                  <a:cubicBezTo>
                    <a:pt x="28050" y="9004"/>
                    <a:pt x="28351" y="8992"/>
                    <a:pt x="28647" y="8968"/>
                  </a:cubicBezTo>
                  <a:cubicBezTo>
                    <a:pt x="30595" y="8800"/>
                    <a:pt x="32507" y="8212"/>
                    <a:pt x="34230" y="7281"/>
                  </a:cubicBezTo>
                  <a:cubicBezTo>
                    <a:pt x="28397" y="2720"/>
                    <a:pt x="21048" y="1"/>
                    <a:pt x="13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33"/>
            <p:cNvSpPr/>
            <p:nvPr/>
          </p:nvSpPr>
          <p:spPr>
            <a:xfrm>
              <a:off x="7851775" y="-38750"/>
              <a:ext cx="1336050" cy="614700"/>
            </a:xfrm>
            <a:custGeom>
              <a:rect b="b" l="l" r="r" t="t"/>
              <a:pathLst>
                <a:path extrusionOk="0" h="24588" w="53442">
                  <a:moveTo>
                    <a:pt x="53442" y="24588"/>
                  </a:moveTo>
                  <a:lnTo>
                    <a:pt x="53442" y="0"/>
                  </a:lnTo>
                  <a:lnTo>
                    <a:pt x="0" y="0"/>
                  </a:lnTo>
                  <a:lnTo>
                    <a:pt x="22330" y="10036"/>
                  </a:lnTo>
                  <a:lnTo>
                    <a:pt x="41399" y="1806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sp>
        <p:nvSpPr>
          <p:cNvPr id="1724" name="Google Shape;1724;p33"/>
          <p:cNvSpPr/>
          <p:nvPr/>
        </p:nvSpPr>
        <p:spPr>
          <a:xfrm flipH="1" rot="6629674">
            <a:off x="124790" y="1537140"/>
            <a:ext cx="123261" cy="155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5" name="Google Shape;1725;p33"/>
          <p:cNvSpPr/>
          <p:nvPr/>
        </p:nvSpPr>
        <p:spPr>
          <a:xfrm flipH="1" rot="9813070">
            <a:off x="359916" y="3903433"/>
            <a:ext cx="123263" cy="155249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6" name="Google Shape;1726;p33"/>
          <p:cNvSpPr/>
          <p:nvPr/>
        </p:nvSpPr>
        <p:spPr>
          <a:xfrm rot="-6629674">
            <a:off x="8935309" y="669640"/>
            <a:ext cx="123261" cy="155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7" name="Google Shape;1727;p33"/>
          <p:cNvSpPr/>
          <p:nvPr/>
        </p:nvSpPr>
        <p:spPr>
          <a:xfrm rot="-9813070">
            <a:off x="8688231" y="2893508"/>
            <a:ext cx="123263" cy="155249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bg>
      <p:bgPr>
        <a:solidFill>
          <a:schemeClr val="lt1"/>
        </a:solidFill>
      </p:bgPr>
    </p:bg>
    <p:spTree>
      <p:nvGrpSpPr>
        <p:cNvPr id="1728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34"/>
          <p:cNvSpPr txBox="1"/>
          <p:nvPr>
            <p:ph type="ctrTitle"/>
          </p:nvPr>
        </p:nvSpPr>
        <p:spPr>
          <a:xfrm>
            <a:off x="2101950" y="538011"/>
            <a:ext cx="4940100" cy="8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30" name="Google Shape;1730;p34"/>
          <p:cNvSpPr txBox="1"/>
          <p:nvPr>
            <p:ph idx="1" type="subTitle"/>
          </p:nvPr>
        </p:nvSpPr>
        <p:spPr>
          <a:xfrm>
            <a:off x="2831550" y="2157350"/>
            <a:ext cx="3480900" cy="11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1731" name="Google Shape;1731;p34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32" name="Google Shape;1732;p34"/>
          <p:cNvGrpSpPr/>
          <p:nvPr/>
        </p:nvGrpSpPr>
        <p:grpSpPr>
          <a:xfrm flipH="1">
            <a:off x="5952449" y="3745337"/>
            <a:ext cx="3191542" cy="1479850"/>
            <a:chOff x="-21350" y="3572901"/>
            <a:chExt cx="3441015" cy="1595526"/>
          </a:xfrm>
        </p:grpSpPr>
        <p:sp>
          <p:nvSpPr>
            <p:cNvPr id="1733" name="Google Shape;1733;p34"/>
            <p:cNvSpPr/>
            <p:nvPr/>
          </p:nvSpPr>
          <p:spPr>
            <a:xfrm>
              <a:off x="-21339" y="3572901"/>
              <a:ext cx="3441005" cy="1574767"/>
            </a:xfrm>
            <a:custGeom>
              <a:rect b="b" l="l" r="r" t="t"/>
              <a:pathLst>
                <a:path extrusionOk="0" h="36415" w="79570">
                  <a:moveTo>
                    <a:pt x="13656" y="0"/>
                  </a:moveTo>
                  <a:cubicBezTo>
                    <a:pt x="7235" y="0"/>
                    <a:pt x="256" y="4936"/>
                    <a:pt x="256" y="4936"/>
                  </a:cubicBezTo>
                  <a:lnTo>
                    <a:pt x="0" y="36414"/>
                  </a:lnTo>
                  <a:lnTo>
                    <a:pt x="79569" y="36414"/>
                  </a:lnTo>
                  <a:lnTo>
                    <a:pt x="71865" y="29231"/>
                  </a:lnTo>
                  <a:cubicBezTo>
                    <a:pt x="67867" y="25503"/>
                    <a:pt x="62620" y="23417"/>
                    <a:pt x="57186" y="23417"/>
                  </a:cubicBezTo>
                  <a:cubicBezTo>
                    <a:pt x="56740" y="23417"/>
                    <a:pt x="56294" y="23431"/>
                    <a:pt x="55846" y="23459"/>
                  </a:cubicBezTo>
                  <a:cubicBezTo>
                    <a:pt x="54987" y="23510"/>
                    <a:pt x="54210" y="23612"/>
                    <a:pt x="53576" y="23781"/>
                  </a:cubicBezTo>
                  <a:cubicBezTo>
                    <a:pt x="51815" y="24240"/>
                    <a:pt x="50149" y="24445"/>
                    <a:pt x="48578" y="24445"/>
                  </a:cubicBezTo>
                  <a:cubicBezTo>
                    <a:pt x="38332" y="24445"/>
                    <a:pt x="32153" y="15743"/>
                    <a:pt x="30308" y="12303"/>
                  </a:cubicBezTo>
                  <a:cubicBezTo>
                    <a:pt x="28176" y="8335"/>
                    <a:pt x="22082" y="1106"/>
                    <a:pt x="15282" y="114"/>
                  </a:cubicBezTo>
                  <a:cubicBezTo>
                    <a:pt x="14747" y="36"/>
                    <a:pt x="14204" y="0"/>
                    <a:pt x="136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34"/>
            <p:cNvSpPr/>
            <p:nvPr/>
          </p:nvSpPr>
          <p:spPr>
            <a:xfrm>
              <a:off x="-21340" y="4132489"/>
              <a:ext cx="2938474" cy="1035920"/>
            </a:xfrm>
            <a:custGeom>
              <a:rect b="b" l="l" r="r" t="t"/>
              <a:pathLst>
                <a:path extrusionOk="0" h="23639" w="67054">
                  <a:moveTo>
                    <a:pt x="9948" y="1"/>
                  </a:moveTo>
                  <a:cubicBezTo>
                    <a:pt x="4490" y="1"/>
                    <a:pt x="0" y="1224"/>
                    <a:pt x="0" y="1224"/>
                  </a:cubicBezTo>
                  <a:lnTo>
                    <a:pt x="16" y="23638"/>
                  </a:lnTo>
                  <a:lnTo>
                    <a:pt x="67054" y="23638"/>
                  </a:lnTo>
                  <a:lnTo>
                    <a:pt x="53536" y="16920"/>
                  </a:lnTo>
                  <a:cubicBezTo>
                    <a:pt x="50647" y="15485"/>
                    <a:pt x="47462" y="14708"/>
                    <a:pt x="44236" y="14708"/>
                  </a:cubicBezTo>
                  <a:cubicBezTo>
                    <a:pt x="43990" y="14708"/>
                    <a:pt x="43745" y="14713"/>
                    <a:pt x="43499" y="14722"/>
                  </a:cubicBezTo>
                  <a:cubicBezTo>
                    <a:pt x="43256" y="14731"/>
                    <a:pt x="43016" y="14735"/>
                    <a:pt x="42780" y="14735"/>
                  </a:cubicBezTo>
                  <a:cubicBezTo>
                    <a:pt x="32500" y="14735"/>
                    <a:pt x="28628" y="6298"/>
                    <a:pt x="21116" y="2359"/>
                  </a:cubicBezTo>
                  <a:cubicBezTo>
                    <a:pt x="17659" y="545"/>
                    <a:pt x="13588" y="1"/>
                    <a:pt x="99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34"/>
            <p:cNvSpPr/>
            <p:nvPr/>
          </p:nvSpPr>
          <p:spPr>
            <a:xfrm>
              <a:off x="-21350" y="4441404"/>
              <a:ext cx="1925880" cy="727022"/>
            </a:xfrm>
            <a:custGeom>
              <a:rect b="b" l="l" r="r" t="t"/>
              <a:pathLst>
                <a:path extrusionOk="0" h="18336" w="48572">
                  <a:moveTo>
                    <a:pt x="12395" y="1"/>
                  </a:moveTo>
                  <a:cubicBezTo>
                    <a:pt x="5264" y="1"/>
                    <a:pt x="31" y="2184"/>
                    <a:pt x="31" y="2184"/>
                  </a:cubicBezTo>
                  <a:cubicBezTo>
                    <a:pt x="31" y="6259"/>
                    <a:pt x="1" y="18335"/>
                    <a:pt x="1" y="18335"/>
                  </a:cubicBezTo>
                  <a:lnTo>
                    <a:pt x="48572" y="18335"/>
                  </a:lnTo>
                  <a:cubicBezTo>
                    <a:pt x="46281" y="15196"/>
                    <a:pt x="35340" y="6259"/>
                    <a:pt x="23228" y="1852"/>
                  </a:cubicBezTo>
                  <a:cubicBezTo>
                    <a:pt x="19430" y="472"/>
                    <a:pt x="15708" y="1"/>
                    <a:pt x="123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6" name="Google Shape;1736;p34"/>
          <p:cNvGrpSpPr/>
          <p:nvPr/>
        </p:nvGrpSpPr>
        <p:grpSpPr>
          <a:xfrm flipH="1">
            <a:off x="751537" y="1943348"/>
            <a:ext cx="1645782" cy="1168597"/>
            <a:chOff x="4953051" y="103329"/>
            <a:chExt cx="2448352" cy="1738467"/>
          </a:xfrm>
        </p:grpSpPr>
        <p:sp>
          <p:nvSpPr>
            <p:cNvPr id="1737" name="Google Shape;1737;p34"/>
            <p:cNvSpPr/>
            <p:nvPr/>
          </p:nvSpPr>
          <p:spPr>
            <a:xfrm flipH="1">
              <a:off x="5927018" y="103329"/>
              <a:ext cx="512414" cy="1110425"/>
            </a:xfrm>
            <a:custGeom>
              <a:rect b="b" l="l" r="r" t="t"/>
              <a:pathLst>
                <a:path extrusionOk="0" h="20291" w="9363">
                  <a:moveTo>
                    <a:pt x="4694" y="0"/>
                  </a:moveTo>
                  <a:lnTo>
                    <a:pt x="4694" y="0"/>
                  </a:lnTo>
                  <a:cubicBezTo>
                    <a:pt x="4463" y="1232"/>
                    <a:pt x="4685" y="2537"/>
                    <a:pt x="5285" y="3634"/>
                  </a:cubicBezTo>
                  <a:lnTo>
                    <a:pt x="5285" y="3634"/>
                  </a:lnTo>
                  <a:cubicBezTo>
                    <a:pt x="5075" y="3320"/>
                    <a:pt x="4865" y="3005"/>
                    <a:pt x="4653" y="2690"/>
                  </a:cubicBezTo>
                  <a:cubicBezTo>
                    <a:pt x="4459" y="2409"/>
                    <a:pt x="4250" y="2107"/>
                    <a:pt x="3851" y="2107"/>
                  </a:cubicBezTo>
                  <a:cubicBezTo>
                    <a:pt x="3570" y="2107"/>
                    <a:pt x="3314" y="2286"/>
                    <a:pt x="3181" y="2536"/>
                  </a:cubicBezTo>
                  <a:cubicBezTo>
                    <a:pt x="2925" y="3022"/>
                    <a:pt x="3145" y="3590"/>
                    <a:pt x="3508" y="3963"/>
                  </a:cubicBezTo>
                  <a:cubicBezTo>
                    <a:pt x="3804" y="4259"/>
                    <a:pt x="4188" y="4453"/>
                    <a:pt x="4571" y="4634"/>
                  </a:cubicBezTo>
                  <a:lnTo>
                    <a:pt x="4571" y="4634"/>
                  </a:lnTo>
                  <a:cubicBezTo>
                    <a:pt x="3753" y="4250"/>
                    <a:pt x="2935" y="3861"/>
                    <a:pt x="2118" y="3472"/>
                  </a:cubicBezTo>
                  <a:lnTo>
                    <a:pt x="2118" y="3472"/>
                  </a:lnTo>
                  <a:cubicBezTo>
                    <a:pt x="2312" y="4377"/>
                    <a:pt x="2813" y="5215"/>
                    <a:pt x="3513" y="5824"/>
                  </a:cubicBezTo>
                  <a:cubicBezTo>
                    <a:pt x="2612" y="5060"/>
                    <a:pt x="1434" y="4631"/>
                    <a:pt x="254" y="4631"/>
                  </a:cubicBezTo>
                  <a:cubicBezTo>
                    <a:pt x="170" y="4631"/>
                    <a:pt x="85" y="4633"/>
                    <a:pt x="1" y="4638"/>
                  </a:cubicBezTo>
                  <a:lnTo>
                    <a:pt x="2992" y="6811"/>
                  </a:lnTo>
                  <a:lnTo>
                    <a:pt x="1443" y="7025"/>
                  </a:lnTo>
                  <a:cubicBezTo>
                    <a:pt x="1187" y="7056"/>
                    <a:pt x="1167" y="7419"/>
                    <a:pt x="1417" y="7485"/>
                  </a:cubicBezTo>
                  <a:lnTo>
                    <a:pt x="3007" y="7879"/>
                  </a:lnTo>
                  <a:lnTo>
                    <a:pt x="1115" y="8431"/>
                  </a:lnTo>
                  <a:cubicBezTo>
                    <a:pt x="824" y="8513"/>
                    <a:pt x="809" y="8927"/>
                    <a:pt x="1100" y="9029"/>
                  </a:cubicBezTo>
                  <a:lnTo>
                    <a:pt x="3084" y="9725"/>
                  </a:lnTo>
                  <a:lnTo>
                    <a:pt x="1330" y="10134"/>
                  </a:lnTo>
                  <a:cubicBezTo>
                    <a:pt x="1059" y="10200"/>
                    <a:pt x="998" y="10553"/>
                    <a:pt x="1218" y="10706"/>
                  </a:cubicBezTo>
                  <a:cubicBezTo>
                    <a:pt x="1877" y="11151"/>
                    <a:pt x="2649" y="11427"/>
                    <a:pt x="3442" y="11499"/>
                  </a:cubicBezTo>
                  <a:cubicBezTo>
                    <a:pt x="2803" y="11565"/>
                    <a:pt x="2153" y="11652"/>
                    <a:pt x="1576" y="11933"/>
                  </a:cubicBezTo>
                  <a:cubicBezTo>
                    <a:pt x="1003" y="12215"/>
                    <a:pt x="512" y="12752"/>
                    <a:pt x="461" y="13391"/>
                  </a:cubicBezTo>
                  <a:cubicBezTo>
                    <a:pt x="425" y="13784"/>
                    <a:pt x="568" y="14173"/>
                    <a:pt x="701" y="14546"/>
                  </a:cubicBezTo>
                  <a:cubicBezTo>
                    <a:pt x="1294" y="16182"/>
                    <a:pt x="1944" y="17890"/>
                    <a:pt x="3263" y="19020"/>
                  </a:cubicBezTo>
                  <a:cubicBezTo>
                    <a:pt x="4066" y="19701"/>
                    <a:pt x="5462" y="20291"/>
                    <a:pt x="6717" y="20291"/>
                  </a:cubicBezTo>
                  <a:cubicBezTo>
                    <a:pt x="7259" y="20291"/>
                    <a:pt x="7776" y="20180"/>
                    <a:pt x="8207" y="19920"/>
                  </a:cubicBezTo>
                  <a:cubicBezTo>
                    <a:pt x="8871" y="19516"/>
                    <a:pt x="8836" y="18718"/>
                    <a:pt x="8887" y="18028"/>
                  </a:cubicBezTo>
                  <a:cubicBezTo>
                    <a:pt x="8984" y="16826"/>
                    <a:pt x="9076" y="15620"/>
                    <a:pt x="9168" y="14418"/>
                  </a:cubicBezTo>
                  <a:cubicBezTo>
                    <a:pt x="9255" y="13329"/>
                    <a:pt x="9332" y="12245"/>
                    <a:pt x="9347" y="11156"/>
                  </a:cubicBezTo>
                  <a:cubicBezTo>
                    <a:pt x="9362" y="10461"/>
                    <a:pt x="9347" y="9766"/>
                    <a:pt x="9311" y="9070"/>
                  </a:cubicBezTo>
                  <a:cubicBezTo>
                    <a:pt x="9255" y="7976"/>
                    <a:pt x="9127" y="6882"/>
                    <a:pt x="8877" y="5814"/>
                  </a:cubicBezTo>
                  <a:cubicBezTo>
                    <a:pt x="8427" y="3896"/>
                    <a:pt x="7573" y="2076"/>
                    <a:pt x="6382" y="507"/>
                  </a:cubicBezTo>
                  <a:lnTo>
                    <a:pt x="6382" y="507"/>
                  </a:lnTo>
                  <a:cubicBezTo>
                    <a:pt x="6571" y="1882"/>
                    <a:pt x="6755" y="3267"/>
                    <a:pt x="6939" y="4653"/>
                  </a:cubicBezTo>
                  <a:lnTo>
                    <a:pt x="46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34"/>
            <p:cNvSpPr/>
            <p:nvPr/>
          </p:nvSpPr>
          <p:spPr>
            <a:xfrm flipH="1">
              <a:off x="5921018" y="103329"/>
              <a:ext cx="512414" cy="1110425"/>
            </a:xfrm>
            <a:custGeom>
              <a:rect b="b" l="l" r="r" t="t"/>
              <a:pathLst>
                <a:path extrusionOk="0" h="20291" w="9363">
                  <a:moveTo>
                    <a:pt x="4694" y="0"/>
                  </a:moveTo>
                  <a:lnTo>
                    <a:pt x="4694" y="0"/>
                  </a:lnTo>
                  <a:cubicBezTo>
                    <a:pt x="4463" y="1232"/>
                    <a:pt x="4685" y="2537"/>
                    <a:pt x="5285" y="3634"/>
                  </a:cubicBezTo>
                  <a:lnTo>
                    <a:pt x="5285" y="3634"/>
                  </a:lnTo>
                  <a:cubicBezTo>
                    <a:pt x="5075" y="3320"/>
                    <a:pt x="4865" y="3005"/>
                    <a:pt x="4653" y="2690"/>
                  </a:cubicBezTo>
                  <a:cubicBezTo>
                    <a:pt x="4459" y="2409"/>
                    <a:pt x="4250" y="2107"/>
                    <a:pt x="3851" y="2107"/>
                  </a:cubicBezTo>
                  <a:cubicBezTo>
                    <a:pt x="3570" y="2107"/>
                    <a:pt x="3314" y="2286"/>
                    <a:pt x="3181" y="2536"/>
                  </a:cubicBezTo>
                  <a:cubicBezTo>
                    <a:pt x="2925" y="3022"/>
                    <a:pt x="3145" y="3590"/>
                    <a:pt x="3508" y="3963"/>
                  </a:cubicBezTo>
                  <a:cubicBezTo>
                    <a:pt x="3804" y="4259"/>
                    <a:pt x="4188" y="4453"/>
                    <a:pt x="4571" y="4634"/>
                  </a:cubicBezTo>
                  <a:lnTo>
                    <a:pt x="4571" y="4634"/>
                  </a:lnTo>
                  <a:cubicBezTo>
                    <a:pt x="3753" y="4250"/>
                    <a:pt x="2935" y="3861"/>
                    <a:pt x="2118" y="3472"/>
                  </a:cubicBezTo>
                  <a:lnTo>
                    <a:pt x="2118" y="3472"/>
                  </a:lnTo>
                  <a:cubicBezTo>
                    <a:pt x="2312" y="4377"/>
                    <a:pt x="2813" y="5215"/>
                    <a:pt x="3513" y="5824"/>
                  </a:cubicBezTo>
                  <a:cubicBezTo>
                    <a:pt x="2612" y="5060"/>
                    <a:pt x="1434" y="4631"/>
                    <a:pt x="254" y="4631"/>
                  </a:cubicBezTo>
                  <a:cubicBezTo>
                    <a:pt x="170" y="4631"/>
                    <a:pt x="85" y="4633"/>
                    <a:pt x="1" y="4638"/>
                  </a:cubicBezTo>
                  <a:lnTo>
                    <a:pt x="2992" y="6811"/>
                  </a:lnTo>
                  <a:lnTo>
                    <a:pt x="1443" y="7025"/>
                  </a:lnTo>
                  <a:cubicBezTo>
                    <a:pt x="1187" y="7056"/>
                    <a:pt x="1167" y="7419"/>
                    <a:pt x="1417" y="7485"/>
                  </a:cubicBezTo>
                  <a:lnTo>
                    <a:pt x="3007" y="7879"/>
                  </a:lnTo>
                  <a:lnTo>
                    <a:pt x="1115" y="8431"/>
                  </a:lnTo>
                  <a:cubicBezTo>
                    <a:pt x="824" y="8513"/>
                    <a:pt x="809" y="8927"/>
                    <a:pt x="1100" y="9029"/>
                  </a:cubicBezTo>
                  <a:lnTo>
                    <a:pt x="3084" y="9725"/>
                  </a:lnTo>
                  <a:lnTo>
                    <a:pt x="1330" y="10134"/>
                  </a:lnTo>
                  <a:cubicBezTo>
                    <a:pt x="1059" y="10200"/>
                    <a:pt x="998" y="10553"/>
                    <a:pt x="1218" y="10706"/>
                  </a:cubicBezTo>
                  <a:cubicBezTo>
                    <a:pt x="1877" y="11151"/>
                    <a:pt x="2649" y="11427"/>
                    <a:pt x="3442" y="11499"/>
                  </a:cubicBezTo>
                  <a:cubicBezTo>
                    <a:pt x="2803" y="11565"/>
                    <a:pt x="2153" y="11652"/>
                    <a:pt x="1576" y="11933"/>
                  </a:cubicBezTo>
                  <a:cubicBezTo>
                    <a:pt x="1003" y="12215"/>
                    <a:pt x="512" y="12752"/>
                    <a:pt x="461" y="13391"/>
                  </a:cubicBezTo>
                  <a:cubicBezTo>
                    <a:pt x="425" y="13784"/>
                    <a:pt x="568" y="14173"/>
                    <a:pt x="701" y="14546"/>
                  </a:cubicBezTo>
                  <a:cubicBezTo>
                    <a:pt x="1294" y="16182"/>
                    <a:pt x="1944" y="17890"/>
                    <a:pt x="3263" y="19020"/>
                  </a:cubicBezTo>
                  <a:cubicBezTo>
                    <a:pt x="4066" y="19701"/>
                    <a:pt x="5462" y="20291"/>
                    <a:pt x="6717" y="20291"/>
                  </a:cubicBezTo>
                  <a:cubicBezTo>
                    <a:pt x="7259" y="20291"/>
                    <a:pt x="7776" y="20180"/>
                    <a:pt x="8207" y="19920"/>
                  </a:cubicBezTo>
                  <a:cubicBezTo>
                    <a:pt x="8871" y="19516"/>
                    <a:pt x="8836" y="18718"/>
                    <a:pt x="8887" y="18028"/>
                  </a:cubicBezTo>
                  <a:cubicBezTo>
                    <a:pt x="8984" y="16826"/>
                    <a:pt x="9076" y="15620"/>
                    <a:pt x="9168" y="14418"/>
                  </a:cubicBezTo>
                  <a:cubicBezTo>
                    <a:pt x="9255" y="13329"/>
                    <a:pt x="9332" y="12245"/>
                    <a:pt x="9347" y="11156"/>
                  </a:cubicBezTo>
                  <a:cubicBezTo>
                    <a:pt x="9362" y="10461"/>
                    <a:pt x="9347" y="9766"/>
                    <a:pt x="9311" y="9070"/>
                  </a:cubicBezTo>
                  <a:cubicBezTo>
                    <a:pt x="9255" y="7976"/>
                    <a:pt x="9127" y="6882"/>
                    <a:pt x="8877" y="5814"/>
                  </a:cubicBezTo>
                  <a:cubicBezTo>
                    <a:pt x="8427" y="3896"/>
                    <a:pt x="7573" y="2076"/>
                    <a:pt x="6382" y="507"/>
                  </a:cubicBezTo>
                  <a:lnTo>
                    <a:pt x="6382" y="507"/>
                  </a:lnTo>
                  <a:cubicBezTo>
                    <a:pt x="6571" y="1882"/>
                    <a:pt x="6755" y="3267"/>
                    <a:pt x="6939" y="4653"/>
                  </a:cubicBezTo>
                  <a:lnTo>
                    <a:pt x="4694" y="0"/>
                  </a:lnTo>
                  <a:close/>
                </a:path>
              </a:pathLst>
            </a:custGeom>
            <a:solidFill>
              <a:srgbClr val="C0F6FF">
                <a:alpha val="4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34"/>
            <p:cNvSpPr/>
            <p:nvPr/>
          </p:nvSpPr>
          <p:spPr>
            <a:xfrm flipH="1">
              <a:off x="6826381" y="1452810"/>
              <a:ext cx="575022" cy="388985"/>
            </a:xfrm>
            <a:custGeom>
              <a:rect b="b" l="l" r="r" t="t"/>
              <a:pathLst>
                <a:path extrusionOk="0" h="7108" w="10507">
                  <a:moveTo>
                    <a:pt x="9776" y="1"/>
                  </a:moveTo>
                  <a:cubicBezTo>
                    <a:pt x="9157" y="1"/>
                    <a:pt x="7689" y="1132"/>
                    <a:pt x="7368" y="1320"/>
                  </a:cubicBezTo>
                  <a:cubicBezTo>
                    <a:pt x="5343" y="2501"/>
                    <a:pt x="3237" y="3549"/>
                    <a:pt x="1069" y="4459"/>
                  </a:cubicBezTo>
                  <a:cubicBezTo>
                    <a:pt x="742" y="4597"/>
                    <a:pt x="389" y="4746"/>
                    <a:pt x="195" y="5047"/>
                  </a:cubicBezTo>
                  <a:cubicBezTo>
                    <a:pt x="0" y="5349"/>
                    <a:pt x="67" y="5840"/>
                    <a:pt x="409" y="5947"/>
                  </a:cubicBezTo>
                  <a:cubicBezTo>
                    <a:pt x="456" y="5961"/>
                    <a:pt x="503" y="5968"/>
                    <a:pt x="549" y="5968"/>
                  </a:cubicBezTo>
                  <a:cubicBezTo>
                    <a:pt x="603" y="5968"/>
                    <a:pt x="656" y="5959"/>
                    <a:pt x="706" y="5942"/>
                  </a:cubicBezTo>
                  <a:lnTo>
                    <a:pt x="706" y="5942"/>
                  </a:lnTo>
                  <a:cubicBezTo>
                    <a:pt x="619" y="6013"/>
                    <a:pt x="537" y="6090"/>
                    <a:pt x="481" y="6182"/>
                  </a:cubicBezTo>
                  <a:cubicBezTo>
                    <a:pt x="287" y="6484"/>
                    <a:pt x="358" y="6975"/>
                    <a:pt x="696" y="7087"/>
                  </a:cubicBezTo>
                  <a:cubicBezTo>
                    <a:pt x="742" y="7101"/>
                    <a:pt x="787" y="7108"/>
                    <a:pt x="831" y="7108"/>
                  </a:cubicBezTo>
                  <a:cubicBezTo>
                    <a:pt x="1197" y="7108"/>
                    <a:pt x="1475" y="6648"/>
                    <a:pt x="1703" y="6310"/>
                  </a:cubicBezTo>
                  <a:cubicBezTo>
                    <a:pt x="2291" y="5441"/>
                    <a:pt x="3375" y="5083"/>
                    <a:pt x="4361" y="4720"/>
                  </a:cubicBezTo>
                  <a:cubicBezTo>
                    <a:pt x="5604" y="4260"/>
                    <a:pt x="6816" y="3692"/>
                    <a:pt x="7966" y="3033"/>
                  </a:cubicBezTo>
                  <a:cubicBezTo>
                    <a:pt x="8380" y="2792"/>
                    <a:pt x="10507" y="1750"/>
                    <a:pt x="10302" y="1248"/>
                  </a:cubicBezTo>
                  <a:cubicBezTo>
                    <a:pt x="10261" y="1148"/>
                    <a:pt x="10173" y="1106"/>
                    <a:pt x="10054" y="1106"/>
                  </a:cubicBezTo>
                  <a:cubicBezTo>
                    <a:pt x="9436" y="1106"/>
                    <a:pt x="7965" y="2246"/>
                    <a:pt x="7644" y="2435"/>
                  </a:cubicBezTo>
                  <a:cubicBezTo>
                    <a:pt x="5619" y="3621"/>
                    <a:pt x="3518" y="4674"/>
                    <a:pt x="1355" y="5589"/>
                  </a:cubicBezTo>
                  <a:cubicBezTo>
                    <a:pt x="1222" y="5645"/>
                    <a:pt x="1089" y="5707"/>
                    <a:pt x="962" y="5773"/>
                  </a:cubicBezTo>
                  <a:cubicBezTo>
                    <a:pt x="1130" y="5610"/>
                    <a:pt x="1284" y="5374"/>
                    <a:pt x="1422" y="5175"/>
                  </a:cubicBezTo>
                  <a:cubicBezTo>
                    <a:pt x="2015" y="4306"/>
                    <a:pt x="3094" y="3953"/>
                    <a:pt x="4085" y="3590"/>
                  </a:cubicBezTo>
                  <a:cubicBezTo>
                    <a:pt x="5333" y="3130"/>
                    <a:pt x="6539" y="2573"/>
                    <a:pt x="7695" y="1913"/>
                  </a:cubicBezTo>
                  <a:cubicBezTo>
                    <a:pt x="8104" y="1683"/>
                    <a:pt x="10231" y="645"/>
                    <a:pt x="10026" y="144"/>
                  </a:cubicBezTo>
                  <a:cubicBezTo>
                    <a:pt x="9985" y="43"/>
                    <a:pt x="9896" y="1"/>
                    <a:pt x="9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34"/>
            <p:cNvSpPr/>
            <p:nvPr/>
          </p:nvSpPr>
          <p:spPr>
            <a:xfrm flipH="1">
              <a:off x="4953051" y="224606"/>
              <a:ext cx="2164637" cy="1401453"/>
            </a:xfrm>
            <a:custGeom>
              <a:rect b="b" l="l" r="r" t="t"/>
              <a:pathLst>
                <a:path extrusionOk="0" h="25609" w="39553">
                  <a:moveTo>
                    <a:pt x="6357" y="0"/>
                  </a:moveTo>
                  <a:cubicBezTo>
                    <a:pt x="6200" y="0"/>
                    <a:pt x="6047" y="55"/>
                    <a:pt x="5936" y="172"/>
                  </a:cubicBezTo>
                  <a:cubicBezTo>
                    <a:pt x="5640" y="494"/>
                    <a:pt x="5860" y="985"/>
                    <a:pt x="6085" y="1348"/>
                  </a:cubicBezTo>
                  <a:cubicBezTo>
                    <a:pt x="6714" y="2371"/>
                    <a:pt x="7348" y="3393"/>
                    <a:pt x="7982" y="4426"/>
                  </a:cubicBezTo>
                  <a:cubicBezTo>
                    <a:pt x="7440" y="3618"/>
                    <a:pt x="6882" y="2805"/>
                    <a:pt x="6167" y="2151"/>
                  </a:cubicBezTo>
                  <a:cubicBezTo>
                    <a:pt x="5451" y="1491"/>
                    <a:pt x="4541" y="990"/>
                    <a:pt x="3569" y="939"/>
                  </a:cubicBezTo>
                  <a:lnTo>
                    <a:pt x="3569" y="939"/>
                  </a:lnTo>
                  <a:lnTo>
                    <a:pt x="6473" y="4032"/>
                  </a:lnTo>
                  <a:cubicBezTo>
                    <a:pt x="5814" y="3582"/>
                    <a:pt x="5154" y="3122"/>
                    <a:pt x="4500" y="2667"/>
                  </a:cubicBezTo>
                  <a:cubicBezTo>
                    <a:pt x="3712" y="2123"/>
                    <a:pt x="2847" y="1553"/>
                    <a:pt x="1908" y="1553"/>
                  </a:cubicBezTo>
                  <a:cubicBezTo>
                    <a:pt x="1823" y="1553"/>
                    <a:pt x="1738" y="1558"/>
                    <a:pt x="1652" y="1568"/>
                  </a:cubicBezTo>
                  <a:cubicBezTo>
                    <a:pt x="2787" y="2953"/>
                    <a:pt x="4132" y="4160"/>
                    <a:pt x="5640" y="5126"/>
                  </a:cubicBezTo>
                  <a:cubicBezTo>
                    <a:pt x="5627" y="5126"/>
                    <a:pt x="5615" y="5127"/>
                    <a:pt x="5602" y="5127"/>
                  </a:cubicBezTo>
                  <a:cubicBezTo>
                    <a:pt x="4656" y="5127"/>
                    <a:pt x="3809" y="4562"/>
                    <a:pt x="3002" y="4058"/>
                  </a:cubicBezTo>
                  <a:cubicBezTo>
                    <a:pt x="2315" y="3629"/>
                    <a:pt x="1542" y="3217"/>
                    <a:pt x="758" y="3217"/>
                  </a:cubicBezTo>
                  <a:cubicBezTo>
                    <a:pt x="608" y="3217"/>
                    <a:pt x="458" y="3232"/>
                    <a:pt x="307" y="3265"/>
                  </a:cubicBezTo>
                  <a:cubicBezTo>
                    <a:pt x="1698" y="4252"/>
                    <a:pt x="3186" y="5106"/>
                    <a:pt x="4740" y="5806"/>
                  </a:cubicBezTo>
                  <a:lnTo>
                    <a:pt x="1" y="4671"/>
                  </a:lnTo>
                  <a:lnTo>
                    <a:pt x="1" y="4671"/>
                  </a:lnTo>
                  <a:cubicBezTo>
                    <a:pt x="42" y="5244"/>
                    <a:pt x="512" y="5678"/>
                    <a:pt x="936" y="6052"/>
                  </a:cubicBezTo>
                  <a:cubicBezTo>
                    <a:pt x="1611" y="6635"/>
                    <a:pt x="2276" y="7217"/>
                    <a:pt x="2946" y="7795"/>
                  </a:cubicBezTo>
                  <a:cubicBezTo>
                    <a:pt x="2946" y="7836"/>
                    <a:pt x="2961" y="7867"/>
                    <a:pt x="2971" y="7897"/>
                  </a:cubicBezTo>
                  <a:cubicBezTo>
                    <a:pt x="2986" y="7933"/>
                    <a:pt x="2997" y="7964"/>
                    <a:pt x="3017" y="7995"/>
                  </a:cubicBezTo>
                  <a:cubicBezTo>
                    <a:pt x="3043" y="8356"/>
                    <a:pt x="3463" y="8471"/>
                    <a:pt x="3849" y="8471"/>
                  </a:cubicBezTo>
                  <a:cubicBezTo>
                    <a:pt x="3922" y="8471"/>
                    <a:pt x="3993" y="8467"/>
                    <a:pt x="4060" y="8460"/>
                  </a:cubicBezTo>
                  <a:cubicBezTo>
                    <a:pt x="4699" y="8398"/>
                    <a:pt x="5328" y="8332"/>
                    <a:pt x="5967" y="8271"/>
                  </a:cubicBezTo>
                  <a:lnTo>
                    <a:pt x="5967" y="8271"/>
                  </a:lnTo>
                  <a:cubicBezTo>
                    <a:pt x="5671" y="8358"/>
                    <a:pt x="5369" y="8480"/>
                    <a:pt x="5093" y="8634"/>
                  </a:cubicBezTo>
                  <a:cubicBezTo>
                    <a:pt x="4546" y="8935"/>
                    <a:pt x="4735" y="9758"/>
                    <a:pt x="5364" y="9774"/>
                  </a:cubicBezTo>
                  <a:lnTo>
                    <a:pt x="6806" y="9799"/>
                  </a:lnTo>
                  <a:lnTo>
                    <a:pt x="4735" y="10991"/>
                  </a:lnTo>
                  <a:cubicBezTo>
                    <a:pt x="4413" y="11180"/>
                    <a:pt x="4428" y="11650"/>
                    <a:pt x="4761" y="11803"/>
                  </a:cubicBezTo>
                  <a:cubicBezTo>
                    <a:pt x="5296" y="12054"/>
                    <a:pt x="5891" y="12188"/>
                    <a:pt x="6482" y="12188"/>
                  </a:cubicBezTo>
                  <a:cubicBezTo>
                    <a:pt x="6602" y="12188"/>
                    <a:pt x="6722" y="12183"/>
                    <a:pt x="6841" y="12172"/>
                  </a:cubicBezTo>
                  <a:lnTo>
                    <a:pt x="6841" y="12172"/>
                  </a:lnTo>
                  <a:cubicBezTo>
                    <a:pt x="6279" y="12356"/>
                    <a:pt x="5758" y="12647"/>
                    <a:pt x="5297" y="13020"/>
                  </a:cubicBezTo>
                  <a:cubicBezTo>
                    <a:pt x="4951" y="13301"/>
                    <a:pt x="5205" y="13795"/>
                    <a:pt x="5573" y="13795"/>
                  </a:cubicBezTo>
                  <a:cubicBezTo>
                    <a:pt x="5641" y="13795"/>
                    <a:pt x="5711" y="13778"/>
                    <a:pt x="5783" y="13741"/>
                  </a:cubicBezTo>
                  <a:cubicBezTo>
                    <a:pt x="5844" y="13710"/>
                    <a:pt x="5906" y="13670"/>
                    <a:pt x="5962" y="13629"/>
                  </a:cubicBezTo>
                  <a:lnTo>
                    <a:pt x="5962" y="13629"/>
                  </a:lnTo>
                  <a:cubicBezTo>
                    <a:pt x="5732" y="13854"/>
                    <a:pt x="5502" y="14094"/>
                    <a:pt x="5272" y="14324"/>
                  </a:cubicBezTo>
                  <a:cubicBezTo>
                    <a:pt x="5098" y="14498"/>
                    <a:pt x="4919" y="14692"/>
                    <a:pt x="4842" y="14917"/>
                  </a:cubicBezTo>
                  <a:cubicBezTo>
                    <a:pt x="4710" y="15314"/>
                    <a:pt x="5019" y="15743"/>
                    <a:pt x="5431" y="15743"/>
                  </a:cubicBezTo>
                  <a:cubicBezTo>
                    <a:pt x="5449" y="15743"/>
                    <a:pt x="5468" y="15742"/>
                    <a:pt x="5487" y="15740"/>
                  </a:cubicBezTo>
                  <a:cubicBezTo>
                    <a:pt x="5512" y="15740"/>
                    <a:pt x="5533" y="15735"/>
                    <a:pt x="5558" y="15730"/>
                  </a:cubicBezTo>
                  <a:cubicBezTo>
                    <a:pt x="5599" y="15986"/>
                    <a:pt x="5727" y="16221"/>
                    <a:pt x="5947" y="16349"/>
                  </a:cubicBezTo>
                  <a:cubicBezTo>
                    <a:pt x="6059" y="16415"/>
                    <a:pt x="6172" y="16441"/>
                    <a:pt x="6294" y="16446"/>
                  </a:cubicBezTo>
                  <a:cubicBezTo>
                    <a:pt x="6085" y="16824"/>
                    <a:pt x="6059" y="17325"/>
                    <a:pt x="6330" y="17652"/>
                  </a:cubicBezTo>
                  <a:cubicBezTo>
                    <a:pt x="6471" y="17817"/>
                    <a:pt x="6690" y="17909"/>
                    <a:pt x="6906" y="17909"/>
                  </a:cubicBezTo>
                  <a:cubicBezTo>
                    <a:pt x="6965" y="17909"/>
                    <a:pt x="7024" y="17902"/>
                    <a:pt x="7082" y="17888"/>
                  </a:cubicBezTo>
                  <a:lnTo>
                    <a:pt x="7082" y="17888"/>
                  </a:lnTo>
                  <a:cubicBezTo>
                    <a:pt x="6867" y="18133"/>
                    <a:pt x="6780" y="18491"/>
                    <a:pt x="6893" y="18798"/>
                  </a:cubicBezTo>
                  <a:cubicBezTo>
                    <a:pt x="7026" y="19149"/>
                    <a:pt x="7400" y="19381"/>
                    <a:pt x="7777" y="19381"/>
                  </a:cubicBezTo>
                  <a:cubicBezTo>
                    <a:pt x="7789" y="19381"/>
                    <a:pt x="7801" y="19381"/>
                    <a:pt x="7813" y="19380"/>
                  </a:cubicBezTo>
                  <a:lnTo>
                    <a:pt x="7813" y="19380"/>
                  </a:lnTo>
                  <a:lnTo>
                    <a:pt x="7798" y="19488"/>
                  </a:lnTo>
                  <a:cubicBezTo>
                    <a:pt x="7404" y="19754"/>
                    <a:pt x="7061" y="20137"/>
                    <a:pt x="7225" y="20556"/>
                  </a:cubicBezTo>
                  <a:cubicBezTo>
                    <a:pt x="7291" y="20715"/>
                    <a:pt x="7419" y="20827"/>
                    <a:pt x="7573" y="20899"/>
                  </a:cubicBezTo>
                  <a:lnTo>
                    <a:pt x="7516" y="21252"/>
                  </a:lnTo>
                  <a:cubicBezTo>
                    <a:pt x="7445" y="21277"/>
                    <a:pt x="7373" y="21308"/>
                    <a:pt x="7302" y="21328"/>
                  </a:cubicBezTo>
                  <a:cubicBezTo>
                    <a:pt x="6530" y="21533"/>
                    <a:pt x="5732" y="21589"/>
                    <a:pt x="4940" y="21686"/>
                  </a:cubicBezTo>
                  <a:cubicBezTo>
                    <a:pt x="3937" y="21814"/>
                    <a:pt x="2905" y="22019"/>
                    <a:pt x="2087" y="22607"/>
                  </a:cubicBezTo>
                  <a:cubicBezTo>
                    <a:pt x="1974" y="22688"/>
                    <a:pt x="1851" y="22796"/>
                    <a:pt x="1851" y="22939"/>
                  </a:cubicBezTo>
                  <a:cubicBezTo>
                    <a:pt x="1851" y="23108"/>
                    <a:pt x="2030" y="23235"/>
                    <a:pt x="2204" y="23235"/>
                  </a:cubicBezTo>
                  <a:cubicBezTo>
                    <a:pt x="2378" y="23235"/>
                    <a:pt x="2531" y="23154"/>
                    <a:pt x="2685" y="23072"/>
                  </a:cubicBezTo>
                  <a:lnTo>
                    <a:pt x="2685" y="23072"/>
                  </a:lnTo>
                  <a:cubicBezTo>
                    <a:pt x="2414" y="23256"/>
                    <a:pt x="2148" y="23450"/>
                    <a:pt x="1882" y="23634"/>
                  </a:cubicBezTo>
                  <a:cubicBezTo>
                    <a:pt x="1821" y="23680"/>
                    <a:pt x="1754" y="23731"/>
                    <a:pt x="1713" y="23793"/>
                  </a:cubicBezTo>
                  <a:cubicBezTo>
                    <a:pt x="1667" y="23864"/>
                    <a:pt x="1662" y="23956"/>
                    <a:pt x="1703" y="24018"/>
                  </a:cubicBezTo>
                  <a:cubicBezTo>
                    <a:pt x="1743" y="24069"/>
                    <a:pt x="1805" y="24085"/>
                    <a:pt x="1871" y="24085"/>
                  </a:cubicBezTo>
                  <a:cubicBezTo>
                    <a:pt x="1923" y="24085"/>
                    <a:pt x="1978" y="24075"/>
                    <a:pt x="2025" y="24064"/>
                  </a:cubicBezTo>
                  <a:cubicBezTo>
                    <a:pt x="2163" y="24023"/>
                    <a:pt x="2312" y="23992"/>
                    <a:pt x="2455" y="23956"/>
                  </a:cubicBezTo>
                  <a:lnTo>
                    <a:pt x="2455" y="23956"/>
                  </a:lnTo>
                  <a:cubicBezTo>
                    <a:pt x="2317" y="24028"/>
                    <a:pt x="2204" y="24145"/>
                    <a:pt x="2128" y="24278"/>
                  </a:cubicBezTo>
                  <a:cubicBezTo>
                    <a:pt x="2097" y="24340"/>
                    <a:pt x="2071" y="24401"/>
                    <a:pt x="2061" y="24473"/>
                  </a:cubicBezTo>
                  <a:cubicBezTo>
                    <a:pt x="2037" y="24718"/>
                    <a:pt x="2303" y="24909"/>
                    <a:pt x="2552" y="24909"/>
                  </a:cubicBezTo>
                  <a:cubicBezTo>
                    <a:pt x="2567" y="24909"/>
                    <a:pt x="2583" y="24909"/>
                    <a:pt x="2598" y="24907"/>
                  </a:cubicBezTo>
                  <a:cubicBezTo>
                    <a:pt x="2721" y="24892"/>
                    <a:pt x="2838" y="24851"/>
                    <a:pt x="2940" y="24790"/>
                  </a:cubicBezTo>
                  <a:lnTo>
                    <a:pt x="2940" y="24790"/>
                  </a:lnTo>
                  <a:cubicBezTo>
                    <a:pt x="2920" y="24810"/>
                    <a:pt x="2905" y="24825"/>
                    <a:pt x="2894" y="24841"/>
                  </a:cubicBezTo>
                  <a:cubicBezTo>
                    <a:pt x="2792" y="24969"/>
                    <a:pt x="2726" y="25148"/>
                    <a:pt x="2787" y="25301"/>
                  </a:cubicBezTo>
                  <a:cubicBezTo>
                    <a:pt x="2868" y="25535"/>
                    <a:pt x="3147" y="25609"/>
                    <a:pt x="3400" y="25609"/>
                  </a:cubicBezTo>
                  <a:cubicBezTo>
                    <a:pt x="3418" y="25609"/>
                    <a:pt x="3435" y="25608"/>
                    <a:pt x="3452" y="25608"/>
                  </a:cubicBezTo>
                  <a:cubicBezTo>
                    <a:pt x="4280" y="25592"/>
                    <a:pt x="5067" y="25240"/>
                    <a:pt x="5819" y="24887"/>
                  </a:cubicBezTo>
                  <a:lnTo>
                    <a:pt x="7353" y="24176"/>
                  </a:lnTo>
                  <a:cubicBezTo>
                    <a:pt x="7841" y="24081"/>
                    <a:pt x="8797" y="23969"/>
                    <a:pt x="9806" y="23969"/>
                  </a:cubicBezTo>
                  <a:cubicBezTo>
                    <a:pt x="10478" y="23969"/>
                    <a:pt x="11173" y="24019"/>
                    <a:pt x="11770" y="24156"/>
                  </a:cubicBezTo>
                  <a:cubicBezTo>
                    <a:pt x="12162" y="24247"/>
                    <a:pt x="12766" y="24310"/>
                    <a:pt x="13499" y="24310"/>
                  </a:cubicBezTo>
                  <a:cubicBezTo>
                    <a:pt x="16122" y="24310"/>
                    <a:pt x="20406" y="23509"/>
                    <a:pt x="22604" y="20372"/>
                  </a:cubicBezTo>
                  <a:lnTo>
                    <a:pt x="31546" y="18245"/>
                  </a:lnTo>
                  <a:lnTo>
                    <a:pt x="39231" y="17397"/>
                  </a:lnTo>
                  <a:lnTo>
                    <a:pt x="39553" y="17238"/>
                  </a:lnTo>
                  <a:lnTo>
                    <a:pt x="36592" y="16967"/>
                  </a:lnTo>
                  <a:cubicBezTo>
                    <a:pt x="36592" y="16967"/>
                    <a:pt x="35965" y="15370"/>
                    <a:pt x="34218" y="15370"/>
                  </a:cubicBezTo>
                  <a:cubicBezTo>
                    <a:pt x="33542" y="15370"/>
                    <a:pt x="32698" y="15609"/>
                    <a:pt x="31659" y="16272"/>
                  </a:cubicBezTo>
                  <a:lnTo>
                    <a:pt x="26326" y="17990"/>
                  </a:lnTo>
                  <a:cubicBezTo>
                    <a:pt x="26326" y="17990"/>
                    <a:pt x="23646" y="16260"/>
                    <a:pt x="20323" y="16260"/>
                  </a:cubicBezTo>
                  <a:cubicBezTo>
                    <a:pt x="19823" y="16260"/>
                    <a:pt x="19308" y="16299"/>
                    <a:pt x="18785" y="16390"/>
                  </a:cubicBezTo>
                  <a:lnTo>
                    <a:pt x="15242" y="12478"/>
                  </a:lnTo>
                  <a:cubicBezTo>
                    <a:pt x="15242" y="12478"/>
                    <a:pt x="13570" y="8864"/>
                    <a:pt x="10262" y="6742"/>
                  </a:cubicBezTo>
                  <a:cubicBezTo>
                    <a:pt x="9280" y="4825"/>
                    <a:pt x="8360" y="2866"/>
                    <a:pt x="7389" y="939"/>
                  </a:cubicBezTo>
                  <a:cubicBezTo>
                    <a:pt x="7210" y="591"/>
                    <a:pt x="7015" y="213"/>
                    <a:pt x="6627" y="54"/>
                  </a:cubicBezTo>
                  <a:cubicBezTo>
                    <a:pt x="6541" y="19"/>
                    <a:pt x="6448" y="0"/>
                    <a:pt x="6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34"/>
            <p:cNvSpPr/>
            <p:nvPr/>
          </p:nvSpPr>
          <p:spPr>
            <a:xfrm flipH="1">
              <a:off x="5231400" y="1107313"/>
              <a:ext cx="32508" cy="30099"/>
            </a:xfrm>
            <a:custGeom>
              <a:rect b="b" l="l" r="r" t="t"/>
              <a:pathLst>
                <a:path extrusionOk="0" h="550" w="594">
                  <a:moveTo>
                    <a:pt x="303" y="1"/>
                  </a:moveTo>
                  <a:cubicBezTo>
                    <a:pt x="288" y="1"/>
                    <a:pt x="272" y="2"/>
                    <a:pt x="256" y="5"/>
                  </a:cubicBezTo>
                  <a:cubicBezTo>
                    <a:pt x="103" y="20"/>
                    <a:pt x="0" y="169"/>
                    <a:pt x="26" y="317"/>
                  </a:cubicBezTo>
                  <a:cubicBezTo>
                    <a:pt x="45" y="457"/>
                    <a:pt x="161" y="550"/>
                    <a:pt x="297" y="550"/>
                  </a:cubicBezTo>
                  <a:cubicBezTo>
                    <a:pt x="311" y="550"/>
                    <a:pt x="324" y="549"/>
                    <a:pt x="338" y="547"/>
                  </a:cubicBezTo>
                  <a:cubicBezTo>
                    <a:pt x="491" y="526"/>
                    <a:pt x="593" y="378"/>
                    <a:pt x="568" y="235"/>
                  </a:cubicBezTo>
                  <a:cubicBezTo>
                    <a:pt x="550" y="97"/>
                    <a:pt x="437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34"/>
            <p:cNvSpPr/>
            <p:nvPr/>
          </p:nvSpPr>
          <p:spPr>
            <a:xfrm flipH="1">
              <a:off x="5988861" y="1320752"/>
              <a:ext cx="500100" cy="157499"/>
            </a:xfrm>
            <a:custGeom>
              <a:rect b="b" l="l" r="r" t="t"/>
              <a:pathLst>
                <a:path extrusionOk="0" h="2878" w="9138">
                  <a:moveTo>
                    <a:pt x="9137" y="1"/>
                  </a:moveTo>
                  <a:lnTo>
                    <a:pt x="9137" y="1"/>
                  </a:lnTo>
                  <a:cubicBezTo>
                    <a:pt x="8754" y="763"/>
                    <a:pt x="8120" y="1335"/>
                    <a:pt x="7399" y="1744"/>
                  </a:cubicBezTo>
                  <a:cubicBezTo>
                    <a:pt x="7031" y="1944"/>
                    <a:pt x="6647" y="2097"/>
                    <a:pt x="6254" y="2215"/>
                  </a:cubicBezTo>
                  <a:cubicBezTo>
                    <a:pt x="5855" y="2327"/>
                    <a:pt x="5451" y="2409"/>
                    <a:pt x="5037" y="2460"/>
                  </a:cubicBezTo>
                  <a:cubicBezTo>
                    <a:pt x="4628" y="2521"/>
                    <a:pt x="4214" y="2552"/>
                    <a:pt x="3789" y="2572"/>
                  </a:cubicBezTo>
                  <a:cubicBezTo>
                    <a:pt x="3370" y="2598"/>
                    <a:pt x="2956" y="2603"/>
                    <a:pt x="2532" y="2608"/>
                  </a:cubicBezTo>
                  <a:cubicBezTo>
                    <a:pt x="2470" y="2609"/>
                    <a:pt x="2409" y="2609"/>
                    <a:pt x="2348" y="2609"/>
                  </a:cubicBezTo>
                  <a:cubicBezTo>
                    <a:pt x="1566" y="2609"/>
                    <a:pt x="783" y="2579"/>
                    <a:pt x="1" y="2532"/>
                  </a:cubicBezTo>
                  <a:lnTo>
                    <a:pt x="1" y="2532"/>
                  </a:lnTo>
                  <a:cubicBezTo>
                    <a:pt x="834" y="2711"/>
                    <a:pt x="1678" y="2818"/>
                    <a:pt x="2527" y="2859"/>
                  </a:cubicBezTo>
                  <a:cubicBezTo>
                    <a:pt x="2806" y="2871"/>
                    <a:pt x="3086" y="2877"/>
                    <a:pt x="3366" y="2877"/>
                  </a:cubicBezTo>
                  <a:cubicBezTo>
                    <a:pt x="3939" y="2877"/>
                    <a:pt x="4513" y="2849"/>
                    <a:pt x="5083" y="2777"/>
                  </a:cubicBezTo>
                  <a:cubicBezTo>
                    <a:pt x="5507" y="2711"/>
                    <a:pt x="5927" y="2629"/>
                    <a:pt x="6341" y="2496"/>
                  </a:cubicBezTo>
                  <a:cubicBezTo>
                    <a:pt x="6760" y="2353"/>
                    <a:pt x="7159" y="2189"/>
                    <a:pt x="7527" y="1949"/>
                  </a:cubicBezTo>
                  <a:cubicBezTo>
                    <a:pt x="7895" y="1729"/>
                    <a:pt x="8227" y="1437"/>
                    <a:pt x="8508" y="1115"/>
                  </a:cubicBezTo>
                  <a:cubicBezTo>
                    <a:pt x="8785" y="783"/>
                    <a:pt x="9010" y="405"/>
                    <a:pt x="9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34"/>
            <p:cNvSpPr/>
            <p:nvPr/>
          </p:nvSpPr>
          <p:spPr>
            <a:xfrm flipH="1">
              <a:off x="6669353" y="1490846"/>
              <a:ext cx="208512" cy="72018"/>
            </a:xfrm>
            <a:custGeom>
              <a:rect b="b" l="l" r="r" t="t"/>
              <a:pathLst>
                <a:path extrusionOk="0" h="1316" w="3810">
                  <a:moveTo>
                    <a:pt x="3508" y="1"/>
                  </a:moveTo>
                  <a:cubicBezTo>
                    <a:pt x="3264" y="1"/>
                    <a:pt x="3020" y="21"/>
                    <a:pt x="2782" y="58"/>
                  </a:cubicBezTo>
                  <a:cubicBezTo>
                    <a:pt x="2439" y="109"/>
                    <a:pt x="2107" y="190"/>
                    <a:pt x="1779" y="298"/>
                  </a:cubicBezTo>
                  <a:cubicBezTo>
                    <a:pt x="1452" y="415"/>
                    <a:pt x="1140" y="553"/>
                    <a:pt x="839" y="722"/>
                  </a:cubicBezTo>
                  <a:cubicBezTo>
                    <a:pt x="537" y="886"/>
                    <a:pt x="256" y="1080"/>
                    <a:pt x="0" y="1315"/>
                  </a:cubicBezTo>
                  <a:cubicBezTo>
                    <a:pt x="327" y="1193"/>
                    <a:pt x="634" y="1065"/>
                    <a:pt x="946" y="947"/>
                  </a:cubicBezTo>
                  <a:cubicBezTo>
                    <a:pt x="1263" y="830"/>
                    <a:pt x="1575" y="717"/>
                    <a:pt x="1887" y="605"/>
                  </a:cubicBezTo>
                  <a:cubicBezTo>
                    <a:pt x="2199" y="497"/>
                    <a:pt x="2521" y="395"/>
                    <a:pt x="2838" y="298"/>
                  </a:cubicBezTo>
                  <a:cubicBezTo>
                    <a:pt x="3160" y="206"/>
                    <a:pt x="3487" y="114"/>
                    <a:pt x="3809" y="12"/>
                  </a:cubicBezTo>
                  <a:cubicBezTo>
                    <a:pt x="3709" y="4"/>
                    <a:pt x="3609" y="1"/>
                    <a:pt x="35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4" name="Google Shape;1744;p34"/>
          <p:cNvGrpSpPr/>
          <p:nvPr/>
        </p:nvGrpSpPr>
        <p:grpSpPr>
          <a:xfrm>
            <a:off x="6817112" y="183073"/>
            <a:ext cx="1645782" cy="1168597"/>
            <a:chOff x="4953051" y="103329"/>
            <a:chExt cx="2448352" cy="1738467"/>
          </a:xfrm>
        </p:grpSpPr>
        <p:sp>
          <p:nvSpPr>
            <p:cNvPr id="1745" name="Google Shape;1745;p34"/>
            <p:cNvSpPr/>
            <p:nvPr/>
          </p:nvSpPr>
          <p:spPr>
            <a:xfrm flipH="1">
              <a:off x="5927018" y="103329"/>
              <a:ext cx="512414" cy="1110425"/>
            </a:xfrm>
            <a:custGeom>
              <a:rect b="b" l="l" r="r" t="t"/>
              <a:pathLst>
                <a:path extrusionOk="0" h="20291" w="9363">
                  <a:moveTo>
                    <a:pt x="4694" y="0"/>
                  </a:moveTo>
                  <a:lnTo>
                    <a:pt x="4694" y="0"/>
                  </a:lnTo>
                  <a:cubicBezTo>
                    <a:pt x="4463" y="1232"/>
                    <a:pt x="4685" y="2537"/>
                    <a:pt x="5285" y="3634"/>
                  </a:cubicBezTo>
                  <a:lnTo>
                    <a:pt x="5285" y="3634"/>
                  </a:lnTo>
                  <a:cubicBezTo>
                    <a:pt x="5075" y="3320"/>
                    <a:pt x="4865" y="3005"/>
                    <a:pt x="4653" y="2690"/>
                  </a:cubicBezTo>
                  <a:cubicBezTo>
                    <a:pt x="4459" y="2409"/>
                    <a:pt x="4250" y="2107"/>
                    <a:pt x="3851" y="2107"/>
                  </a:cubicBezTo>
                  <a:cubicBezTo>
                    <a:pt x="3570" y="2107"/>
                    <a:pt x="3314" y="2286"/>
                    <a:pt x="3181" y="2536"/>
                  </a:cubicBezTo>
                  <a:cubicBezTo>
                    <a:pt x="2925" y="3022"/>
                    <a:pt x="3145" y="3590"/>
                    <a:pt x="3508" y="3963"/>
                  </a:cubicBezTo>
                  <a:cubicBezTo>
                    <a:pt x="3804" y="4259"/>
                    <a:pt x="4188" y="4453"/>
                    <a:pt x="4571" y="4634"/>
                  </a:cubicBezTo>
                  <a:lnTo>
                    <a:pt x="4571" y="4634"/>
                  </a:lnTo>
                  <a:cubicBezTo>
                    <a:pt x="3753" y="4250"/>
                    <a:pt x="2935" y="3861"/>
                    <a:pt x="2118" y="3472"/>
                  </a:cubicBezTo>
                  <a:lnTo>
                    <a:pt x="2118" y="3472"/>
                  </a:lnTo>
                  <a:cubicBezTo>
                    <a:pt x="2312" y="4377"/>
                    <a:pt x="2813" y="5215"/>
                    <a:pt x="3513" y="5824"/>
                  </a:cubicBezTo>
                  <a:cubicBezTo>
                    <a:pt x="2612" y="5060"/>
                    <a:pt x="1434" y="4631"/>
                    <a:pt x="254" y="4631"/>
                  </a:cubicBezTo>
                  <a:cubicBezTo>
                    <a:pt x="170" y="4631"/>
                    <a:pt x="85" y="4633"/>
                    <a:pt x="1" y="4638"/>
                  </a:cubicBezTo>
                  <a:lnTo>
                    <a:pt x="2992" y="6811"/>
                  </a:lnTo>
                  <a:lnTo>
                    <a:pt x="1443" y="7025"/>
                  </a:lnTo>
                  <a:cubicBezTo>
                    <a:pt x="1187" y="7056"/>
                    <a:pt x="1167" y="7419"/>
                    <a:pt x="1417" y="7485"/>
                  </a:cubicBezTo>
                  <a:lnTo>
                    <a:pt x="3007" y="7879"/>
                  </a:lnTo>
                  <a:lnTo>
                    <a:pt x="1115" y="8431"/>
                  </a:lnTo>
                  <a:cubicBezTo>
                    <a:pt x="824" y="8513"/>
                    <a:pt x="809" y="8927"/>
                    <a:pt x="1100" y="9029"/>
                  </a:cubicBezTo>
                  <a:lnTo>
                    <a:pt x="3084" y="9725"/>
                  </a:lnTo>
                  <a:lnTo>
                    <a:pt x="1330" y="10134"/>
                  </a:lnTo>
                  <a:cubicBezTo>
                    <a:pt x="1059" y="10200"/>
                    <a:pt x="998" y="10553"/>
                    <a:pt x="1218" y="10706"/>
                  </a:cubicBezTo>
                  <a:cubicBezTo>
                    <a:pt x="1877" y="11151"/>
                    <a:pt x="2649" y="11427"/>
                    <a:pt x="3442" y="11499"/>
                  </a:cubicBezTo>
                  <a:cubicBezTo>
                    <a:pt x="2803" y="11565"/>
                    <a:pt x="2153" y="11652"/>
                    <a:pt x="1576" y="11933"/>
                  </a:cubicBezTo>
                  <a:cubicBezTo>
                    <a:pt x="1003" y="12215"/>
                    <a:pt x="512" y="12752"/>
                    <a:pt x="461" y="13391"/>
                  </a:cubicBezTo>
                  <a:cubicBezTo>
                    <a:pt x="425" y="13784"/>
                    <a:pt x="568" y="14173"/>
                    <a:pt x="701" y="14546"/>
                  </a:cubicBezTo>
                  <a:cubicBezTo>
                    <a:pt x="1294" y="16182"/>
                    <a:pt x="1944" y="17890"/>
                    <a:pt x="3263" y="19020"/>
                  </a:cubicBezTo>
                  <a:cubicBezTo>
                    <a:pt x="4066" y="19701"/>
                    <a:pt x="5462" y="20291"/>
                    <a:pt x="6717" y="20291"/>
                  </a:cubicBezTo>
                  <a:cubicBezTo>
                    <a:pt x="7259" y="20291"/>
                    <a:pt x="7776" y="20180"/>
                    <a:pt x="8207" y="19920"/>
                  </a:cubicBezTo>
                  <a:cubicBezTo>
                    <a:pt x="8871" y="19516"/>
                    <a:pt x="8836" y="18718"/>
                    <a:pt x="8887" y="18028"/>
                  </a:cubicBezTo>
                  <a:cubicBezTo>
                    <a:pt x="8984" y="16826"/>
                    <a:pt x="9076" y="15620"/>
                    <a:pt x="9168" y="14418"/>
                  </a:cubicBezTo>
                  <a:cubicBezTo>
                    <a:pt x="9255" y="13329"/>
                    <a:pt x="9332" y="12245"/>
                    <a:pt x="9347" y="11156"/>
                  </a:cubicBezTo>
                  <a:cubicBezTo>
                    <a:pt x="9362" y="10461"/>
                    <a:pt x="9347" y="9766"/>
                    <a:pt x="9311" y="9070"/>
                  </a:cubicBezTo>
                  <a:cubicBezTo>
                    <a:pt x="9255" y="7976"/>
                    <a:pt x="9127" y="6882"/>
                    <a:pt x="8877" y="5814"/>
                  </a:cubicBezTo>
                  <a:cubicBezTo>
                    <a:pt x="8427" y="3896"/>
                    <a:pt x="7573" y="2076"/>
                    <a:pt x="6382" y="507"/>
                  </a:cubicBezTo>
                  <a:lnTo>
                    <a:pt x="6382" y="507"/>
                  </a:lnTo>
                  <a:cubicBezTo>
                    <a:pt x="6571" y="1882"/>
                    <a:pt x="6755" y="3267"/>
                    <a:pt x="6939" y="4653"/>
                  </a:cubicBezTo>
                  <a:lnTo>
                    <a:pt x="46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34"/>
            <p:cNvSpPr/>
            <p:nvPr/>
          </p:nvSpPr>
          <p:spPr>
            <a:xfrm flipH="1">
              <a:off x="5921018" y="103329"/>
              <a:ext cx="512414" cy="1110425"/>
            </a:xfrm>
            <a:custGeom>
              <a:rect b="b" l="l" r="r" t="t"/>
              <a:pathLst>
                <a:path extrusionOk="0" h="20291" w="9363">
                  <a:moveTo>
                    <a:pt x="4694" y="0"/>
                  </a:moveTo>
                  <a:lnTo>
                    <a:pt x="4694" y="0"/>
                  </a:lnTo>
                  <a:cubicBezTo>
                    <a:pt x="4463" y="1232"/>
                    <a:pt x="4685" y="2537"/>
                    <a:pt x="5285" y="3634"/>
                  </a:cubicBezTo>
                  <a:lnTo>
                    <a:pt x="5285" y="3634"/>
                  </a:lnTo>
                  <a:cubicBezTo>
                    <a:pt x="5075" y="3320"/>
                    <a:pt x="4865" y="3005"/>
                    <a:pt x="4653" y="2690"/>
                  </a:cubicBezTo>
                  <a:cubicBezTo>
                    <a:pt x="4459" y="2409"/>
                    <a:pt x="4250" y="2107"/>
                    <a:pt x="3851" y="2107"/>
                  </a:cubicBezTo>
                  <a:cubicBezTo>
                    <a:pt x="3570" y="2107"/>
                    <a:pt x="3314" y="2286"/>
                    <a:pt x="3181" y="2536"/>
                  </a:cubicBezTo>
                  <a:cubicBezTo>
                    <a:pt x="2925" y="3022"/>
                    <a:pt x="3145" y="3590"/>
                    <a:pt x="3508" y="3963"/>
                  </a:cubicBezTo>
                  <a:cubicBezTo>
                    <a:pt x="3804" y="4259"/>
                    <a:pt x="4188" y="4453"/>
                    <a:pt x="4571" y="4634"/>
                  </a:cubicBezTo>
                  <a:lnTo>
                    <a:pt x="4571" y="4634"/>
                  </a:lnTo>
                  <a:cubicBezTo>
                    <a:pt x="3753" y="4250"/>
                    <a:pt x="2935" y="3861"/>
                    <a:pt x="2118" y="3472"/>
                  </a:cubicBezTo>
                  <a:lnTo>
                    <a:pt x="2118" y="3472"/>
                  </a:lnTo>
                  <a:cubicBezTo>
                    <a:pt x="2312" y="4377"/>
                    <a:pt x="2813" y="5215"/>
                    <a:pt x="3513" y="5824"/>
                  </a:cubicBezTo>
                  <a:cubicBezTo>
                    <a:pt x="2612" y="5060"/>
                    <a:pt x="1434" y="4631"/>
                    <a:pt x="254" y="4631"/>
                  </a:cubicBezTo>
                  <a:cubicBezTo>
                    <a:pt x="170" y="4631"/>
                    <a:pt x="85" y="4633"/>
                    <a:pt x="1" y="4638"/>
                  </a:cubicBezTo>
                  <a:lnTo>
                    <a:pt x="2992" y="6811"/>
                  </a:lnTo>
                  <a:lnTo>
                    <a:pt x="1443" y="7025"/>
                  </a:lnTo>
                  <a:cubicBezTo>
                    <a:pt x="1187" y="7056"/>
                    <a:pt x="1167" y="7419"/>
                    <a:pt x="1417" y="7485"/>
                  </a:cubicBezTo>
                  <a:lnTo>
                    <a:pt x="3007" y="7879"/>
                  </a:lnTo>
                  <a:lnTo>
                    <a:pt x="1115" y="8431"/>
                  </a:lnTo>
                  <a:cubicBezTo>
                    <a:pt x="824" y="8513"/>
                    <a:pt x="809" y="8927"/>
                    <a:pt x="1100" y="9029"/>
                  </a:cubicBezTo>
                  <a:lnTo>
                    <a:pt x="3084" y="9725"/>
                  </a:lnTo>
                  <a:lnTo>
                    <a:pt x="1330" y="10134"/>
                  </a:lnTo>
                  <a:cubicBezTo>
                    <a:pt x="1059" y="10200"/>
                    <a:pt x="998" y="10553"/>
                    <a:pt x="1218" y="10706"/>
                  </a:cubicBezTo>
                  <a:cubicBezTo>
                    <a:pt x="1877" y="11151"/>
                    <a:pt x="2649" y="11427"/>
                    <a:pt x="3442" y="11499"/>
                  </a:cubicBezTo>
                  <a:cubicBezTo>
                    <a:pt x="2803" y="11565"/>
                    <a:pt x="2153" y="11652"/>
                    <a:pt x="1576" y="11933"/>
                  </a:cubicBezTo>
                  <a:cubicBezTo>
                    <a:pt x="1003" y="12215"/>
                    <a:pt x="512" y="12752"/>
                    <a:pt x="461" y="13391"/>
                  </a:cubicBezTo>
                  <a:cubicBezTo>
                    <a:pt x="425" y="13784"/>
                    <a:pt x="568" y="14173"/>
                    <a:pt x="701" y="14546"/>
                  </a:cubicBezTo>
                  <a:cubicBezTo>
                    <a:pt x="1294" y="16182"/>
                    <a:pt x="1944" y="17890"/>
                    <a:pt x="3263" y="19020"/>
                  </a:cubicBezTo>
                  <a:cubicBezTo>
                    <a:pt x="4066" y="19701"/>
                    <a:pt x="5462" y="20291"/>
                    <a:pt x="6717" y="20291"/>
                  </a:cubicBezTo>
                  <a:cubicBezTo>
                    <a:pt x="7259" y="20291"/>
                    <a:pt x="7776" y="20180"/>
                    <a:pt x="8207" y="19920"/>
                  </a:cubicBezTo>
                  <a:cubicBezTo>
                    <a:pt x="8871" y="19516"/>
                    <a:pt x="8836" y="18718"/>
                    <a:pt x="8887" y="18028"/>
                  </a:cubicBezTo>
                  <a:cubicBezTo>
                    <a:pt x="8984" y="16826"/>
                    <a:pt x="9076" y="15620"/>
                    <a:pt x="9168" y="14418"/>
                  </a:cubicBezTo>
                  <a:cubicBezTo>
                    <a:pt x="9255" y="13329"/>
                    <a:pt x="9332" y="12245"/>
                    <a:pt x="9347" y="11156"/>
                  </a:cubicBezTo>
                  <a:cubicBezTo>
                    <a:pt x="9362" y="10461"/>
                    <a:pt x="9347" y="9766"/>
                    <a:pt x="9311" y="9070"/>
                  </a:cubicBezTo>
                  <a:cubicBezTo>
                    <a:pt x="9255" y="7976"/>
                    <a:pt x="9127" y="6882"/>
                    <a:pt x="8877" y="5814"/>
                  </a:cubicBezTo>
                  <a:cubicBezTo>
                    <a:pt x="8427" y="3896"/>
                    <a:pt x="7573" y="2076"/>
                    <a:pt x="6382" y="507"/>
                  </a:cubicBezTo>
                  <a:lnTo>
                    <a:pt x="6382" y="507"/>
                  </a:lnTo>
                  <a:cubicBezTo>
                    <a:pt x="6571" y="1882"/>
                    <a:pt x="6755" y="3267"/>
                    <a:pt x="6939" y="4653"/>
                  </a:cubicBezTo>
                  <a:lnTo>
                    <a:pt x="4694" y="0"/>
                  </a:lnTo>
                  <a:close/>
                </a:path>
              </a:pathLst>
            </a:custGeom>
            <a:solidFill>
              <a:srgbClr val="C0F6FF">
                <a:alpha val="4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34"/>
            <p:cNvSpPr/>
            <p:nvPr/>
          </p:nvSpPr>
          <p:spPr>
            <a:xfrm flipH="1">
              <a:off x="6826381" y="1452810"/>
              <a:ext cx="575022" cy="388985"/>
            </a:xfrm>
            <a:custGeom>
              <a:rect b="b" l="l" r="r" t="t"/>
              <a:pathLst>
                <a:path extrusionOk="0" h="7108" w="10507">
                  <a:moveTo>
                    <a:pt x="9776" y="1"/>
                  </a:moveTo>
                  <a:cubicBezTo>
                    <a:pt x="9157" y="1"/>
                    <a:pt x="7689" y="1132"/>
                    <a:pt x="7368" y="1320"/>
                  </a:cubicBezTo>
                  <a:cubicBezTo>
                    <a:pt x="5343" y="2501"/>
                    <a:pt x="3237" y="3549"/>
                    <a:pt x="1069" y="4459"/>
                  </a:cubicBezTo>
                  <a:cubicBezTo>
                    <a:pt x="742" y="4597"/>
                    <a:pt x="389" y="4746"/>
                    <a:pt x="195" y="5047"/>
                  </a:cubicBezTo>
                  <a:cubicBezTo>
                    <a:pt x="0" y="5349"/>
                    <a:pt x="67" y="5840"/>
                    <a:pt x="409" y="5947"/>
                  </a:cubicBezTo>
                  <a:cubicBezTo>
                    <a:pt x="456" y="5961"/>
                    <a:pt x="503" y="5968"/>
                    <a:pt x="549" y="5968"/>
                  </a:cubicBezTo>
                  <a:cubicBezTo>
                    <a:pt x="603" y="5968"/>
                    <a:pt x="656" y="5959"/>
                    <a:pt x="706" y="5942"/>
                  </a:cubicBezTo>
                  <a:lnTo>
                    <a:pt x="706" y="5942"/>
                  </a:lnTo>
                  <a:cubicBezTo>
                    <a:pt x="619" y="6013"/>
                    <a:pt x="537" y="6090"/>
                    <a:pt x="481" y="6182"/>
                  </a:cubicBezTo>
                  <a:cubicBezTo>
                    <a:pt x="287" y="6484"/>
                    <a:pt x="358" y="6975"/>
                    <a:pt x="696" y="7087"/>
                  </a:cubicBezTo>
                  <a:cubicBezTo>
                    <a:pt x="742" y="7101"/>
                    <a:pt x="787" y="7108"/>
                    <a:pt x="831" y="7108"/>
                  </a:cubicBezTo>
                  <a:cubicBezTo>
                    <a:pt x="1197" y="7108"/>
                    <a:pt x="1475" y="6648"/>
                    <a:pt x="1703" y="6310"/>
                  </a:cubicBezTo>
                  <a:cubicBezTo>
                    <a:pt x="2291" y="5441"/>
                    <a:pt x="3375" y="5083"/>
                    <a:pt x="4361" y="4720"/>
                  </a:cubicBezTo>
                  <a:cubicBezTo>
                    <a:pt x="5604" y="4260"/>
                    <a:pt x="6816" y="3692"/>
                    <a:pt x="7966" y="3033"/>
                  </a:cubicBezTo>
                  <a:cubicBezTo>
                    <a:pt x="8380" y="2792"/>
                    <a:pt x="10507" y="1750"/>
                    <a:pt x="10302" y="1248"/>
                  </a:cubicBezTo>
                  <a:cubicBezTo>
                    <a:pt x="10261" y="1148"/>
                    <a:pt x="10173" y="1106"/>
                    <a:pt x="10054" y="1106"/>
                  </a:cubicBezTo>
                  <a:cubicBezTo>
                    <a:pt x="9436" y="1106"/>
                    <a:pt x="7965" y="2246"/>
                    <a:pt x="7644" y="2435"/>
                  </a:cubicBezTo>
                  <a:cubicBezTo>
                    <a:pt x="5619" y="3621"/>
                    <a:pt x="3518" y="4674"/>
                    <a:pt x="1355" y="5589"/>
                  </a:cubicBezTo>
                  <a:cubicBezTo>
                    <a:pt x="1222" y="5645"/>
                    <a:pt x="1089" y="5707"/>
                    <a:pt x="962" y="5773"/>
                  </a:cubicBezTo>
                  <a:cubicBezTo>
                    <a:pt x="1130" y="5610"/>
                    <a:pt x="1284" y="5374"/>
                    <a:pt x="1422" y="5175"/>
                  </a:cubicBezTo>
                  <a:cubicBezTo>
                    <a:pt x="2015" y="4306"/>
                    <a:pt x="3094" y="3953"/>
                    <a:pt x="4085" y="3590"/>
                  </a:cubicBezTo>
                  <a:cubicBezTo>
                    <a:pt x="5333" y="3130"/>
                    <a:pt x="6539" y="2573"/>
                    <a:pt x="7695" y="1913"/>
                  </a:cubicBezTo>
                  <a:cubicBezTo>
                    <a:pt x="8104" y="1683"/>
                    <a:pt x="10231" y="645"/>
                    <a:pt x="10026" y="144"/>
                  </a:cubicBezTo>
                  <a:cubicBezTo>
                    <a:pt x="9985" y="43"/>
                    <a:pt x="9896" y="1"/>
                    <a:pt x="9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34"/>
            <p:cNvSpPr/>
            <p:nvPr/>
          </p:nvSpPr>
          <p:spPr>
            <a:xfrm flipH="1">
              <a:off x="4953051" y="224606"/>
              <a:ext cx="2164637" cy="1401453"/>
            </a:xfrm>
            <a:custGeom>
              <a:rect b="b" l="l" r="r" t="t"/>
              <a:pathLst>
                <a:path extrusionOk="0" h="25609" w="39553">
                  <a:moveTo>
                    <a:pt x="6357" y="0"/>
                  </a:moveTo>
                  <a:cubicBezTo>
                    <a:pt x="6200" y="0"/>
                    <a:pt x="6047" y="55"/>
                    <a:pt x="5936" y="172"/>
                  </a:cubicBezTo>
                  <a:cubicBezTo>
                    <a:pt x="5640" y="494"/>
                    <a:pt x="5860" y="985"/>
                    <a:pt x="6085" y="1348"/>
                  </a:cubicBezTo>
                  <a:cubicBezTo>
                    <a:pt x="6714" y="2371"/>
                    <a:pt x="7348" y="3393"/>
                    <a:pt x="7982" y="4426"/>
                  </a:cubicBezTo>
                  <a:cubicBezTo>
                    <a:pt x="7440" y="3618"/>
                    <a:pt x="6882" y="2805"/>
                    <a:pt x="6167" y="2151"/>
                  </a:cubicBezTo>
                  <a:cubicBezTo>
                    <a:pt x="5451" y="1491"/>
                    <a:pt x="4541" y="990"/>
                    <a:pt x="3569" y="939"/>
                  </a:cubicBezTo>
                  <a:lnTo>
                    <a:pt x="3569" y="939"/>
                  </a:lnTo>
                  <a:lnTo>
                    <a:pt x="6473" y="4032"/>
                  </a:lnTo>
                  <a:cubicBezTo>
                    <a:pt x="5814" y="3582"/>
                    <a:pt x="5154" y="3122"/>
                    <a:pt x="4500" y="2667"/>
                  </a:cubicBezTo>
                  <a:cubicBezTo>
                    <a:pt x="3712" y="2123"/>
                    <a:pt x="2847" y="1553"/>
                    <a:pt x="1908" y="1553"/>
                  </a:cubicBezTo>
                  <a:cubicBezTo>
                    <a:pt x="1823" y="1553"/>
                    <a:pt x="1738" y="1558"/>
                    <a:pt x="1652" y="1568"/>
                  </a:cubicBezTo>
                  <a:cubicBezTo>
                    <a:pt x="2787" y="2953"/>
                    <a:pt x="4132" y="4160"/>
                    <a:pt x="5640" y="5126"/>
                  </a:cubicBezTo>
                  <a:cubicBezTo>
                    <a:pt x="5627" y="5126"/>
                    <a:pt x="5615" y="5127"/>
                    <a:pt x="5602" y="5127"/>
                  </a:cubicBezTo>
                  <a:cubicBezTo>
                    <a:pt x="4656" y="5127"/>
                    <a:pt x="3809" y="4562"/>
                    <a:pt x="3002" y="4058"/>
                  </a:cubicBezTo>
                  <a:cubicBezTo>
                    <a:pt x="2315" y="3629"/>
                    <a:pt x="1542" y="3217"/>
                    <a:pt x="758" y="3217"/>
                  </a:cubicBezTo>
                  <a:cubicBezTo>
                    <a:pt x="608" y="3217"/>
                    <a:pt x="458" y="3232"/>
                    <a:pt x="307" y="3265"/>
                  </a:cubicBezTo>
                  <a:cubicBezTo>
                    <a:pt x="1698" y="4252"/>
                    <a:pt x="3186" y="5106"/>
                    <a:pt x="4740" y="5806"/>
                  </a:cubicBezTo>
                  <a:lnTo>
                    <a:pt x="1" y="4671"/>
                  </a:lnTo>
                  <a:lnTo>
                    <a:pt x="1" y="4671"/>
                  </a:lnTo>
                  <a:cubicBezTo>
                    <a:pt x="42" y="5244"/>
                    <a:pt x="512" y="5678"/>
                    <a:pt x="936" y="6052"/>
                  </a:cubicBezTo>
                  <a:cubicBezTo>
                    <a:pt x="1611" y="6635"/>
                    <a:pt x="2276" y="7217"/>
                    <a:pt x="2946" y="7795"/>
                  </a:cubicBezTo>
                  <a:cubicBezTo>
                    <a:pt x="2946" y="7836"/>
                    <a:pt x="2961" y="7867"/>
                    <a:pt x="2971" y="7897"/>
                  </a:cubicBezTo>
                  <a:cubicBezTo>
                    <a:pt x="2986" y="7933"/>
                    <a:pt x="2997" y="7964"/>
                    <a:pt x="3017" y="7995"/>
                  </a:cubicBezTo>
                  <a:cubicBezTo>
                    <a:pt x="3043" y="8356"/>
                    <a:pt x="3463" y="8471"/>
                    <a:pt x="3849" y="8471"/>
                  </a:cubicBezTo>
                  <a:cubicBezTo>
                    <a:pt x="3922" y="8471"/>
                    <a:pt x="3993" y="8467"/>
                    <a:pt x="4060" y="8460"/>
                  </a:cubicBezTo>
                  <a:cubicBezTo>
                    <a:pt x="4699" y="8398"/>
                    <a:pt x="5328" y="8332"/>
                    <a:pt x="5967" y="8271"/>
                  </a:cubicBezTo>
                  <a:lnTo>
                    <a:pt x="5967" y="8271"/>
                  </a:lnTo>
                  <a:cubicBezTo>
                    <a:pt x="5671" y="8358"/>
                    <a:pt x="5369" y="8480"/>
                    <a:pt x="5093" y="8634"/>
                  </a:cubicBezTo>
                  <a:cubicBezTo>
                    <a:pt x="4546" y="8935"/>
                    <a:pt x="4735" y="9758"/>
                    <a:pt x="5364" y="9774"/>
                  </a:cubicBezTo>
                  <a:lnTo>
                    <a:pt x="6806" y="9799"/>
                  </a:lnTo>
                  <a:lnTo>
                    <a:pt x="4735" y="10991"/>
                  </a:lnTo>
                  <a:cubicBezTo>
                    <a:pt x="4413" y="11180"/>
                    <a:pt x="4428" y="11650"/>
                    <a:pt x="4761" y="11803"/>
                  </a:cubicBezTo>
                  <a:cubicBezTo>
                    <a:pt x="5296" y="12054"/>
                    <a:pt x="5891" y="12188"/>
                    <a:pt x="6482" y="12188"/>
                  </a:cubicBezTo>
                  <a:cubicBezTo>
                    <a:pt x="6602" y="12188"/>
                    <a:pt x="6722" y="12183"/>
                    <a:pt x="6841" y="12172"/>
                  </a:cubicBezTo>
                  <a:lnTo>
                    <a:pt x="6841" y="12172"/>
                  </a:lnTo>
                  <a:cubicBezTo>
                    <a:pt x="6279" y="12356"/>
                    <a:pt x="5758" y="12647"/>
                    <a:pt x="5297" y="13020"/>
                  </a:cubicBezTo>
                  <a:cubicBezTo>
                    <a:pt x="4951" y="13301"/>
                    <a:pt x="5205" y="13795"/>
                    <a:pt x="5573" y="13795"/>
                  </a:cubicBezTo>
                  <a:cubicBezTo>
                    <a:pt x="5641" y="13795"/>
                    <a:pt x="5711" y="13778"/>
                    <a:pt x="5783" y="13741"/>
                  </a:cubicBezTo>
                  <a:cubicBezTo>
                    <a:pt x="5844" y="13710"/>
                    <a:pt x="5906" y="13670"/>
                    <a:pt x="5962" y="13629"/>
                  </a:cubicBezTo>
                  <a:lnTo>
                    <a:pt x="5962" y="13629"/>
                  </a:lnTo>
                  <a:cubicBezTo>
                    <a:pt x="5732" y="13854"/>
                    <a:pt x="5502" y="14094"/>
                    <a:pt x="5272" y="14324"/>
                  </a:cubicBezTo>
                  <a:cubicBezTo>
                    <a:pt x="5098" y="14498"/>
                    <a:pt x="4919" y="14692"/>
                    <a:pt x="4842" y="14917"/>
                  </a:cubicBezTo>
                  <a:cubicBezTo>
                    <a:pt x="4710" y="15314"/>
                    <a:pt x="5019" y="15743"/>
                    <a:pt x="5431" y="15743"/>
                  </a:cubicBezTo>
                  <a:cubicBezTo>
                    <a:pt x="5449" y="15743"/>
                    <a:pt x="5468" y="15742"/>
                    <a:pt x="5487" y="15740"/>
                  </a:cubicBezTo>
                  <a:cubicBezTo>
                    <a:pt x="5512" y="15740"/>
                    <a:pt x="5533" y="15735"/>
                    <a:pt x="5558" y="15730"/>
                  </a:cubicBezTo>
                  <a:cubicBezTo>
                    <a:pt x="5599" y="15986"/>
                    <a:pt x="5727" y="16221"/>
                    <a:pt x="5947" y="16349"/>
                  </a:cubicBezTo>
                  <a:cubicBezTo>
                    <a:pt x="6059" y="16415"/>
                    <a:pt x="6172" y="16441"/>
                    <a:pt x="6294" y="16446"/>
                  </a:cubicBezTo>
                  <a:cubicBezTo>
                    <a:pt x="6085" y="16824"/>
                    <a:pt x="6059" y="17325"/>
                    <a:pt x="6330" y="17652"/>
                  </a:cubicBezTo>
                  <a:cubicBezTo>
                    <a:pt x="6471" y="17817"/>
                    <a:pt x="6690" y="17909"/>
                    <a:pt x="6906" y="17909"/>
                  </a:cubicBezTo>
                  <a:cubicBezTo>
                    <a:pt x="6965" y="17909"/>
                    <a:pt x="7024" y="17902"/>
                    <a:pt x="7082" y="17888"/>
                  </a:cubicBezTo>
                  <a:lnTo>
                    <a:pt x="7082" y="17888"/>
                  </a:lnTo>
                  <a:cubicBezTo>
                    <a:pt x="6867" y="18133"/>
                    <a:pt x="6780" y="18491"/>
                    <a:pt x="6893" y="18798"/>
                  </a:cubicBezTo>
                  <a:cubicBezTo>
                    <a:pt x="7026" y="19149"/>
                    <a:pt x="7400" y="19381"/>
                    <a:pt x="7777" y="19381"/>
                  </a:cubicBezTo>
                  <a:cubicBezTo>
                    <a:pt x="7789" y="19381"/>
                    <a:pt x="7801" y="19381"/>
                    <a:pt x="7813" y="19380"/>
                  </a:cubicBezTo>
                  <a:lnTo>
                    <a:pt x="7813" y="19380"/>
                  </a:lnTo>
                  <a:lnTo>
                    <a:pt x="7798" y="19488"/>
                  </a:lnTo>
                  <a:cubicBezTo>
                    <a:pt x="7404" y="19754"/>
                    <a:pt x="7061" y="20137"/>
                    <a:pt x="7225" y="20556"/>
                  </a:cubicBezTo>
                  <a:cubicBezTo>
                    <a:pt x="7291" y="20715"/>
                    <a:pt x="7419" y="20827"/>
                    <a:pt x="7573" y="20899"/>
                  </a:cubicBezTo>
                  <a:lnTo>
                    <a:pt x="7516" y="21252"/>
                  </a:lnTo>
                  <a:cubicBezTo>
                    <a:pt x="7445" y="21277"/>
                    <a:pt x="7373" y="21308"/>
                    <a:pt x="7302" y="21328"/>
                  </a:cubicBezTo>
                  <a:cubicBezTo>
                    <a:pt x="6530" y="21533"/>
                    <a:pt x="5732" y="21589"/>
                    <a:pt x="4940" y="21686"/>
                  </a:cubicBezTo>
                  <a:cubicBezTo>
                    <a:pt x="3937" y="21814"/>
                    <a:pt x="2905" y="22019"/>
                    <a:pt x="2087" y="22607"/>
                  </a:cubicBezTo>
                  <a:cubicBezTo>
                    <a:pt x="1974" y="22688"/>
                    <a:pt x="1851" y="22796"/>
                    <a:pt x="1851" y="22939"/>
                  </a:cubicBezTo>
                  <a:cubicBezTo>
                    <a:pt x="1851" y="23108"/>
                    <a:pt x="2030" y="23235"/>
                    <a:pt x="2204" y="23235"/>
                  </a:cubicBezTo>
                  <a:cubicBezTo>
                    <a:pt x="2378" y="23235"/>
                    <a:pt x="2531" y="23154"/>
                    <a:pt x="2685" y="23072"/>
                  </a:cubicBezTo>
                  <a:lnTo>
                    <a:pt x="2685" y="23072"/>
                  </a:lnTo>
                  <a:cubicBezTo>
                    <a:pt x="2414" y="23256"/>
                    <a:pt x="2148" y="23450"/>
                    <a:pt x="1882" y="23634"/>
                  </a:cubicBezTo>
                  <a:cubicBezTo>
                    <a:pt x="1821" y="23680"/>
                    <a:pt x="1754" y="23731"/>
                    <a:pt x="1713" y="23793"/>
                  </a:cubicBezTo>
                  <a:cubicBezTo>
                    <a:pt x="1667" y="23864"/>
                    <a:pt x="1662" y="23956"/>
                    <a:pt x="1703" y="24018"/>
                  </a:cubicBezTo>
                  <a:cubicBezTo>
                    <a:pt x="1743" y="24069"/>
                    <a:pt x="1805" y="24085"/>
                    <a:pt x="1871" y="24085"/>
                  </a:cubicBezTo>
                  <a:cubicBezTo>
                    <a:pt x="1923" y="24085"/>
                    <a:pt x="1978" y="24075"/>
                    <a:pt x="2025" y="24064"/>
                  </a:cubicBezTo>
                  <a:cubicBezTo>
                    <a:pt x="2163" y="24023"/>
                    <a:pt x="2312" y="23992"/>
                    <a:pt x="2455" y="23956"/>
                  </a:cubicBezTo>
                  <a:lnTo>
                    <a:pt x="2455" y="23956"/>
                  </a:lnTo>
                  <a:cubicBezTo>
                    <a:pt x="2317" y="24028"/>
                    <a:pt x="2204" y="24145"/>
                    <a:pt x="2128" y="24278"/>
                  </a:cubicBezTo>
                  <a:cubicBezTo>
                    <a:pt x="2097" y="24340"/>
                    <a:pt x="2071" y="24401"/>
                    <a:pt x="2061" y="24473"/>
                  </a:cubicBezTo>
                  <a:cubicBezTo>
                    <a:pt x="2037" y="24718"/>
                    <a:pt x="2303" y="24909"/>
                    <a:pt x="2552" y="24909"/>
                  </a:cubicBezTo>
                  <a:cubicBezTo>
                    <a:pt x="2567" y="24909"/>
                    <a:pt x="2583" y="24909"/>
                    <a:pt x="2598" y="24907"/>
                  </a:cubicBezTo>
                  <a:cubicBezTo>
                    <a:pt x="2721" y="24892"/>
                    <a:pt x="2838" y="24851"/>
                    <a:pt x="2940" y="24790"/>
                  </a:cubicBezTo>
                  <a:lnTo>
                    <a:pt x="2940" y="24790"/>
                  </a:lnTo>
                  <a:cubicBezTo>
                    <a:pt x="2920" y="24810"/>
                    <a:pt x="2905" y="24825"/>
                    <a:pt x="2894" y="24841"/>
                  </a:cubicBezTo>
                  <a:cubicBezTo>
                    <a:pt x="2792" y="24969"/>
                    <a:pt x="2726" y="25148"/>
                    <a:pt x="2787" y="25301"/>
                  </a:cubicBezTo>
                  <a:cubicBezTo>
                    <a:pt x="2868" y="25535"/>
                    <a:pt x="3147" y="25609"/>
                    <a:pt x="3400" y="25609"/>
                  </a:cubicBezTo>
                  <a:cubicBezTo>
                    <a:pt x="3418" y="25609"/>
                    <a:pt x="3435" y="25608"/>
                    <a:pt x="3452" y="25608"/>
                  </a:cubicBezTo>
                  <a:cubicBezTo>
                    <a:pt x="4280" y="25592"/>
                    <a:pt x="5067" y="25240"/>
                    <a:pt x="5819" y="24887"/>
                  </a:cubicBezTo>
                  <a:lnTo>
                    <a:pt x="7353" y="24176"/>
                  </a:lnTo>
                  <a:cubicBezTo>
                    <a:pt x="7841" y="24081"/>
                    <a:pt x="8797" y="23969"/>
                    <a:pt x="9806" y="23969"/>
                  </a:cubicBezTo>
                  <a:cubicBezTo>
                    <a:pt x="10478" y="23969"/>
                    <a:pt x="11173" y="24019"/>
                    <a:pt x="11770" y="24156"/>
                  </a:cubicBezTo>
                  <a:cubicBezTo>
                    <a:pt x="12162" y="24247"/>
                    <a:pt x="12766" y="24310"/>
                    <a:pt x="13499" y="24310"/>
                  </a:cubicBezTo>
                  <a:cubicBezTo>
                    <a:pt x="16122" y="24310"/>
                    <a:pt x="20406" y="23509"/>
                    <a:pt x="22604" y="20372"/>
                  </a:cubicBezTo>
                  <a:lnTo>
                    <a:pt x="31546" y="18245"/>
                  </a:lnTo>
                  <a:lnTo>
                    <a:pt x="39231" y="17397"/>
                  </a:lnTo>
                  <a:lnTo>
                    <a:pt x="39553" y="17238"/>
                  </a:lnTo>
                  <a:lnTo>
                    <a:pt x="36592" y="16967"/>
                  </a:lnTo>
                  <a:cubicBezTo>
                    <a:pt x="36592" y="16967"/>
                    <a:pt x="35965" y="15370"/>
                    <a:pt x="34218" y="15370"/>
                  </a:cubicBezTo>
                  <a:cubicBezTo>
                    <a:pt x="33542" y="15370"/>
                    <a:pt x="32698" y="15609"/>
                    <a:pt x="31659" y="16272"/>
                  </a:cubicBezTo>
                  <a:lnTo>
                    <a:pt x="26326" y="17990"/>
                  </a:lnTo>
                  <a:cubicBezTo>
                    <a:pt x="26326" y="17990"/>
                    <a:pt x="23646" y="16260"/>
                    <a:pt x="20323" y="16260"/>
                  </a:cubicBezTo>
                  <a:cubicBezTo>
                    <a:pt x="19823" y="16260"/>
                    <a:pt x="19308" y="16299"/>
                    <a:pt x="18785" y="16390"/>
                  </a:cubicBezTo>
                  <a:lnTo>
                    <a:pt x="15242" y="12478"/>
                  </a:lnTo>
                  <a:cubicBezTo>
                    <a:pt x="15242" y="12478"/>
                    <a:pt x="13570" y="8864"/>
                    <a:pt x="10262" y="6742"/>
                  </a:cubicBezTo>
                  <a:cubicBezTo>
                    <a:pt x="9280" y="4825"/>
                    <a:pt x="8360" y="2866"/>
                    <a:pt x="7389" y="939"/>
                  </a:cubicBezTo>
                  <a:cubicBezTo>
                    <a:pt x="7210" y="591"/>
                    <a:pt x="7015" y="213"/>
                    <a:pt x="6627" y="54"/>
                  </a:cubicBezTo>
                  <a:cubicBezTo>
                    <a:pt x="6541" y="19"/>
                    <a:pt x="6448" y="0"/>
                    <a:pt x="6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34"/>
            <p:cNvSpPr/>
            <p:nvPr/>
          </p:nvSpPr>
          <p:spPr>
            <a:xfrm flipH="1">
              <a:off x="5231400" y="1107313"/>
              <a:ext cx="32508" cy="30099"/>
            </a:xfrm>
            <a:custGeom>
              <a:rect b="b" l="l" r="r" t="t"/>
              <a:pathLst>
                <a:path extrusionOk="0" h="550" w="594">
                  <a:moveTo>
                    <a:pt x="303" y="1"/>
                  </a:moveTo>
                  <a:cubicBezTo>
                    <a:pt x="288" y="1"/>
                    <a:pt x="272" y="2"/>
                    <a:pt x="256" y="5"/>
                  </a:cubicBezTo>
                  <a:cubicBezTo>
                    <a:pt x="103" y="20"/>
                    <a:pt x="0" y="169"/>
                    <a:pt x="26" y="317"/>
                  </a:cubicBezTo>
                  <a:cubicBezTo>
                    <a:pt x="45" y="457"/>
                    <a:pt x="161" y="550"/>
                    <a:pt x="297" y="550"/>
                  </a:cubicBezTo>
                  <a:cubicBezTo>
                    <a:pt x="311" y="550"/>
                    <a:pt x="324" y="549"/>
                    <a:pt x="338" y="547"/>
                  </a:cubicBezTo>
                  <a:cubicBezTo>
                    <a:pt x="491" y="526"/>
                    <a:pt x="593" y="378"/>
                    <a:pt x="568" y="235"/>
                  </a:cubicBezTo>
                  <a:cubicBezTo>
                    <a:pt x="550" y="97"/>
                    <a:pt x="437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34"/>
            <p:cNvSpPr/>
            <p:nvPr/>
          </p:nvSpPr>
          <p:spPr>
            <a:xfrm flipH="1">
              <a:off x="5988861" y="1320752"/>
              <a:ext cx="500100" cy="157499"/>
            </a:xfrm>
            <a:custGeom>
              <a:rect b="b" l="l" r="r" t="t"/>
              <a:pathLst>
                <a:path extrusionOk="0" h="2878" w="9138">
                  <a:moveTo>
                    <a:pt x="9137" y="1"/>
                  </a:moveTo>
                  <a:lnTo>
                    <a:pt x="9137" y="1"/>
                  </a:lnTo>
                  <a:cubicBezTo>
                    <a:pt x="8754" y="763"/>
                    <a:pt x="8120" y="1335"/>
                    <a:pt x="7399" y="1744"/>
                  </a:cubicBezTo>
                  <a:cubicBezTo>
                    <a:pt x="7031" y="1944"/>
                    <a:pt x="6647" y="2097"/>
                    <a:pt x="6254" y="2215"/>
                  </a:cubicBezTo>
                  <a:cubicBezTo>
                    <a:pt x="5855" y="2327"/>
                    <a:pt x="5451" y="2409"/>
                    <a:pt x="5037" y="2460"/>
                  </a:cubicBezTo>
                  <a:cubicBezTo>
                    <a:pt x="4628" y="2521"/>
                    <a:pt x="4214" y="2552"/>
                    <a:pt x="3789" y="2572"/>
                  </a:cubicBezTo>
                  <a:cubicBezTo>
                    <a:pt x="3370" y="2598"/>
                    <a:pt x="2956" y="2603"/>
                    <a:pt x="2532" y="2608"/>
                  </a:cubicBezTo>
                  <a:cubicBezTo>
                    <a:pt x="2470" y="2609"/>
                    <a:pt x="2409" y="2609"/>
                    <a:pt x="2348" y="2609"/>
                  </a:cubicBezTo>
                  <a:cubicBezTo>
                    <a:pt x="1566" y="2609"/>
                    <a:pt x="783" y="2579"/>
                    <a:pt x="1" y="2532"/>
                  </a:cubicBezTo>
                  <a:lnTo>
                    <a:pt x="1" y="2532"/>
                  </a:lnTo>
                  <a:cubicBezTo>
                    <a:pt x="834" y="2711"/>
                    <a:pt x="1678" y="2818"/>
                    <a:pt x="2527" y="2859"/>
                  </a:cubicBezTo>
                  <a:cubicBezTo>
                    <a:pt x="2806" y="2871"/>
                    <a:pt x="3086" y="2877"/>
                    <a:pt x="3366" y="2877"/>
                  </a:cubicBezTo>
                  <a:cubicBezTo>
                    <a:pt x="3939" y="2877"/>
                    <a:pt x="4513" y="2849"/>
                    <a:pt x="5083" y="2777"/>
                  </a:cubicBezTo>
                  <a:cubicBezTo>
                    <a:pt x="5507" y="2711"/>
                    <a:pt x="5927" y="2629"/>
                    <a:pt x="6341" y="2496"/>
                  </a:cubicBezTo>
                  <a:cubicBezTo>
                    <a:pt x="6760" y="2353"/>
                    <a:pt x="7159" y="2189"/>
                    <a:pt x="7527" y="1949"/>
                  </a:cubicBezTo>
                  <a:cubicBezTo>
                    <a:pt x="7895" y="1729"/>
                    <a:pt x="8227" y="1437"/>
                    <a:pt x="8508" y="1115"/>
                  </a:cubicBezTo>
                  <a:cubicBezTo>
                    <a:pt x="8785" y="783"/>
                    <a:pt x="9010" y="405"/>
                    <a:pt x="9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34"/>
            <p:cNvSpPr/>
            <p:nvPr/>
          </p:nvSpPr>
          <p:spPr>
            <a:xfrm flipH="1">
              <a:off x="6669353" y="1490846"/>
              <a:ext cx="208512" cy="72018"/>
            </a:xfrm>
            <a:custGeom>
              <a:rect b="b" l="l" r="r" t="t"/>
              <a:pathLst>
                <a:path extrusionOk="0" h="1316" w="3810">
                  <a:moveTo>
                    <a:pt x="3508" y="1"/>
                  </a:moveTo>
                  <a:cubicBezTo>
                    <a:pt x="3264" y="1"/>
                    <a:pt x="3020" y="21"/>
                    <a:pt x="2782" y="58"/>
                  </a:cubicBezTo>
                  <a:cubicBezTo>
                    <a:pt x="2439" y="109"/>
                    <a:pt x="2107" y="190"/>
                    <a:pt x="1779" y="298"/>
                  </a:cubicBezTo>
                  <a:cubicBezTo>
                    <a:pt x="1452" y="415"/>
                    <a:pt x="1140" y="553"/>
                    <a:pt x="839" y="722"/>
                  </a:cubicBezTo>
                  <a:cubicBezTo>
                    <a:pt x="537" y="886"/>
                    <a:pt x="256" y="1080"/>
                    <a:pt x="0" y="1315"/>
                  </a:cubicBezTo>
                  <a:cubicBezTo>
                    <a:pt x="327" y="1193"/>
                    <a:pt x="634" y="1065"/>
                    <a:pt x="946" y="947"/>
                  </a:cubicBezTo>
                  <a:cubicBezTo>
                    <a:pt x="1263" y="830"/>
                    <a:pt x="1575" y="717"/>
                    <a:pt x="1887" y="605"/>
                  </a:cubicBezTo>
                  <a:cubicBezTo>
                    <a:pt x="2199" y="497"/>
                    <a:pt x="2521" y="395"/>
                    <a:pt x="2838" y="298"/>
                  </a:cubicBezTo>
                  <a:cubicBezTo>
                    <a:pt x="3160" y="206"/>
                    <a:pt x="3487" y="114"/>
                    <a:pt x="3809" y="12"/>
                  </a:cubicBezTo>
                  <a:cubicBezTo>
                    <a:pt x="3709" y="4"/>
                    <a:pt x="3609" y="1"/>
                    <a:pt x="35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52" name="Google Shape;1752;p34"/>
          <p:cNvSpPr/>
          <p:nvPr/>
        </p:nvSpPr>
        <p:spPr>
          <a:xfrm>
            <a:off x="7042157" y="2157354"/>
            <a:ext cx="1787508" cy="392427"/>
          </a:xfrm>
          <a:custGeom>
            <a:rect b="b" l="l" r="r" t="t"/>
            <a:pathLst>
              <a:path extrusionOk="0" h="5550" w="25283">
                <a:moveTo>
                  <a:pt x="15084" y="1"/>
                </a:moveTo>
                <a:cubicBezTo>
                  <a:pt x="12989" y="1"/>
                  <a:pt x="10917" y="1227"/>
                  <a:pt x="9949" y="3090"/>
                </a:cubicBezTo>
                <a:cubicBezTo>
                  <a:pt x="9176" y="2238"/>
                  <a:pt x="8030" y="1752"/>
                  <a:pt x="6882" y="1752"/>
                </a:cubicBezTo>
                <a:cubicBezTo>
                  <a:pt x="6694" y="1752"/>
                  <a:pt x="6506" y="1765"/>
                  <a:pt x="6319" y="1792"/>
                </a:cubicBezTo>
                <a:cubicBezTo>
                  <a:pt x="4995" y="1986"/>
                  <a:pt x="3794" y="2865"/>
                  <a:pt x="3211" y="4072"/>
                </a:cubicBezTo>
                <a:cubicBezTo>
                  <a:pt x="2908" y="3664"/>
                  <a:pt x="2400" y="3435"/>
                  <a:pt x="1896" y="3435"/>
                </a:cubicBezTo>
                <a:cubicBezTo>
                  <a:pt x="1668" y="3435"/>
                  <a:pt x="1440" y="3482"/>
                  <a:pt x="1232" y="3581"/>
                </a:cubicBezTo>
                <a:cubicBezTo>
                  <a:pt x="568" y="3903"/>
                  <a:pt x="0" y="4834"/>
                  <a:pt x="189" y="5550"/>
                </a:cubicBezTo>
                <a:lnTo>
                  <a:pt x="25109" y="5550"/>
                </a:lnTo>
                <a:cubicBezTo>
                  <a:pt x="25283" y="4415"/>
                  <a:pt x="24577" y="3193"/>
                  <a:pt x="23483" y="2814"/>
                </a:cubicBezTo>
                <a:cubicBezTo>
                  <a:pt x="23239" y="2729"/>
                  <a:pt x="22983" y="2689"/>
                  <a:pt x="22726" y="2689"/>
                </a:cubicBezTo>
                <a:cubicBezTo>
                  <a:pt x="21840" y="2689"/>
                  <a:pt x="20943" y="3168"/>
                  <a:pt x="20507" y="3944"/>
                </a:cubicBezTo>
                <a:cubicBezTo>
                  <a:pt x="19802" y="1812"/>
                  <a:pt x="17746" y="197"/>
                  <a:pt x="15507" y="18"/>
                </a:cubicBezTo>
                <a:cubicBezTo>
                  <a:pt x="15366" y="6"/>
                  <a:pt x="15225" y="1"/>
                  <a:pt x="150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16560000" dist="19050">
              <a:srgbClr val="000000">
                <a:alpha val="2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3" name="Google Shape;1753;p34"/>
          <p:cNvSpPr/>
          <p:nvPr/>
        </p:nvSpPr>
        <p:spPr>
          <a:xfrm>
            <a:off x="226618" y="253129"/>
            <a:ext cx="1787445" cy="392413"/>
          </a:xfrm>
          <a:custGeom>
            <a:rect b="b" l="l" r="r" t="t"/>
            <a:pathLst>
              <a:path extrusionOk="0" h="5550" w="25283">
                <a:moveTo>
                  <a:pt x="15084" y="1"/>
                </a:moveTo>
                <a:cubicBezTo>
                  <a:pt x="12989" y="1"/>
                  <a:pt x="10917" y="1227"/>
                  <a:pt x="9949" y="3090"/>
                </a:cubicBezTo>
                <a:cubicBezTo>
                  <a:pt x="9176" y="2238"/>
                  <a:pt x="8030" y="1752"/>
                  <a:pt x="6882" y="1752"/>
                </a:cubicBezTo>
                <a:cubicBezTo>
                  <a:pt x="6694" y="1752"/>
                  <a:pt x="6506" y="1765"/>
                  <a:pt x="6319" y="1792"/>
                </a:cubicBezTo>
                <a:cubicBezTo>
                  <a:pt x="4995" y="1986"/>
                  <a:pt x="3794" y="2865"/>
                  <a:pt x="3211" y="4072"/>
                </a:cubicBezTo>
                <a:cubicBezTo>
                  <a:pt x="2908" y="3664"/>
                  <a:pt x="2400" y="3435"/>
                  <a:pt x="1896" y="3435"/>
                </a:cubicBezTo>
                <a:cubicBezTo>
                  <a:pt x="1668" y="3435"/>
                  <a:pt x="1440" y="3482"/>
                  <a:pt x="1232" y="3581"/>
                </a:cubicBezTo>
                <a:cubicBezTo>
                  <a:pt x="568" y="3903"/>
                  <a:pt x="0" y="4834"/>
                  <a:pt x="189" y="5550"/>
                </a:cubicBezTo>
                <a:lnTo>
                  <a:pt x="25109" y="5550"/>
                </a:lnTo>
                <a:cubicBezTo>
                  <a:pt x="25283" y="4415"/>
                  <a:pt x="24577" y="3193"/>
                  <a:pt x="23483" y="2814"/>
                </a:cubicBezTo>
                <a:cubicBezTo>
                  <a:pt x="23239" y="2729"/>
                  <a:pt x="22983" y="2689"/>
                  <a:pt x="22726" y="2689"/>
                </a:cubicBezTo>
                <a:cubicBezTo>
                  <a:pt x="21840" y="2689"/>
                  <a:pt x="20943" y="3168"/>
                  <a:pt x="20507" y="3944"/>
                </a:cubicBezTo>
                <a:cubicBezTo>
                  <a:pt x="19802" y="1812"/>
                  <a:pt x="17746" y="197"/>
                  <a:pt x="15507" y="18"/>
                </a:cubicBezTo>
                <a:cubicBezTo>
                  <a:pt x="15366" y="6"/>
                  <a:pt x="15225" y="1"/>
                  <a:pt x="150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16560000" dist="19050">
              <a:srgbClr val="000000">
                <a:alpha val="2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4" name="Google Shape;1754;p34"/>
          <p:cNvSpPr/>
          <p:nvPr/>
        </p:nvSpPr>
        <p:spPr>
          <a:xfrm>
            <a:off x="3024474" y="4680298"/>
            <a:ext cx="2321359" cy="509629"/>
          </a:xfrm>
          <a:custGeom>
            <a:rect b="b" l="l" r="r" t="t"/>
            <a:pathLst>
              <a:path extrusionOk="0" h="5550" w="25283">
                <a:moveTo>
                  <a:pt x="15084" y="1"/>
                </a:moveTo>
                <a:cubicBezTo>
                  <a:pt x="12989" y="1"/>
                  <a:pt x="10917" y="1227"/>
                  <a:pt x="9949" y="3090"/>
                </a:cubicBezTo>
                <a:cubicBezTo>
                  <a:pt x="9176" y="2238"/>
                  <a:pt x="8030" y="1752"/>
                  <a:pt x="6882" y="1752"/>
                </a:cubicBezTo>
                <a:cubicBezTo>
                  <a:pt x="6694" y="1752"/>
                  <a:pt x="6506" y="1765"/>
                  <a:pt x="6319" y="1792"/>
                </a:cubicBezTo>
                <a:cubicBezTo>
                  <a:pt x="4995" y="1986"/>
                  <a:pt x="3794" y="2865"/>
                  <a:pt x="3211" y="4072"/>
                </a:cubicBezTo>
                <a:cubicBezTo>
                  <a:pt x="2908" y="3664"/>
                  <a:pt x="2400" y="3435"/>
                  <a:pt x="1896" y="3435"/>
                </a:cubicBezTo>
                <a:cubicBezTo>
                  <a:pt x="1668" y="3435"/>
                  <a:pt x="1440" y="3482"/>
                  <a:pt x="1232" y="3581"/>
                </a:cubicBezTo>
                <a:cubicBezTo>
                  <a:pt x="568" y="3903"/>
                  <a:pt x="0" y="4834"/>
                  <a:pt x="189" y="5550"/>
                </a:cubicBezTo>
                <a:lnTo>
                  <a:pt x="25109" y="5550"/>
                </a:lnTo>
                <a:cubicBezTo>
                  <a:pt x="25283" y="4415"/>
                  <a:pt x="24577" y="3193"/>
                  <a:pt x="23483" y="2814"/>
                </a:cubicBezTo>
                <a:cubicBezTo>
                  <a:pt x="23239" y="2729"/>
                  <a:pt x="22983" y="2689"/>
                  <a:pt x="22726" y="2689"/>
                </a:cubicBezTo>
                <a:cubicBezTo>
                  <a:pt x="21840" y="2689"/>
                  <a:pt x="20943" y="3168"/>
                  <a:pt x="20507" y="3944"/>
                </a:cubicBezTo>
                <a:cubicBezTo>
                  <a:pt x="19802" y="1812"/>
                  <a:pt x="17746" y="197"/>
                  <a:pt x="15507" y="18"/>
                </a:cubicBezTo>
                <a:cubicBezTo>
                  <a:pt x="15366" y="6"/>
                  <a:pt x="15225" y="1"/>
                  <a:pt x="150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16560000" dist="19050">
              <a:srgbClr val="000000">
                <a:alpha val="2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55" name="Google Shape;1755;p34"/>
          <p:cNvGrpSpPr/>
          <p:nvPr/>
        </p:nvGrpSpPr>
        <p:grpSpPr>
          <a:xfrm>
            <a:off x="4138619" y="4298095"/>
            <a:ext cx="845407" cy="845385"/>
            <a:chOff x="4039897" y="239125"/>
            <a:chExt cx="1064208" cy="1064180"/>
          </a:xfrm>
        </p:grpSpPr>
        <p:sp>
          <p:nvSpPr>
            <p:cNvPr id="1756" name="Google Shape;1756;p34"/>
            <p:cNvSpPr/>
            <p:nvPr/>
          </p:nvSpPr>
          <p:spPr>
            <a:xfrm>
              <a:off x="4039897" y="239125"/>
              <a:ext cx="1064208" cy="1064180"/>
            </a:xfrm>
            <a:custGeom>
              <a:rect b="b" l="l" r="r" t="t"/>
              <a:pathLst>
                <a:path extrusionOk="0" h="38054" w="38055">
                  <a:moveTo>
                    <a:pt x="19030" y="0"/>
                  </a:moveTo>
                  <a:cubicBezTo>
                    <a:pt x="8518" y="0"/>
                    <a:pt x="1" y="8518"/>
                    <a:pt x="1" y="19024"/>
                  </a:cubicBezTo>
                  <a:cubicBezTo>
                    <a:pt x="1" y="29531"/>
                    <a:pt x="8518" y="38054"/>
                    <a:pt x="19030" y="38054"/>
                  </a:cubicBezTo>
                  <a:cubicBezTo>
                    <a:pt x="29537" y="38054"/>
                    <a:pt x="38055" y="29531"/>
                    <a:pt x="38055" y="19024"/>
                  </a:cubicBezTo>
                  <a:cubicBezTo>
                    <a:pt x="38055" y="8518"/>
                    <a:pt x="29537" y="0"/>
                    <a:pt x="190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34"/>
            <p:cNvSpPr/>
            <p:nvPr/>
          </p:nvSpPr>
          <p:spPr>
            <a:xfrm>
              <a:off x="4191607" y="424674"/>
              <a:ext cx="760816" cy="693140"/>
            </a:xfrm>
            <a:custGeom>
              <a:rect b="b" l="l" r="r" t="t"/>
              <a:pathLst>
                <a:path extrusionOk="0" h="24786" w="27206">
                  <a:moveTo>
                    <a:pt x="13602" y="0"/>
                  </a:moveTo>
                  <a:cubicBezTo>
                    <a:pt x="10430" y="0"/>
                    <a:pt x="7258" y="1210"/>
                    <a:pt x="4837" y="3631"/>
                  </a:cubicBezTo>
                  <a:cubicBezTo>
                    <a:pt x="0" y="8468"/>
                    <a:pt x="0" y="16316"/>
                    <a:pt x="4837" y="21158"/>
                  </a:cubicBezTo>
                  <a:cubicBezTo>
                    <a:pt x="7258" y="23576"/>
                    <a:pt x="10430" y="24785"/>
                    <a:pt x="13602" y="24785"/>
                  </a:cubicBezTo>
                  <a:cubicBezTo>
                    <a:pt x="16774" y="24785"/>
                    <a:pt x="19945" y="23576"/>
                    <a:pt x="22363" y="21158"/>
                  </a:cubicBezTo>
                  <a:cubicBezTo>
                    <a:pt x="27205" y="16316"/>
                    <a:pt x="27205" y="8468"/>
                    <a:pt x="22363" y="3631"/>
                  </a:cubicBezTo>
                  <a:cubicBezTo>
                    <a:pt x="19945" y="1210"/>
                    <a:pt x="16774" y="0"/>
                    <a:pt x="1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34"/>
            <p:cNvSpPr/>
            <p:nvPr/>
          </p:nvSpPr>
          <p:spPr>
            <a:xfrm>
              <a:off x="4370472" y="569533"/>
              <a:ext cx="403227" cy="403227"/>
            </a:xfrm>
            <a:custGeom>
              <a:rect b="b" l="l" r="r" t="t"/>
              <a:pathLst>
                <a:path extrusionOk="0" h="14419" w="14419">
                  <a:moveTo>
                    <a:pt x="7209" y="0"/>
                  </a:moveTo>
                  <a:cubicBezTo>
                    <a:pt x="3226" y="0"/>
                    <a:pt x="0" y="3232"/>
                    <a:pt x="0" y="7209"/>
                  </a:cubicBezTo>
                  <a:cubicBezTo>
                    <a:pt x="0" y="11192"/>
                    <a:pt x="3226" y="14418"/>
                    <a:pt x="7209" y="14418"/>
                  </a:cubicBezTo>
                  <a:cubicBezTo>
                    <a:pt x="11187" y="14418"/>
                    <a:pt x="14418" y="11192"/>
                    <a:pt x="14418" y="7209"/>
                  </a:cubicBezTo>
                  <a:cubicBezTo>
                    <a:pt x="14418" y="3232"/>
                    <a:pt x="11187" y="0"/>
                    <a:pt x="7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9" name="Google Shape;1759;p34"/>
          <p:cNvGrpSpPr/>
          <p:nvPr/>
        </p:nvGrpSpPr>
        <p:grpSpPr>
          <a:xfrm>
            <a:off x="-21351" y="3745337"/>
            <a:ext cx="3191542" cy="1479850"/>
            <a:chOff x="-21350" y="3572901"/>
            <a:chExt cx="3441015" cy="1595526"/>
          </a:xfrm>
        </p:grpSpPr>
        <p:sp>
          <p:nvSpPr>
            <p:cNvPr id="1760" name="Google Shape;1760;p34"/>
            <p:cNvSpPr/>
            <p:nvPr/>
          </p:nvSpPr>
          <p:spPr>
            <a:xfrm>
              <a:off x="-21339" y="3572901"/>
              <a:ext cx="3441005" cy="1574767"/>
            </a:xfrm>
            <a:custGeom>
              <a:rect b="b" l="l" r="r" t="t"/>
              <a:pathLst>
                <a:path extrusionOk="0" h="36415" w="79570">
                  <a:moveTo>
                    <a:pt x="13656" y="0"/>
                  </a:moveTo>
                  <a:cubicBezTo>
                    <a:pt x="7235" y="0"/>
                    <a:pt x="256" y="4936"/>
                    <a:pt x="256" y="4936"/>
                  </a:cubicBezTo>
                  <a:lnTo>
                    <a:pt x="0" y="36414"/>
                  </a:lnTo>
                  <a:lnTo>
                    <a:pt x="79569" y="36414"/>
                  </a:lnTo>
                  <a:lnTo>
                    <a:pt x="71865" y="29231"/>
                  </a:lnTo>
                  <a:cubicBezTo>
                    <a:pt x="67867" y="25503"/>
                    <a:pt x="62620" y="23417"/>
                    <a:pt x="57186" y="23417"/>
                  </a:cubicBezTo>
                  <a:cubicBezTo>
                    <a:pt x="56740" y="23417"/>
                    <a:pt x="56294" y="23431"/>
                    <a:pt x="55846" y="23459"/>
                  </a:cubicBezTo>
                  <a:cubicBezTo>
                    <a:pt x="54987" y="23510"/>
                    <a:pt x="54210" y="23612"/>
                    <a:pt x="53576" y="23781"/>
                  </a:cubicBezTo>
                  <a:cubicBezTo>
                    <a:pt x="51815" y="24240"/>
                    <a:pt x="50149" y="24445"/>
                    <a:pt x="48578" y="24445"/>
                  </a:cubicBezTo>
                  <a:cubicBezTo>
                    <a:pt x="38332" y="24445"/>
                    <a:pt x="32153" y="15743"/>
                    <a:pt x="30308" y="12303"/>
                  </a:cubicBezTo>
                  <a:cubicBezTo>
                    <a:pt x="28176" y="8335"/>
                    <a:pt x="22082" y="1106"/>
                    <a:pt x="15282" y="114"/>
                  </a:cubicBezTo>
                  <a:cubicBezTo>
                    <a:pt x="14747" y="36"/>
                    <a:pt x="14204" y="0"/>
                    <a:pt x="136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34"/>
            <p:cNvSpPr/>
            <p:nvPr/>
          </p:nvSpPr>
          <p:spPr>
            <a:xfrm>
              <a:off x="-21340" y="4132489"/>
              <a:ext cx="2938474" cy="1035920"/>
            </a:xfrm>
            <a:custGeom>
              <a:rect b="b" l="l" r="r" t="t"/>
              <a:pathLst>
                <a:path extrusionOk="0" h="23639" w="67054">
                  <a:moveTo>
                    <a:pt x="9948" y="1"/>
                  </a:moveTo>
                  <a:cubicBezTo>
                    <a:pt x="4490" y="1"/>
                    <a:pt x="0" y="1224"/>
                    <a:pt x="0" y="1224"/>
                  </a:cubicBezTo>
                  <a:lnTo>
                    <a:pt x="16" y="23638"/>
                  </a:lnTo>
                  <a:lnTo>
                    <a:pt x="67054" y="23638"/>
                  </a:lnTo>
                  <a:lnTo>
                    <a:pt x="53536" y="16920"/>
                  </a:lnTo>
                  <a:cubicBezTo>
                    <a:pt x="50647" y="15485"/>
                    <a:pt x="47462" y="14708"/>
                    <a:pt x="44236" y="14708"/>
                  </a:cubicBezTo>
                  <a:cubicBezTo>
                    <a:pt x="43990" y="14708"/>
                    <a:pt x="43745" y="14713"/>
                    <a:pt x="43499" y="14722"/>
                  </a:cubicBezTo>
                  <a:cubicBezTo>
                    <a:pt x="43256" y="14731"/>
                    <a:pt x="43016" y="14735"/>
                    <a:pt x="42780" y="14735"/>
                  </a:cubicBezTo>
                  <a:cubicBezTo>
                    <a:pt x="32500" y="14735"/>
                    <a:pt x="28628" y="6298"/>
                    <a:pt x="21116" y="2359"/>
                  </a:cubicBezTo>
                  <a:cubicBezTo>
                    <a:pt x="17659" y="545"/>
                    <a:pt x="13588" y="1"/>
                    <a:pt x="99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34"/>
            <p:cNvSpPr/>
            <p:nvPr/>
          </p:nvSpPr>
          <p:spPr>
            <a:xfrm>
              <a:off x="-21350" y="4441404"/>
              <a:ext cx="1925880" cy="727022"/>
            </a:xfrm>
            <a:custGeom>
              <a:rect b="b" l="l" r="r" t="t"/>
              <a:pathLst>
                <a:path extrusionOk="0" h="18336" w="48572">
                  <a:moveTo>
                    <a:pt x="12395" y="1"/>
                  </a:moveTo>
                  <a:cubicBezTo>
                    <a:pt x="5264" y="1"/>
                    <a:pt x="31" y="2184"/>
                    <a:pt x="31" y="2184"/>
                  </a:cubicBezTo>
                  <a:cubicBezTo>
                    <a:pt x="31" y="6259"/>
                    <a:pt x="1" y="18335"/>
                    <a:pt x="1" y="18335"/>
                  </a:cubicBezTo>
                  <a:lnTo>
                    <a:pt x="48572" y="18335"/>
                  </a:lnTo>
                  <a:cubicBezTo>
                    <a:pt x="46281" y="15196"/>
                    <a:pt x="35340" y="6259"/>
                    <a:pt x="23228" y="1852"/>
                  </a:cubicBezTo>
                  <a:cubicBezTo>
                    <a:pt x="19430" y="472"/>
                    <a:pt x="15708" y="1"/>
                    <a:pt x="123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4820000" dist="19050">
                <a:srgbClr val="000000">
                  <a:alpha val="32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3" name="Google Shape;1763;p34"/>
          <p:cNvGrpSpPr/>
          <p:nvPr/>
        </p:nvGrpSpPr>
        <p:grpSpPr>
          <a:xfrm>
            <a:off x="131" y="115"/>
            <a:ext cx="1384333" cy="5189808"/>
            <a:chOff x="2683489" y="3751500"/>
            <a:chExt cx="722248" cy="2707679"/>
          </a:xfrm>
        </p:grpSpPr>
        <p:sp>
          <p:nvSpPr>
            <p:cNvPr id="1764" name="Google Shape;1764;p34"/>
            <p:cNvSpPr/>
            <p:nvPr/>
          </p:nvSpPr>
          <p:spPr>
            <a:xfrm flipH="1">
              <a:off x="2683489" y="3751500"/>
              <a:ext cx="695425" cy="2707679"/>
            </a:xfrm>
            <a:custGeom>
              <a:rect b="b" l="l" r="r" t="t"/>
              <a:pathLst>
                <a:path extrusionOk="0" h="58352" w="14986">
                  <a:moveTo>
                    <a:pt x="737" y="798"/>
                  </a:moveTo>
                  <a:cubicBezTo>
                    <a:pt x="972" y="941"/>
                    <a:pt x="1197" y="1074"/>
                    <a:pt x="1417" y="1207"/>
                  </a:cubicBezTo>
                  <a:cubicBezTo>
                    <a:pt x="2051" y="1600"/>
                    <a:pt x="2669" y="2015"/>
                    <a:pt x="3272" y="2449"/>
                  </a:cubicBezTo>
                  <a:lnTo>
                    <a:pt x="3257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45" y="2868"/>
                  </a:moveTo>
                  <a:cubicBezTo>
                    <a:pt x="3917" y="2919"/>
                    <a:pt x="3983" y="2971"/>
                    <a:pt x="4044" y="3022"/>
                  </a:cubicBezTo>
                  <a:cubicBezTo>
                    <a:pt x="5880" y="4418"/>
                    <a:pt x="7567" y="6008"/>
                    <a:pt x="9060" y="7751"/>
                  </a:cubicBezTo>
                  <a:lnTo>
                    <a:pt x="4198" y="7741"/>
                  </a:lnTo>
                  <a:lnTo>
                    <a:pt x="3835" y="7736"/>
                  </a:lnTo>
                  <a:lnTo>
                    <a:pt x="3845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794" y="13651"/>
                    <a:pt x="13099" y="12388"/>
                    <a:pt x="12332" y="11176"/>
                  </a:cubicBezTo>
                  <a:cubicBezTo>
                    <a:pt x="12117" y="10839"/>
                    <a:pt x="11892" y="10507"/>
                    <a:pt x="11668" y="10180"/>
                  </a:cubicBezTo>
                  <a:cubicBezTo>
                    <a:pt x="11279" y="9612"/>
                    <a:pt x="10870" y="9055"/>
                    <a:pt x="10451" y="8528"/>
                  </a:cubicBezTo>
                  <a:cubicBezTo>
                    <a:pt x="10400" y="8462"/>
                    <a:pt x="10343" y="8400"/>
                    <a:pt x="10297" y="8329"/>
                  </a:cubicBezTo>
                  <a:lnTo>
                    <a:pt x="10302" y="8329"/>
                  </a:lnTo>
                  <a:lnTo>
                    <a:pt x="9914" y="7853"/>
                  </a:lnTo>
                  <a:lnTo>
                    <a:pt x="9827" y="7751"/>
                  </a:lnTo>
                  <a:cubicBezTo>
                    <a:pt x="8227" y="5829"/>
                    <a:pt x="6396" y="4085"/>
                    <a:pt x="4402" y="2562"/>
                  </a:cubicBezTo>
                  <a:cubicBezTo>
                    <a:pt x="4198" y="2403"/>
                    <a:pt x="3983" y="2245"/>
                    <a:pt x="3738" y="2071"/>
                  </a:cubicBezTo>
                  <a:cubicBezTo>
                    <a:pt x="3094" y="1606"/>
                    <a:pt x="2414" y="1151"/>
                    <a:pt x="1734" y="726"/>
                  </a:cubicBezTo>
                  <a:cubicBezTo>
                    <a:pt x="1616" y="660"/>
                    <a:pt x="1503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57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0" y="8303"/>
                  </a:moveTo>
                  <a:lnTo>
                    <a:pt x="6493" y="8313"/>
                  </a:lnTo>
                  <a:lnTo>
                    <a:pt x="9556" y="8324"/>
                  </a:lnTo>
                  <a:cubicBezTo>
                    <a:pt x="9725" y="8533"/>
                    <a:pt x="9868" y="8707"/>
                    <a:pt x="10001" y="8871"/>
                  </a:cubicBezTo>
                  <a:cubicBezTo>
                    <a:pt x="10400" y="9372"/>
                    <a:pt x="10783" y="9893"/>
                    <a:pt x="11151" y="10425"/>
                  </a:cubicBezTo>
                  <a:lnTo>
                    <a:pt x="11141" y="15456"/>
                  </a:lnTo>
                  <a:lnTo>
                    <a:pt x="3820" y="15435"/>
                  </a:lnTo>
                  <a:lnTo>
                    <a:pt x="3840" y="8303"/>
                  </a:lnTo>
                  <a:close/>
                  <a:moveTo>
                    <a:pt x="11719" y="11289"/>
                  </a:moveTo>
                  <a:cubicBezTo>
                    <a:pt x="11765" y="11350"/>
                    <a:pt x="11811" y="11422"/>
                    <a:pt x="11846" y="11483"/>
                  </a:cubicBezTo>
                  <a:cubicBezTo>
                    <a:pt x="12659" y="12756"/>
                    <a:pt x="13391" y="14091"/>
                    <a:pt x="14019" y="15466"/>
                  </a:cubicBezTo>
                  <a:lnTo>
                    <a:pt x="11708" y="15466"/>
                  </a:lnTo>
                  <a:lnTo>
                    <a:pt x="11719" y="11289"/>
                  </a:lnTo>
                  <a:close/>
                  <a:moveTo>
                    <a:pt x="691" y="16008"/>
                  </a:moveTo>
                  <a:lnTo>
                    <a:pt x="3232" y="16018"/>
                  </a:lnTo>
                  <a:lnTo>
                    <a:pt x="3165" y="42354"/>
                  </a:lnTo>
                  <a:lnTo>
                    <a:pt x="619" y="42349"/>
                  </a:lnTo>
                  <a:lnTo>
                    <a:pt x="691" y="16008"/>
                  </a:lnTo>
                  <a:close/>
                  <a:moveTo>
                    <a:pt x="3809" y="16023"/>
                  </a:moveTo>
                  <a:lnTo>
                    <a:pt x="11126" y="16044"/>
                  </a:lnTo>
                  <a:lnTo>
                    <a:pt x="11054" y="42379"/>
                  </a:lnTo>
                  <a:lnTo>
                    <a:pt x="3738" y="42359"/>
                  </a:lnTo>
                  <a:lnTo>
                    <a:pt x="3809" y="16023"/>
                  </a:lnTo>
                  <a:close/>
                  <a:moveTo>
                    <a:pt x="11698" y="16049"/>
                  </a:moveTo>
                  <a:lnTo>
                    <a:pt x="14408" y="16054"/>
                  </a:lnTo>
                  <a:lnTo>
                    <a:pt x="14408" y="16279"/>
                  </a:lnTo>
                  <a:lnTo>
                    <a:pt x="14403" y="16279"/>
                  </a:lnTo>
                  <a:lnTo>
                    <a:pt x="14331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698" y="16049"/>
                  </a:lnTo>
                  <a:close/>
                  <a:moveTo>
                    <a:pt x="11632" y="42952"/>
                  </a:moveTo>
                  <a:lnTo>
                    <a:pt x="13943" y="42957"/>
                  </a:lnTo>
                  <a:cubicBezTo>
                    <a:pt x="13907" y="43049"/>
                    <a:pt x="13866" y="43131"/>
                    <a:pt x="13830" y="43207"/>
                  </a:cubicBezTo>
                  <a:cubicBezTo>
                    <a:pt x="13222" y="44486"/>
                    <a:pt x="12516" y="45738"/>
                    <a:pt x="11749" y="46935"/>
                  </a:cubicBezTo>
                  <a:cubicBezTo>
                    <a:pt x="11708" y="47001"/>
                    <a:pt x="11662" y="47062"/>
                    <a:pt x="11616" y="47134"/>
                  </a:cubicBezTo>
                  <a:lnTo>
                    <a:pt x="11632" y="42952"/>
                  </a:lnTo>
                  <a:close/>
                  <a:moveTo>
                    <a:pt x="619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598" y="50053"/>
                  </a:lnTo>
                  <a:lnTo>
                    <a:pt x="619" y="42921"/>
                  </a:lnTo>
                  <a:close/>
                  <a:moveTo>
                    <a:pt x="3738" y="42937"/>
                  </a:moveTo>
                  <a:lnTo>
                    <a:pt x="11054" y="42947"/>
                  </a:lnTo>
                  <a:lnTo>
                    <a:pt x="11044" y="47978"/>
                  </a:lnTo>
                  <a:cubicBezTo>
                    <a:pt x="10538" y="48699"/>
                    <a:pt x="9996" y="49404"/>
                    <a:pt x="9438" y="50079"/>
                  </a:cubicBezTo>
                  <a:lnTo>
                    <a:pt x="3717" y="50069"/>
                  </a:lnTo>
                  <a:lnTo>
                    <a:pt x="3738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6" y="50713"/>
                    <a:pt x="8845" y="50774"/>
                    <a:pt x="8789" y="50841"/>
                  </a:cubicBezTo>
                  <a:cubicBezTo>
                    <a:pt x="7317" y="52507"/>
                    <a:pt x="5675" y="54031"/>
                    <a:pt x="3896" y="55360"/>
                  </a:cubicBezTo>
                  <a:cubicBezTo>
                    <a:pt x="3835" y="55411"/>
                    <a:pt x="3763" y="55452"/>
                    <a:pt x="3697" y="55504"/>
                  </a:cubicBezTo>
                  <a:lnTo>
                    <a:pt x="3712" y="50641"/>
                  </a:lnTo>
                  <a:close/>
                  <a:moveTo>
                    <a:pt x="598" y="50626"/>
                  </a:moveTo>
                  <a:lnTo>
                    <a:pt x="3145" y="50636"/>
                  </a:lnTo>
                  <a:lnTo>
                    <a:pt x="3129" y="55918"/>
                  </a:lnTo>
                  <a:cubicBezTo>
                    <a:pt x="2373" y="56460"/>
                    <a:pt x="1590" y="56961"/>
                    <a:pt x="813" y="57421"/>
                  </a:cubicBezTo>
                  <a:cubicBezTo>
                    <a:pt x="726" y="57467"/>
                    <a:pt x="650" y="57513"/>
                    <a:pt x="583" y="57559"/>
                  </a:cubicBezTo>
                  <a:lnTo>
                    <a:pt x="598" y="50626"/>
                  </a:lnTo>
                  <a:close/>
                  <a:moveTo>
                    <a:pt x="14347" y="43453"/>
                  </a:moveTo>
                  <a:lnTo>
                    <a:pt x="14347" y="57840"/>
                  </a:lnTo>
                  <a:lnTo>
                    <a:pt x="1232" y="57840"/>
                  </a:lnTo>
                  <a:cubicBezTo>
                    <a:pt x="2025" y="57365"/>
                    <a:pt x="2817" y="56848"/>
                    <a:pt x="3579" y="56306"/>
                  </a:cubicBezTo>
                  <a:cubicBezTo>
                    <a:pt x="3809" y="56143"/>
                    <a:pt x="4034" y="55979"/>
                    <a:pt x="4244" y="55810"/>
                  </a:cubicBezTo>
                  <a:cubicBezTo>
                    <a:pt x="6044" y="54455"/>
                    <a:pt x="7721" y="52911"/>
                    <a:pt x="9213" y="51209"/>
                  </a:cubicBezTo>
                  <a:cubicBezTo>
                    <a:pt x="9387" y="51020"/>
                    <a:pt x="9546" y="50836"/>
                    <a:pt x="9699" y="50646"/>
                  </a:cubicBezTo>
                  <a:lnTo>
                    <a:pt x="9791" y="50544"/>
                  </a:lnTo>
                  <a:lnTo>
                    <a:pt x="10180" y="50079"/>
                  </a:lnTo>
                  <a:lnTo>
                    <a:pt x="10175" y="50079"/>
                  </a:lnTo>
                  <a:cubicBezTo>
                    <a:pt x="10655" y="49486"/>
                    <a:pt x="11120" y="48867"/>
                    <a:pt x="11560" y="48233"/>
                  </a:cubicBezTo>
                  <a:cubicBezTo>
                    <a:pt x="11785" y="47911"/>
                    <a:pt x="12005" y="47574"/>
                    <a:pt x="12230" y="47241"/>
                  </a:cubicBezTo>
                  <a:cubicBezTo>
                    <a:pt x="13017" y="46030"/>
                    <a:pt x="13728" y="44757"/>
                    <a:pt x="14347" y="43453"/>
                  </a:cubicBezTo>
                  <a:close/>
                  <a:moveTo>
                    <a:pt x="159" y="0"/>
                  </a:moveTo>
                  <a:lnTo>
                    <a:pt x="159" y="511"/>
                  </a:lnTo>
                  <a:lnTo>
                    <a:pt x="0" y="58050"/>
                  </a:lnTo>
                  <a:lnTo>
                    <a:pt x="0" y="58336"/>
                  </a:lnTo>
                  <a:lnTo>
                    <a:pt x="97" y="58336"/>
                  </a:lnTo>
                  <a:lnTo>
                    <a:pt x="97" y="58351"/>
                  </a:lnTo>
                  <a:lnTo>
                    <a:pt x="14924" y="58351"/>
                  </a:lnTo>
                  <a:lnTo>
                    <a:pt x="14924" y="57840"/>
                  </a:lnTo>
                  <a:lnTo>
                    <a:pt x="14924" y="40902"/>
                  </a:lnTo>
                  <a:lnTo>
                    <a:pt x="14909" y="40902"/>
                  </a:lnTo>
                  <a:lnTo>
                    <a:pt x="14975" y="17450"/>
                  </a:lnTo>
                  <a:lnTo>
                    <a:pt x="14986" y="17450"/>
                  </a:lnTo>
                  <a:lnTo>
                    <a:pt x="14986" y="51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34"/>
            <p:cNvSpPr/>
            <p:nvPr/>
          </p:nvSpPr>
          <p:spPr>
            <a:xfrm flipH="1">
              <a:off x="2710033" y="3751500"/>
              <a:ext cx="695704" cy="2707679"/>
            </a:xfrm>
            <a:custGeom>
              <a:rect b="b" l="l" r="r" t="t"/>
              <a:pathLst>
                <a:path extrusionOk="0" h="58352" w="14992">
                  <a:moveTo>
                    <a:pt x="737" y="798"/>
                  </a:moveTo>
                  <a:cubicBezTo>
                    <a:pt x="972" y="941"/>
                    <a:pt x="1197" y="1074"/>
                    <a:pt x="1422" y="1207"/>
                  </a:cubicBezTo>
                  <a:cubicBezTo>
                    <a:pt x="2051" y="1600"/>
                    <a:pt x="2675" y="2015"/>
                    <a:pt x="3273" y="2449"/>
                  </a:cubicBezTo>
                  <a:lnTo>
                    <a:pt x="3262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50" y="2868"/>
                  </a:moveTo>
                  <a:cubicBezTo>
                    <a:pt x="3922" y="2919"/>
                    <a:pt x="3983" y="2971"/>
                    <a:pt x="4050" y="3022"/>
                  </a:cubicBezTo>
                  <a:cubicBezTo>
                    <a:pt x="5880" y="4418"/>
                    <a:pt x="7567" y="6008"/>
                    <a:pt x="9065" y="7751"/>
                  </a:cubicBezTo>
                  <a:lnTo>
                    <a:pt x="4203" y="7741"/>
                  </a:lnTo>
                  <a:lnTo>
                    <a:pt x="3835" y="7736"/>
                  </a:lnTo>
                  <a:lnTo>
                    <a:pt x="3850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800" y="13651"/>
                    <a:pt x="13104" y="12388"/>
                    <a:pt x="12338" y="11176"/>
                  </a:cubicBezTo>
                  <a:cubicBezTo>
                    <a:pt x="12118" y="10839"/>
                    <a:pt x="11898" y="10507"/>
                    <a:pt x="11673" y="10180"/>
                  </a:cubicBezTo>
                  <a:cubicBezTo>
                    <a:pt x="11284" y="9612"/>
                    <a:pt x="10875" y="9055"/>
                    <a:pt x="10451" y="8528"/>
                  </a:cubicBezTo>
                  <a:cubicBezTo>
                    <a:pt x="10400" y="8462"/>
                    <a:pt x="10349" y="8400"/>
                    <a:pt x="10298" y="8329"/>
                  </a:cubicBezTo>
                  <a:lnTo>
                    <a:pt x="10303" y="8329"/>
                  </a:lnTo>
                  <a:lnTo>
                    <a:pt x="9914" y="7853"/>
                  </a:lnTo>
                  <a:lnTo>
                    <a:pt x="9832" y="7751"/>
                  </a:lnTo>
                  <a:cubicBezTo>
                    <a:pt x="8227" y="5829"/>
                    <a:pt x="6402" y="4085"/>
                    <a:pt x="4408" y="2562"/>
                  </a:cubicBezTo>
                  <a:cubicBezTo>
                    <a:pt x="4203" y="2403"/>
                    <a:pt x="3983" y="2245"/>
                    <a:pt x="3743" y="2071"/>
                  </a:cubicBezTo>
                  <a:cubicBezTo>
                    <a:pt x="3094" y="1606"/>
                    <a:pt x="2419" y="1151"/>
                    <a:pt x="1734" y="726"/>
                  </a:cubicBezTo>
                  <a:cubicBezTo>
                    <a:pt x="1621" y="660"/>
                    <a:pt x="1504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62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5" y="8303"/>
                  </a:moveTo>
                  <a:lnTo>
                    <a:pt x="6494" y="8313"/>
                  </a:lnTo>
                  <a:lnTo>
                    <a:pt x="9556" y="8324"/>
                  </a:lnTo>
                  <a:cubicBezTo>
                    <a:pt x="9730" y="8533"/>
                    <a:pt x="9868" y="8707"/>
                    <a:pt x="10006" y="8871"/>
                  </a:cubicBezTo>
                  <a:cubicBezTo>
                    <a:pt x="10400" y="9372"/>
                    <a:pt x="10783" y="9893"/>
                    <a:pt x="11157" y="10425"/>
                  </a:cubicBezTo>
                  <a:lnTo>
                    <a:pt x="11141" y="15456"/>
                  </a:lnTo>
                  <a:lnTo>
                    <a:pt x="3825" y="15435"/>
                  </a:lnTo>
                  <a:lnTo>
                    <a:pt x="3845" y="8303"/>
                  </a:lnTo>
                  <a:close/>
                  <a:moveTo>
                    <a:pt x="11724" y="11289"/>
                  </a:moveTo>
                  <a:cubicBezTo>
                    <a:pt x="11765" y="11350"/>
                    <a:pt x="11811" y="11422"/>
                    <a:pt x="11852" y="11483"/>
                  </a:cubicBezTo>
                  <a:cubicBezTo>
                    <a:pt x="12660" y="12756"/>
                    <a:pt x="13391" y="14091"/>
                    <a:pt x="14025" y="15466"/>
                  </a:cubicBezTo>
                  <a:lnTo>
                    <a:pt x="11709" y="15466"/>
                  </a:lnTo>
                  <a:lnTo>
                    <a:pt x="11724" y="11289"/>
                  </a:lnTo>
                  <a:close/>
                  <a:moveTo>
                    <a:pt x="691" y="16008"/>
                  </a:moveTo>
                  <a:lnTo>
                    <a:pt x="3237" y="16018"/>
                  </a:lnTo>
                  <a:lnTo>
                    <a:pt x="3165" y="42354"/>
                  </a:lnTo>
                  <a:lnTo>
                    <a:pt x="624" y="42349"/>
                  </a:lnTo>
                  <a:lnTo>
                    <a:pt x="691" y="16008"/>
                  </a:lnTo>
                  <a:close/>
                  <a:moveTo>
                    <a:pt x="3810" y="16023"/>
                  </a:moveTo>
                  <a:lnTo>
                    <a:pt x="11131" y="16044"/>
                  </a:lnTo>
                  <a:lnTo>
                    <a:pt x="11059" y="42379"/>
                  </a:lnTo>
                  <a:lnTo>
                    <a:pt x="3743" y="42359"/>
                  </a:lnTo>
                  <a:lnTo>
                    <a:pt x="3810" y="16023"/>
                  </a:lnTo>
                  <a:close/>
                  <a:moveTo>
                    <a:pt x="11704" y="16049"/>
                  </a:moveTo>
                  <a:lnTo>
                    <a:pt x="14413" y="16054"/>
                  </a:lnTo>
                  <a:lnTo>
                    <a:pt x="14413" y="16279"/>
                  </a:lnTo>
                  <a:lnTo>
                    <a:pt x="14408" y="16279"/>
                  </a:lnTo>
                  <a:lnTo>
                    <a:pt x="14337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704" y="16049"/>
                  </a:lnTo>
                  <a:close/>
                  <a:moveTo>
                    <a:pt x="11632" y="42952"/>
                  </a:moveTo>
                  <a:lnTo>
                    <a:pt x="13948" y="42957"/>
                  </a:lnTo>
                  <a:cubicBezTo>
                    <a:pt x="13907" y="43049"/>
                    <a:pt x="13871" y="43131"/>
                    <a:pt x="13830" y="43207"/>
                  </a:cubicBezTo>
                  <a:cubicBezTo>
                    <a:pt x="13222" y="44486"/>
                    <a:pt x="12522" y="45738"/>
                    <a:pt x="11755" y="46935"/>
                  </a:cubicBezTo>
                  <a:cubicBezTo>
                    <a:pt x="11709" y="47001"/>
                    <a:pt x="11668" y="47062"/>
                    <a:pt x="11622" y="47134"/>
                  </a:cubicBezTo>
                  <a:lnTo>
                    <a:pt x="11632" y="42952"/>
                  </a:lnTo>
                  <a:close/>
                  <a:moveTo>
                    <a:pt x="624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604" y="50053"/>
                  </a:lnTo>
                  <a:lnTo>
                    <a:pt x="624" y="42921"/>
                  </a:lnTo>
                  <a:close/>
                  <a:moveTo>
                    <a:pt x="3743" y="42937"/>
                  </a:moveTo>
                  <a:lnTo>
                    <a:pt x="11059" y="42947"/>
                  </a:lnTo>
                  <a:lnTo>
                    <a:pt x="11044" y="47978"/>
                  </a:lnTo>
                  <a:cubicBezTo>
                    <a:pt x="10543" y="48699"/>
                    <a:pt x="9996" y="49404"/>
                    <a:pt x="9444" y="50079"/>
                  </a:cubicBezTo>
                  <a:lnTo>
                    <a:pt x="3723" y="50069"/>
                  </a:lnTo>
                  <a:lnTo>
                    <a:pt x="3743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7" y="50713"/>
                    <a:pt x="8846" y="50774"/>
                    <a:pt x="8789" y="50841"/>
                  </a:cubicBezTo>
                  <a:cubicBezTo>
                    <a:pt x="7322" y="52507"/>
                    <a:pt x="5676" y="54031"/>
                    <a:pt x="3902" y="55360"/>
                  </a:cubicBezTo>
                  <a:cubicBezTo>
                    <a:pt x="3835" y="55411"/>
                    <a:pt x="3764" y="55452"/>
                    <a:pt x="3702" y="55504"/>
                  </a:cubicBezTo>
                  <a:lnTo>
                    <a:pt x="3712" y="50641"/>
                  </a:lnTo>
                  <a:close/>
                  <a:moveTo>
                    <a:pt x="604" y="50626"/>
                  </a:moveTo>
                  <a:lnTo>
                    <a:pt x="3145" y="50636"/>
                  </a:lnTo>
                  <a:lnTo>
                    <a:pt x="3135" y="55918"/>
                  </a:lnTo>
                  <a:cubicBezTo>
                    <a:pt x="2373" y="56460"/>
                    <a:pt x="1596" y="56961"/>
                    <a:pt x="813" y="57421"/>
                  </a:cubicBezTo>
                  <a:cubicBezTo>
                    <a:pt x="732" y="57467"/>
                    <a:pt x="655" y="57513"/>
                    <a:pt x="583" y="57559"/>
                  </a:cubicBezTo>
                  <a:lnTo>
                    <a:pt x="604" y="50626"/>
                  </a:lnTo>
                  <a:close/>
                  <a:moveTo>
                    <a:pt x="14352" y="43453"/>
                  </a:moveTo>
                  <a:lnTo>
                    <a:pt x="14352" y="57840"/>
                  </a:lnTo>
                  <a:lnTo>
                    <a:pt x="1238" y="57840"/>
                  </a:lnTo>
                  <a:cubicBezTo>
                    <a:pt x="2030" y="57365"/>
                    <a:pt x="2823" y="56848"/>
                    <a:pt x="3579" y="56306"/>
                  </a:cubicBezTo>
                  <a:cubicBezTo>
                    <a:pt x="3810" y="56143"/>
                    <a:pt x="4035" y="55979"/>
                    <a:pt x="4244" y="55810"/>
                  </a:cubicBezTo>
                  <a:cubicBezTo>
                    <a:pt x="6049" y="54455"/>
                    <a:pt x="7721" y="52911"/>
                    <a:pt x="9219" y="51209"/>
                  </a:cubicBezTo>
                  <a:cubicBezTo>
                    <a:pt x="9388" y="51020"/>
                    <a:pt x="9551" y="50836"/>
                    <a:pt x="9705" y="50646"/>
                  </a:cubicBezTo>
                  <a:lnTo>
                    <a:pt x="9791" y="50544"/>
                  </a:lnTo>
                  <a:lnTo>
                    <a:pt x="10185" y="50079"/>
                  </a:lnTo>
                  <a:lnTo>
                    <a:pt x="10175" y="50079"/>
                  </a:lnTo>
                  <a:cubicBezTo>
                    <a:pt x="10655" y="49486"/>
                    <a:pt x="11121" y="48867"/>
                    <a:pt x="11560" y="48233"/>
                  </a:cubicBezTo>
                  <a:cubicBezTo>
                    <a:pt x="11785" y="47911"/>
                    <a:pt x="12010" y="47574"/>
                    <a:pt x="12235" y="47241"/>
                  </a:cubicBezTo>
                  <a:cubicBezTo>
                    <a:pt x="13023" y="46030"/>
                    <a:pt x="13728" y="44757"/>
                    <a:pt x="14352" y="43453"/>
                  </a:cubicBezTo>
                  <a:close/>
                  <a:moveTo>
                    <a:pt x="164" y="0"/>
                  </a:moveTo>
                  <a:lnTo>
                    <a:pt x="164" y="511"/>
                  </a:lnTo>
                  <a:lnTo>
                    <a:pt x="1" y="58050"/>
                  </a:lnTo>
                  <a:lnTo>
                    <a:pt x="1" y="58336"/>
                  </a:lnTo>
                  <a:lnTo>
                    <a:pt x="98" y="58336"/>
                  </a:lnTo>
                  <a:lnTo>
                    <a:pt x="98" y="58351"/>
                  </a:lnTo>
                  <a:lnTo>
                    <a:pt x="14925" y="58351"/>
                  </a:lnTo>
                  <a:lnTo>
                    <a:pt x="14925" y="57840"/>
                  </a:lnTo>
                  <a:lnTo>
                    <a:pt x="14925" y="40902"/>
                  </a:lnTo>
                  <a:lnTo>
                    <a:pt x="14914" y="40902"/>
                  </a:lnTo>
                  <a:lnTo>
                    <a:pt x="14976" y="17450"/>
                  </a:lnTo>
                  <a:lnTo>
                    <a:pt x="14991" y="17450"/>
                  </a:lnTo>
                  <a:lnTo>
                    <a:pt x="14991" y="51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1766" name="Google Shape;1766;p34"/>
          <p:cNvGrpSpPr/>
          <p:nvPr/>
        </p:nvGrpSpPr>
        <p:grpSpPr>
          <a:xfrm flipH="1">
            <a:off x="7759531" y="115"/>
            <a:ext cx="1384333" cy="5189808"/>
            <a:chOff x="2683489" y="3751500"/>
            <a:chExt cx="722248" cy="2707679"/>
          </a:xfrm>
        </p:grpSpPr>
        <p:sp>
          <p:nvSpPr>
            <p:cNvPr id="1767" name="Google Shape;1767;p34"/>
            <p:cNvSpPr/>
            <p:nvPr/>
          </p:nvSpPr>
          <p:spPr>
            <a:xfrm flipH="1">
              <a:off x="2683489" y="3751500"/>
              <a:ext cx="695425" cy="2707679"/>
            </a:xfrm>
            <a:custGeom>
              <a:rect b="b" l="l" r="r" t="t"/>
              <a:pathLst>
                <a:path extrusionOk="0" h="58352" w="14986">
                  <a:moveTo>
                    <a:pt x="737" y="798"/>
                  </a:moveTo>
                  <a:cubicBezTo>
                    <a:pt x="972" y="941"/>
                    <a:pt x="1197" y="1074"/>
                    <a:pt x="1417" y="1207"/>
                  </a:cubicBezTo>
                  <a:cubicBezTo>
                    <a:pt x="2051" y="1600"/>
                    <a:pt x="2669" y="2015"/>
                    <a:pt x="3272" y="2449"/>
                  </a:cubicBezTo>
                  <a:lnTo>
                    <a:pt x="3257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45" y="2868"/>
                  </a:moveTo>
                  <a:cubicBezTo>
                    <a:pt x="3917" y="2919"/>
                    <a:pt x="3983" y="2971"/>
                    <a:pt x="4044" y="3022"/>
                  </a:cubicBezTo>
                  <a:cubicBezTo>
                    <a:pt x="5880" y="4418"/>
                    <a:pt x="7567" y="6008"/>
                    <a:pt x="9060" y="7751"/>
                  </a:cubicBezTo>
                  <a:lnTo>
                    <a:pt x="4198" y="7741"/>
                  </a:lnTo>
                  <a:lnTo>
                    <a:pt x="3835" y="7736"/>
                  </a:lnTo>
                  <a:lnTo>
                    <a:pt x="3845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794" y="13651"/>
                    <a:pt x="13099" y="12388"/>
                    <a:pt x="12332" y="11176"/>
                  </a:cubicBezTo>
                  <a:cubicBezTo>
                    <a:pt x="12117" y="10839"/>
                    <a:pt x="11892" y="10507"/>
                    <a:pt x="11668" y="10180"/>
                  </a:cubicBezTo>
                  <a:cubicBezTo>
                    <a:pt x="11279" y="9612"/>
                    <a:pt x="10870" y="9055"/>
                    <a:pt x="10451" y="8528"/>
                  </a:cubicBezTo>
                  <a:cubicBezTo>
                    <a:pt x="10400" y="8462"/>
                    <a:pt x="10343" y="8400"/>
                    <a:pt x="10297" y="8329"/>
                  </a:cubicBezTo>
                  <a:lnTo>
                    <a:pt x="10302" y="8329"/>
                  </a:lnTo>
                  <a:lnTo>
                    <a:pt x="9914" y="7853"/>
                  </a:lnTo>
                  <a:lnTo>
                    <a:pt x="9827" y="7751"/>
                  </a:lnTo>
                  <a:cubicBezTo>
                    <a:pt x="8227" y="5829"/>
                    <a:pt x="6396" y="4085"/>
                    <a:pt x="4402" y="2562"/>
                  </a:cubicBezTo>
                  <a:cubicBezTo>
                    <a:pt x="4198" y="2403"/>
                    <a:pt x="3983" y="2245"/>
                    <a:pt x="3738" y="2071"/>
                  </a:cubicBezTo>
                  <a:cubicBezTo>
                    <a:pt x="3094" y="1606"/>
                    <a:pt x="2414" y="1151"/>
                    <a:pt x="1734" y="726"/>
                  </a:cubicBezTo>
                  <a:cubicBezTo>
                    <a:pt x="1616" y="660"/>
                    <a:pt x="1503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57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0" y="8303"/>
                  </a:moveTo>
                  <a:lnTo>
                    <a:pt x="6493" y="8313"/>
                  </a:lnTo>
                  <a:lnTo>
                    <a:pt x="9556" y="8324"/>
                  </a:lnTo>
                  <a:cubicBezTo>
                    <a:pt x="9725" y="8533"/>
                    <a:pt x="9868" y="8707"/>
                    <a:pt x="10001" y="8871"/>
                  </a:cubicBezTo>
                  <a:cubicBezTo>
                    <a:pt x="10400" y="9372"/>
                    <a:pt x="10783" y="9893"/>
                    <a:pt x="11151" y="10425"/>
                  </a:cubicBezTo>
                  <a:lnTo>
                    <a:pt x="11141" y="15456"/>
                  </a:lnTo>
                  <a:lnTo>
                    <a:pt x="3820" y="15435"/>
                  </a:lnTo>
                  <a:lnTo>
                    <a:pt x="3840" y="8303"/>
                  </a:lnTo>
                  <a:close/>
                  <a:moveTo>
                    <a:pt x="11719" y="11289"/>
                  </a:moveTo>
                  <a:cubicBezTo>
                    <a:pt x="11765" y="11350"/>
                    <a:pt x="11811" y="11422"/>
                    <a:pt x="11846" y="11483"/>
                  </a:cubicBezTo>
                  <a:cubicBezTo>
                    <a:pt x="12659" y="12756"/>
                    <a:pt x="13391" y="14091"/>
                    <a:pt x="14019" y="15466"/>
                  </a:cubicBezTo>
                  <a:lnTo>
                    <a:pt x="11708" y="15466"/>
                  </a:lnTo>
                  <a:lnTo>
                    <a:pt x="11719" y="11289"/>
                  </a:lnTo>
                  <a:close/>
                  <a:moveTo>
                    <a:pt x="691" y="16008"/>
                  </a:moveTo>
                  <a:lnTo>
                    <a:pt x="3232" y="16018"/>
                  </a:lnTo>
                  <a:lnTo>
                    <a:pt x="3165" y="42354"/>
                  </a:lnTo>
                  <a:lnTo>
                    <a:pt x="619" y="42349"/>
                  </a:lnTo>
                  <a:lnTo>
                    <a:pt x="691" y="16008"/>
                  </a:lnTo>
                  <a:close/>
                  <a:moveTo>
                    <a:pt x="3809" y="16023"/>
                  </a:moveTo>
                  <a:lnTo>
                    <a:pt x="11126" y="16044"/>
                  </a:lnTo>
                  <a:lnTo>
                    <a:pt x="11054" y="42379"/>
                  </a:lnTo>
                  <a:lnTo>
                    <a:pt x="3738" y="42359"/>
                  </a:lnTo>
                  <a:lnTo>
                    <a:pt x="3809" y="16023"/>
                  </a:lnTo>
                  <a:close/>
                  <a:moveTo>
                    <a:pt x="11698" y="16049"/>
                  </a:moveTo>
                  <a:lnTo>
                    <a:pt x="14408" y="16054"/>
                  </a:lnTo>
                  <a:lnTo>
                    <a:pt x="14408" y="16279"/>
                  </a:lnTo>
                  <a:lnTo>
                    <a:pt x="14403" y="16279"/>
                  </a:lnTo>
                  <a:lnTo>
                    <a:pt x="14331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698" y="16049"/>
                  </a:lnTo>
                  <a:close/>
                  <a:moveTo>
                    <a:pt x="11632" y="42952"/>
                  </a:moveTo>
                  <a:lnTo>
                    <a:pt x="13943" y="42957"/>
                  </a:lnTo>
                  <a:cubicBezTo>
                    <a:pt x="13907" y="43049"/>
                    <a:pt x="13866" y="43131"/>
                    <a:pt x="13830" y="43207"/>
                  </a:cubicBezTo>
                  <a:cubicBezTo>
                    <a:pt x="13222" y="44486"/>
                    <a:pt x="12516" y="45738"/>
                    <a:pt x="11749" y="46935"/>
                  </a:cubicBezTo>
                  <a:cubicBezTo>
                    <a:pt x="11708" y="47001"/>
                    <a:pt x="11662" y="47062"/>
                    <a:pt x="11616" y="47134"/>
                  </a:cubicBezTo>
                  <a:lnTo>
                    <a:pt x="11632" y="42952"/>
                  </a:lnTo>
                  <a:close/>
                  <a:moveTo>
                    <a:pt x="619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598" y="50053"/>
                  </a:lnTo>
                  <a:lnTo>
                    <a:pt x="619" y="42921"/>
                  </a:lnTo>
                  <a:close/>
                  <a:moveTo>
                    <a:pt x="3738" y="42937"/>
                  </a:moveTo>
                  <a:lnTo>
                    <a:pt x="11054" y="42947"/>
                  </a:lnTo>
                  <a:lnTo>
                    <a:pt x="11044" y="47978"/>
                  </a:lnTo>
                  <a:cubicBezTo>
                    <a:pt x="10538" y="48699"/>
                    <a:pt x="9996" y="49404"/>
                    <a:pt x="9438" y="50079"/>
                  </a:cubicBezTo>
                  <a:lnTo>
                    <a:pt x="3717" y="50069"/>
                  </a:lnTo>
                  <a:lnTo>
                    <a:pt x="3738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6" y="50713"/>
                    <a:pt x="8845" y="50774"/>
                    <a:pt x="8789" y="50841"/>
                  </a:cubicBezTo>
                  <a:cubicBezTo>
                    <a:pt x="7317" y="52507"/>
                    <a:pt x="5675" y="54031"/>
                    <a:pt x="3896" y="55360"/>
                  </a:cubicBezTo>
                  <a:cubicBezTo>
                    <a:pt x="3835" y="55411"/>
                    <a:pt x="3763" y="55452"/>
                    <a:pt x="3697" y="55504"/>
                  </a:cubicBezTo>
                  <a:lnTo>
                    <a:pt x="3712" y="50641"/>
                  </a:lnTo>
                  <a:close/>
                  <a:moveTo>
                    <a:pt x="598" y="50626"/>
                  </a:moveTo>
                  <a:lnTo>
                    <a:pt x="3145" y="50636"/>
                  </a:lnTo>
                  <a:lnTo>
                    <a:pt x="3129" y="55918"/>
                  </a:lnTo>
                  <a:cubicBezTo>
                    <a:pt x="2373" y="56460"/>
                    <a:pt x="1590" y="56961"/>
                    <a:pt x="813" y="57421"/>
                  </a:cubicBezTo>
                  <a:cubicBezTo>
                    <a:pt x="726" y="57467"/>
                    <a:pt x="650" y="57513"/>
                    <a:pt x="583" y="57559"/>
                  </a:cubicBezTo>
                  <a:lnTo>
                    <a:pt x="598" y="50626"/>
                  </a:lnTo>
                  <a:close/>
                  <a:moveTo>
                    <a:pt x="14347" y="43453"/>
                  </a:moveTo>
                  <a:lnTo>
                    <a:pt x="14347" y="57840"/>
                  </a:lnTo>
                  <a:lnTo>
                    <a:pt x="1232" y="57840"/>
                  </a:lnTo>
                  <a:cubicBezTo>
                    <a:pt x="2025" y="57365"/>
                    <a:pt x="2817" y="56848"/>
                    <a:pt x="3579" y="56306"/>
                  </a:cubicBezTo>
                  <a:cubicBezTo>
                    <a:pt x="3809" y="56143"/>
                    <a:pt x="4034" y="55979"/>
                    <a:pt x="4244" y="55810"/>
                  </a:cubicBezTo>
                  <a:cubicBezTo>
                    <a:pt x="6044" y="54455"/>
                    <a:pt x="7721" y="52911"/>
                    <a:pt x="9213" y="51209"/>
                  </a:cubicBezTo>
                  <a:cubicBezTo>
                    <a:pt x="9387" y="51020"/>
                    <a:pt x="9546" y="50836"/>
                    <a:pt x="9699" y="50646"/>
                  </a:cubicBezTo>
                  <a:lnTo>
                    <a:pt x="9791" y="50544"/>
                  </a:lnTo>
                  <a:lnTo>
                    <a:pt x="10180" y="50079"/>
                  </a:lnTo>
                  <a:lnTo>
                    <a:pt x="10175" y="50079"/>
                  </a:lnTo>
                  <a:cubicBezTo>
                    <a:pt x="10655" y="49486"/>
                    <a:pt x="11120" y="48867"/>
                    <a:pt x="11560" y="48233"/>
                  </a:cubicBezTo>
                  <a:cubicBezTo>
                    <a:pt x="11785" y="47911"/>
                    <a:pt x="12005" y="47574"/>
                    <a:pt x="12230" y="47241"/>
                  </a:cubicBezTo>
                  <a:cubicBezTo>
                    <a:pt x="13017" y="46030"/>
                    <a:pt x="13728" y="44757"/>
                    <a:pt x="14347" y="43453"/>
                  </a:cubicBezTo>
                  <a:close/>
                  <a:moveTo>
                    <a:pt x="159" y="0"/>
                  </a:moveTo>
                  <a:lnTo>
                    <a:pt x="159" y="511"/>
                  </a:lnTo>
                  <a:lnTo>
                    <a:pt x="0" y="58050"/>
                  </a:lnTo>
                  <a:lnTo>
                    <a:pt x="0" y="58336"/>
                  </a:lnTo>
                  <a:lnTo>
                    <a:pt x="97" y="58336"/>
                  </a:lnTo>
                  <a:lnTo>
                    <a:pt x="97" y="58351"/>
                  </a:lnTo>
                  <a:lnTo>
                    <a:pt x="14924" y="58351"/>
                  </a:lnTo>
                  <a:lnTo>
                    <a:pt x="14924" y="57840"/>
                  </a:lnTo>
                  <a:lnTo>
                    <a:pt x="14924" y="40902"/>
                  </a:lnTo>
                  <a:lnTo>
                    <a:pt x="14909" y="40902"/>
                  </a:lnTo>
                  <a:lnTo>
                    <a:pt x="14975" y="17450"/>
                  </a:lnTo>
                  <a:lnTo>
                    <a:pt x="14986" y="17450"/>
                  </a:lnTo>
                  <a:lnTo>
                    <a:pt x="14986" y="51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34"/>
            <p:cNvSpPr/>
            <p:nvPr/>
          </p:nvSpPr>
          <p:spPr>
            <a:xfrm flipH="1">
              <a:off x="2710033" y="3751500"/>
              <a:ext cx="695704" cy="2707679"/>
            </a:xfrm>
            <a:custGeom>
              <a:rect b="b" l="l" r="r" t="t"/>
              <a:pathLst>
                <a:path extrusionOk="0" h="58352" w="14992">
                  <a:moveTo>
                    <a:pt x="737" y="798"/>
                  </a:moveTo>
                  <a:cubicBezTo>
                    <a:pt x="972" y="941"/>
                    <a:pt x="1197" y="1074"/>
                    <a:pt x="1422" y="1207"/>
                  </a:cubicBezTo>
                  <a:cubicBezTo>
                    <a:pt x="2051" y="1600"/>
                    <a:pt x="2675" y="2015"/>
                    <a:pt x="3273" y="2449"/>
                  </a:cubicBezTo>
                  <a:lnTo>
                    <a:pt x="3262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50" y="2868"/>
                  </a:moveTo>
                  <a:cubicBezTo>
                    <a:pt x="3922" y="2919"/>
                    <a:pt x="3983" y="2971"/>
                    <a:pt x="4050" y="3022"/>
                  </a:cubicBezTo>
                  <a:cubicBezTo>
                    <a:pt x="5880" y="4418"/>
                    <a:pt x="7567" y="6008"/>
                    <a:pt x="9065" y="7751"/>
                  </a:cubicBezTo>
                  <a:lnTo>
                    <a:pt x="4203" y="7741"/>
                  </a:lnTo>
                  <a:lnTo>
                    <a:pt x="3835" y="7736"/>
                  </a:lnTo>
                  <a:lnTo>
                    <a:pt x="3850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800" y="13651"/>
                    <a:pt x="13104" y="12388"/>
                    <a:pt x="12338" y="11176"/>
                  </a:cubicBezTo>
                  <a:cubicBezTo>
                    <a:pt x="12118" y="10839"/>
                    <a:pt x="11898" y="10507"/>
                    <a:pt x="11673" y="10180"/>
                  </a:cubicBezTo>
                  <a:cubicBezTo>
                    <a:pt x="11284" y="9612"/>
                    <a:pt x="10875" y="9055"/>
                    <a:pt x="10451" y="8528"/>
                  </a:cubicBezTo>
                  <a:cubicBezTo>
                    <a:pt x="10400" y="8462"/>
                    <a:pt x="10349" y="8400"/>
                    <a:pt x="10298" y="8329"/>
                  </a:cubicBezTo>
                  <a:lnTo>
                    <a:pt x="10303" y="8329"/>
                  </a:lnTo>
                  <a:lnTo>
                    <a:pt x="9914" y="7853"/>
                  </a:lnTo>
                  <a:lnTo>
                    <a:pt x="9832" y="7751"/>
                  </a:lnTo>
                  <a:cubicBezTo>
                    <a:pt x="8227" y="5829"/>
                    <a:pt x="6402" y="4085"/>
                    <a:pt x="4408" y="2562"/>
                  </a:cubicBezTo>
                  <a:cubicBezTo>
                    <a:pt x="4203" y="2403"/>
                    <a:pt x="3983" y="2245"/>
                    <a:pt x="3743" y="2071"/>
                  </a:cubicBezTo>
                  <a:cubicBezTo>
                    <a:pt x="3094" y="1606"/>
                    <a:pt x="2419" y="1151"/>
                    <a:pt x="1734" y="726"/>
                  </a:cubicBezTo>
                  <a:cubicBezTo>
                    <a:pt x="1621" y="660"/>
                    <a:pt x="1504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62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5" y="8303"/>
                  </a:moveTo>
                  <a:lnTo>
                    <a:pt x="6494" y="8313"/>
                  </a:lnTo>
                  <a:lnTo>
                    <a:pt x="9556" y="8324"/>
                  </a:lnTo>
                  <a:cubicBezTo>
                    <a:pt x="9730" y="8533"/>
                    <a:pt x="9868" y="8707"/>
                    <a:pt x="10006" y="8871"/>
                  </a:cubicBezTo>
                  <a:cubicBezTo>
                    <a:pt x="10400" y="9372"/>
                    <a:pt x="10783" y="9893"/>
                    <a:pt x="11157" y="10425"/>
                  </a:cubicBezTo>
                  <a:lnTo>
                    <a:pt x="11141" y="15456"/>
                  </a:lnTo>
                  <a:lnTo>
                    <a:pt x="3825" y="15435"/>
                  </a:lnTo>
                  <a:lnTo>
                    <a:pt x="3845" y="8303"/>
                  </a:lnTo>
                  <a:close/>
                  <a:moveTo>
                    <a:pt x="11724" y="11289"/>
                  </a:moveTo>
                  <a:cubicBezTo>
                    <a:pt x="11765" y="11350"/>
                    <a:pt x="11811" y="11422"/>
                    <a:pt x="11852" y="11483"/>
                  </a:cubicBezTo>
                  <a:cubicBezTo>
                    <a:pt x="12660" y="12756"/>
                    <a:pt x="13391" y="14091"/>
                    <a:pt x="14025" y="15466"/>
                  </a:cubicBezTo>
                  <a:lnTo>
                    <a:pt x="11709" y="15466"/>
                  </a:lnTo>
                  <a:lnTo>
                    <a:pt x="11724" y="11289"/>
                  </a:lnTo>
                  <a:close/>
                  <a:moveTo>
                    <a:pt x="691" y="16008"/>
                  </a:moveTo>
                  <a:lnTo>
                    <a:pt x="3237" y="16018"/>
                  </a:lnTo>
                  <a:lnTo>
                    <a:pt x="3165" y="42354"/>
                  </a:lnTo>
                  <a:lnTo>
                    <a:pt x="624" y="42349"/>
                  </a:lnTo>
                  <a:lnTo>
                    <a:pt x="691" y="16008"/>
                  </a:lnTo>
                  <a:close/>
                  <a:moveTo>
                    <a:pt x="3810" y="16023"/>
                  </a:moveTo>
                  <a:lnTo>
                    <a:pt x="11131" y="16044"/>
                  </a:lnTo>
                  <a:lnTo>
                    <a:pt x="11059" y="42379"/>
                  </a:lnTo>
                  <a:lnTo>
                    <a:pt x="3743" y="42359"/>
                  </a:lnTo>
                  <a:lnTo>
                    <a:pt x="3810" y="16023"/>
                  </a:lnTo>
                  <a:close/>
                  <a:moveTo>
                    <a:pt x="11704" y="16049"/>
                  </a:moveTo>
                  <a:lnTo>
                    <a:pt x="14413" y="16054"/>
                  </a:lnTo>
                  <a:lnTo>
                    <a:pt x="14413" y="16279"/>
                  </a:lnTo>
                  <a:lnTo>
                    <a:pt x="14408" y="16279"/>
                  </a:lnTo>
                  <a:lnTo>
                    <a:pt x="14337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704" y="16049"/>
                  </a:lnTo>
                  <a:close/>
                  <a:moveTo>
                    <a:pt x="11632" y="42952"/>
                  </a:moveTo>
                  <a:lnTo>
                    <a:pt x="13948" y="42957"/>
                  </a:lnTo>
                  <a:cubicBezTo>
                    <a:pt x="13907" y="43049"/>
                    <a:pt x="13871" y="43131"/>
                    <a:pt x="13830" y="43207"/>
                  </a:cubicBezTo>
                  <a:cubicBezTo>
                    <a:pt x="13222" y="44486"/>
                    <a:pt x="12522" y="45738"/>
                    <a:pt x="11755" y="46935"/>
                  </a:cubicBezTo>
                  <a:cubicBezTo>
                    <a:pt x="11709" y="47001"/>
                    <a:pt x="11668" y="47062"/>
                    <a:pt x="11622" y="47134"/>
                  </a:cubicBezTo>
                  <a:lnTo>
                    <a:pt x="11632" y="42952"/>
                  </a:lnTo>
                  <a:close/>
                  <a:moveTo>
                    <a:pt x="624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604" y="50053"/>
                  </a:lnTo>
                  <a:lnTo>
                    <a:pt x="624" y="42921"/>
                  </a:lnTo>
                  <a:close/>
                  <a:moveTo>
                    <a:pt x="3743" y="42937"/>
                  </a:moveTo>
                  <a:lnTo>
                    <a:pt x="11059" y="42947"/>
                  </a:lnTo>
                  <a:lnTo>
                    <a:pt x="11044" y="47978"/>
                  </a:lnTo>
                  <a:cubicBezTo>
                    <a:pt x="10543" y="48699"/>
                    <a:pt x="9996" y="49404"/>
                    <a:pt x="9444" y="50079"/>
                  </a:cubicBezTo>
                  <a:lnTo>
                    <a:pt x="3723" y="50069"/>
                  </a:lnTo>
                  <a:lnTo>
                    <a:pt x="3743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7" y="50713"/>
                    <a:pt x="8846" y="50774"/>
                    <a:pt x="8789" y="50841"/>
                  </a:cubicBezTo>
                  <a:cubicBezTo>
                    <a:pt x="7322" y="52507"/>
                    <a:pt x="5676" y="54031"/>
                    <a:pt x="3902" y="55360"/>
                  </a:cubicBezTo>
                  <a:cubicBezTo>
                    <a:pt x="3835" y="55411"/>
                    <a:pt x="3764" y="55452"/>
                    <a:pt x="3702" y="55504"/>
                  </a:cubicBezTo>
                  <a:lnTo>
                    <a:pt x="3712" y="50641"/>
                  </a:lnTo>
                  <a:close/>
                  <a:moveTo>
                    <a:pt x="604" y="50626"/>
                  </a:moveTo>
                  <a:lnTo>
                    <a:pt x="3145" y="50636"/>
                  </a:lnTo>
                  <a:lnTo>
                    <a:pt x="3135" y="55918"/>
                  </a:lnTo>
                  <a:cubicBezTo>
                    <a:pt x="2373" y="56460"/>
                    <a:pt x="1596" y="56961"/>
                    <a:pt x="813" y="57421"/>
                  </a:cubicBezTo>
                  <a:cubicBezTo>
                    <a:pt x="732" y="57467"/>
                    <a:pt x="655" y="57513"/>
                    <a:pt x="583" y="57559"/>
                  </a:cubicBezTo>
                  <a:lnTo>
                    <a:pt x="604" y="50626"/>
                  </a:lnTo>
                  <a:close/>
                  <a:moveTo>
                    <a:pt x="14352" y="43453"/>
                  </a:moveTo>
                  <a:lnTo>
                    <a:pt x="14352" y="57840"/>
                  </a:lnTo>
                  <a:lnTo>
                    <a:pt x="1238" y="57840"/>
                  </a:lnTo>
                  <a:cubicBezTo>
                    <a:pt x="2030" y="57365"/>
                    <a:pt x="2823" y="56848"/>
                    <a:pt x="3579" y="56306"/>
                  </a:cubicBezTo>
                  <a:cubicBezTo>
                    <a:pt x="3810" y="56143"/>
                    <a:pt x="4035" y="55979"/>
                    <a:pt x="4244" y="55810"/>
                  </a:cubicBezTo>
                  <a:cubicBezTo>
                    <a:pt x="6049" y="54455"/>
                    <a:pt x="7721" y="52911"/>
                    <a:pt x="9219" y="51209"/>
                  </a:cubicBezTo>
                  <a:cubicBezTo>
                    <a:pt x="9388" y="51020"/>
                    <a:pt x="9551" y="50836"/>
                    <a:pt x="9705" y="50646"/>
                  </a:cubicBezTo>
                  <a:lnTo>
                    <a:pt x="9791" y="50544"/>
                  </a:lnTo>
                  <a:lnTo>
                    <a:pt x="10185" y="50079"/>
                  </a:lnTo>
                  <a:lnTo>
                    <a:pt x="10175" y="50079"/>
                  </a:lnTo>
                  <a:cubicBezTo>
                    <a:pt x="10655" y="49486"/>
                    <a:pt x="11121" y="48867"/>
                    <a:pt x="11560" y="48233"/>
                  </a:cubicBezTo>
                  <a:cubicBezTo>
                    <a:pt x="11785" y="47911"/>
                    <a:pt x="12010" y="47574"/>
                    <a:pt x="12235" y="47241"/>
                  </a:cubicBezTo>
                  <a:cubicBezTo>
                    <a:pt x="13023" y="46030"/>
                    <a:pt x="13728" y="44757"/>
                    <a:pt x="14352" y="43453"/>
                  </a:cubicBezTo>
                  <a:close/>
                  <a:moveTo>
                    <a:pt x="164" y="0"/>
                  </a:moveTo>
                  <a:lnTo>
                    <a:pt x="164" y="511"/>
                  </a:lnTo>
                  <a:lnTo>
                    <a:pt x="1" y="58050"/>
                  </a:lnTo>
                  <a:lnTo>
                    <a:pt x="1" y="58336"/>
                  </a:lnTo>
                  <a:lnTo>
                    <a:pt x="98" y="58336"/>
                  </a:lnTo>
                  <a:lnTo>
                    <a:pt x="98" y="58351"/>
                  </a:lnTo>
                  <a:lnTo>
                    <a:pt x="14925" y="58351"/>
                  </a:lnTo>
                  <a:lnTo>
                    <a:pt x="14925" y="57840"/>
                  </a:lnTo>
                  <a:lnTo>
                    <a:pt x="14925" y="40902"/>
                  </a:lnTo>
                  <a:lnTo>
                    <a:pt x="14914" y="40902"/>
                  </a:lnTo>
                  <a:lnTo>
                    <a:pt x="14976" y="17450"/>
                  </a:lnTo>
                  <a:lnTo>
                    <a:pt x="14991" y="17450"/>
                  </a:lnTo>
                  <a:lnTo>
                    <a:pt x="14991" y="51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</p:grpSp>
      <p:sp>
        <p:nvSpPr>
          <p:cNvPr id="1769" name="Google Shape;1769;p34"/>
          <p:cNvSpPr/>
          <p:nvPr/>
        </p:nvSpPr>
        <p:spPr>
          <a:xfrm flipH="1">
            <a:off x="4472125" y="4705260"/>
            <a:ext cx="1787441" cy="509627"/>
          </a:xfrm>
          <a:custGeom>
            <a:rect b="b" l="l" r="r" t="t"/>
            <a:pathLst>
              <a:path extrusionOk="0" h="10320" w="36194">
                <a:moveTo>
                  <a:pt x="21941" y="1"/>
                </a:moveTo>
                <a:cubicBezTo>
                  <a:pt x="21903" y="1"/>
                  <a:pt x="21865" y="1"/>
                  <a:pt x="21827" y="2"/>
                </a:cubicBezTo>
                <a:cubicBezTo>
                  <a:pt x="18125" y="95"/>
                  <a:pt x="14628" y="2738"/>
                  <a:pt x="13529" y="6266"/>
                </a:cubicBezTo>
                <a:cubicBezTo>
                  <a:pt x="12982" y="4958"/>
                  <a:pt x="11559" y="4250"/>
                  <a:pt x="10134" y="4250"/>
                </a:cubicBezTo>
                <a:cubicBezTo>
                  <a:pt x="9558" y="4250"/>
                  <a:pt x="8981" y="4366"/>
                  <a:pt x="8462" y="4604"/>
                </a:cubicBezTo>
                <a:cubicBezTo>
                  <a:pt x="7179" y="5192"/>
                  <a:pt x="6187" y="6409"/>
                  <a:pt x="5875" y="7789"/>
                </a:cubicBezTo>
                <a:cubicBezTo>
                  <a:pt x="5299" y="7327"/>
                  <a:pt x="4561" y="7089"/>
                  <a:pt x="3827" y="7089"/>
                </a:cubicBezTo>
                <a:cubicBezTo>
                  <a:pt x="3349" y="7089"/>
                  <a:pt x="2873" y="7190"/>
                  <a:pt x="2444" y="7395"/>
                </a:cubicBezTo>
                <a:cubicBezTo>
                  <a:pt x="1350" y="7922"/>
                  <a:pt x="0" y="9103"/>
                  <a:pt x="0" y="10320"/>
                </a:cubicBezTo>
                <a:lnTo>
                  <a:pt x="35912" y="10320"/>
                </a:lnTo>
                <a:cubicBezTo>
                  <a:pt x="36193" y="8357"/>
                  <a:pt x="34941" y="6460"/>
                  <a:pt x="33059" y="5836"/>
                </a:cubicBezTo>
                <a:cubicBezTo>
                  <a:pt x="32660" y="5705"/>
                  <a:pt x="32244" y="5642"/>
                  <a:pt x="31826" y="5642"/>
                </a:cubicBezTo>
                <a:cubicBezTo>
                  <a:pt x="30280" y="5642"/>
                  <a:pt x="28719" y="6498"/>
                  <a:pt x="27982" y="7871"/>
                </a:cubicBezTo>
                <a:cubicBezTo>
                  <a:pt x="28657" y="3699"/>
                  <a:pt x="26070" y="1567"/>
                  <a:pt x="25099" y="1005"/>
                </a:cubicBezTo>
                <a:cubicBezTo>
                  <a:pt x="24119" y="436"/>
                  <a:pt x="23068" y="1"/>
                  <a:pt x="219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16560000" dist="19050">
              <a:srgbClr val="000000">
                <a:alpha val="26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0" name="Google Shape;1770;p34"/>
          <p:cNvSpPr/>
          <p:nvPr/>
        </p:nvSpPr>
        <p:spPr>
          <a:xfrm flipH="1" rot="6629674">
            <a:off x="497790" y="1633715"/>
            <a:ext cx="123261" cy="155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1" name="Google Shape;1771;p34"/>
          <p:cNvSpPr/>
          <p:nvPr/>
        </p:nvSpPr>
        <p:spPr>
          <a:xfrm flipH="1" rot="7908664">
            <a:off x="1669357" y="4122778"/>
            <a:ext cx="123276" cy="15525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2" name="Google Shape;1772;p34"/>
          <p:cNvSpPr/>
          <p:nvPr/>
        </p:nvSpPr>
        <p:spPr>
          <a:xfrm flipH="1" rot="-8275264">
            <a:off x="1803244" y="116898"/>
            <a:ext cx="123264" cy="155236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3" name="Google Shape;1773;p34"/>
          <p:cNvSpPr/>
          <p:nvPr/>
        </p:nvSpPr>
        <p:spPr>
          <a:xfrm flipH="1" rot="6629674">
            <a:off x="8306990" y="1803565"/>
            <a:ext cx="123261" cy="155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4" name="Google Shape;1774;p34"/>
          <p:cNvSpPr/>
          <p:nvPr/>
        </p:nvSpPr>
        <p:spPr>
          <a:xfrm flipH="1" rot="-8275264">
            <a:off x="8619619" y="235498"/>
            <a:ext cx="123264" cy="155236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5" name="Google Shape;1775;p34"/>
          <p:cNvSpPr/>
          <p:nvPr/>
        </p:nvSpPr>
        <p:spPr>
          <a:xfrm rot="-7908664">
            <a:off x="7249807" y="4122778"/>
            <a:ext cx="123276" cy="15525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6" name="Google Shape;1776;p34"/>
          <p:cNvSpPr txBox="1"/>
          <p:nvPr/>
        </p:nvSpPr>
        <p:spPr>
          <a:xfrm>
            <a:off x="3024450" y="3157775"/>
            <a:ext cx="3095100" cy="70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</a:t>
            </a:r>
            <a:r>
              <a:rPr lang="en"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Roboto Medium"/>
                <a:ea typeface="Roboto Medium"/>
                <a:cs typeface="Roboto Medium"/>
                <a:sym typeface="Roboto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including icons by</a:t>
            </a:r>
            <a:r>
              <a:rPr lang="en"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Roboto Medium"/>
                <a:ea typeface="Roboto Medium"/>
                <a:cs typeface="Roboto Medium"/>
                <a:sym typeface="Roboto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, 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and infographics &amp; images by</a:t>
            </a:r>
            <a:r>
              <a:rPr lang="en" sz="1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Roboto Medium"/>
                <a:ea typeface="Roboto Medium"/>
                <a:cs typeface="Roboto Medium"/>
                <a:sym typeface="Roboto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4">
    <p:bg>
      <p:bgPr>
        <a:solidFill>
          <a:schemeClr val="lt1"/>
        </a:solidFill>
      </p:bgPr>
    </p:bg>
    <p:spTree>
      <p:nvGrpSpPr>
        <p:cNvPr id="1777" name="Shape 1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8" name="Google Shape;1778;p35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79" name="Google Shape;1779;p35"/>
          <p:cNvSpPr/>
          <p:nvPr/>
        </p:nvSpPr>
        <p:spPr>
          <a:xfrm flipH="1" rot="6323794">
            <a:off x="8609016" y="2030067"/>
            <a:ext cx="123246" cy="155246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0" name="Google Shape;1780;p35"/>
          <p:cNvSpPr/>
          <p:nvPr/>
        </p:nvSpPr>
        <p:spPr>
          <a:xfrm flipH="1" rot="-8910369">
            <a:off x="8899434" y="460360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1" name="Google Shape;1781;p35"/>
          <p:cNvSpPr/>
          <p:nvPr/>
        </p:nvSpPr>
        <p:spPr>
          <a:xfrm flipH="1" rot="7746769">
            <a:off x="8829422" y="3686781"/>
            <a:ext cx="100197" cy="126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2" name="Google Shape;1782;p35"/>
          <p:cNvSpPr/>
          <p:nvPr/>
        </p:nvSpPr>
        <p:spPr>
          <a:xfrm flipH="1" rot="8100000">
            <a:off x="7718187" y="4519694"/>
            <a:ext cx="800086" cy="325349"/>
          </a:xfrm>
          <a:custGeom>
            <a:rect b="b" l="l" r="r" t="t"/>
            <a:pathLst>
              <a:path extrusionOk="0" h="17741" w="43628">
                <a:moveTo>
                  <a:pt x="22026" y="1"/>
                </a:moveTo>
                <a:cubicBezTo>
                  <a:pt x="20390" y="404"/>
                  <a:pt x="18790" y="931"/>
                  <a:pt x="17256" y="1555"/>
                </a:cubicBezTo>
                <a:cubicBezTo>
                  <a:pt x="9878" y="4587"/>
                  <a:pt x="3774" y="10098"/>
                  <a:pt x="1" y="17062"/>
                </a:cubicBezTo>
                <a:cubicBezTo>
                  <a:pt x="573" y="17276"/>
                  <a:pt x="1166" y="17445"/>
                  <a:pt x="1765" y="17552"/>
                </a:cubicBezTo>
                <a:cubicBezTo>
                  <a:pt x="2392" y="17669"/>
                  <a:pt x="3030" y="17726"/>
                  <a:pt x="3668" y="17726"/>
                </a:cubicBezTo>
                <a:cubicBezTo>
                  <a:pt x="5938" y="17726"/>
                  <a:pt x="8210" y="17002"/>
                  <a:pt x="10042" y="15661"/>
                </a:cubicBezTo>
                <a:cubicBezTo>
                  <a:pt x="12225" y="17015"/>
                  <a:pt x="14793" y="17740"/>
                  <a:pt x="17361" y="17740"/>
                </a:cubicBezTo>
                <a:cubicBezTo>
                  <a:pt x="17836" y="17740"/>
                  <a:pt x="18312" y="17715"/>
                  <a:pt x="18785" y="17665"/>
                </a:cubicBezTo>
                <a:cubicBezTo>
                  <a:pt x="21817" y="17353"/>
                  <a:pt x="24721" y="15998"/>
                  <a:pt x="26919" y="13897"/>
                </a:cubicBezTo>
                <a:cubicBezTo>
                  <a:pt x="28120" y="14917"/>
                  <a:pt x="29691" y="15481"/>
                  <a:pt x="31265" y="15481"/>
                </a:cubicBezTo>
                <a:cubicBezTo>
                  <a:pt x="31561" y="15481"/>
                  <a:pt x="31856" y="15461"/>
                  <a:pt x="32150" y="15420"/>
                </a:cubicBezTo>
                <a:cubicBezTo>
                  <a:pt x="34000" y="15165"/>
                  <a:pt x="35728" y="14086"/>
                  <a:pt x="36761" y="12527"/>
                </a:cubicBezTo>
                <a:cubicBezTo>
                  <a:pt x="37415" y="12968"/>
                  <a:pt x="38186" y="13173"/>
                  <a:pt x="38966" y="13173"/>
                </a:cubicBezTo>
                <a:cubicBezTo>
                  <a:pt x="40291" y="13173"/>
                  <a:pt x="41642" y="12580"/>
                  <a:pt x="42482" y="11540"/>
                </a:cubicBezTo>
                <a:cubicBezTo>
                  <a:pt x="43300" y="10528"/>
                  <a:pt x="43628" y="9198"/>
                  <a:pt x="43495" y="7895"/>
                </a:cubicBezTo>
                <a:cubicBezTo>
                  <a:pt x="43418" y="7071"/>
                  <a:pt x="43162" y="6258"/>
                  <a:pt x="42728" y="5548"/>
                </a:cubicBezTo>
                <a:cubicBezTo>
                  <a:pt x="41818" y="4065"/>
                  <a:pt x="40279" y="3058"/>
                  <a:pt x="38643" y="2465"/>
                </a:cubicBezTo>
                <a:cubicBezTo>
                  <a:pt x="37007" y="1867"/>
                  <a:pt x="35263" y="1652"/>
                  <a:pt x="33535" y="1432"/>
                </a:cubicBezTo>
                <a:cubicBezTo>
                  <a:pt x="29701" y="962"/>
                  <a:pt x="25861" y="481"/>
                  <a:pt x="220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17340000" dist="28575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3" name="Google Shape;1783;p35"/>
          <p:cNvSpPr/>
          <p:nvPr/>
        </p:nvSpPr>
        <p:spPr>
          <a:xfrm flipH="1">
            <a:off x="7110495" y="4215450"/>
            <a:ext cx="2088514" cy="955712"/>
          </a:xfrm>
          <a:custGeom>
            <a:rect b="b" l="l" r="r" t="t"/>
            <a:pathLst>
              <a:path extrusionOk="0" h="36415" w="79570">
                <a:moveTo>
                  <a:pt x="13656" y="0"/>
                </a:moveTo>
                <a:cubicBezTo>
                  <a:pt x="7235" y="0"/>
                  <a:pt x="256" y="4936"/>
                  <a:pt x="256" y="4936"/>
                </a:cubicBezTo>
                <a:lnTo>
                  <a:pt x="0" y="36414"/>
                </a:lnTo>
                <a:lnTo>
                  <a:pt x="79569" y="36414"/>
                </a:lnTo>
                <a:lnTo>
                  <a:pt x="71865" y="29231"/>
                </a:lnTo>
                <a:cubicBezTo>
                  <a:pt x="67867" y="25503"/>
                  <a:pt x="62620" y="23417"/>
                  <a:pt x="57186" y="23417"/>
                </a:cubicBezTo>
                <a:cubicBezTo>
                  <a:pt x="56740" y="23417"/>
                  <a:pt x="56294" y="23431"/>
                  <a:pt x="55846" y="23459"/>
                </a:cubicBezTo>
                <a:cubicBezTo>
                  <a:pt x="54987" y="23510"/>
                  <a:pt x="54210" y="23612"/>
                  <a:pt x="53576" y="23781"/>
                </a:cubicBezTo>
                <a:cubicBezTo>
                  <a:pt x="51815" y="24240"/>
                  <a:pt x="50149" y="24445"/>
                  <a:pt x="48578" y="24445"/>
                </a:cubicBezTo>
                <a:cubicBezTo>
                  <a:pt x="38332" y="24445"/>
                  <a:pt x="32153" y="15743"/>
                  <a:pt x="30308" y="12303"/>
                </a:cubicBezTo>
                <a:cubicBezTo>
                  <a:pt x="28176" y="8335"/>
                  <a:pt x="22082" y="1106"/>
                  <a:pt x="15282" y="114"/>
                </a:cubicBezTo>
                <a:cubicBezTo>
                  <a:pt x="14747" y="36"/>
                  <a:pt x="14204" y="0"/>
                  <a:pt x="1365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4" name="Google Shape;1784;p35"/>
          <p:cNvSpPr/>
          <p:nvPr/>
        </p:nvSpPr>
        <p:spPr>
          <a:xfrm flipH="1">
            <a:off x="7415540" y="4542448"/>
            <a:ext cx="1783469" cy="628679"/>
          </a:xfrm>
          <a:custGeom>
            <a:rect b="b" l="l" r="r" t="t"/>
            <a:pathLst>
              <a:path extrusionOk="0" h="23639" w="67054">
                <a:moveTo>
                  <a:pt x="9948" y="1"/>
                </a:moveTo>
                <a:cubicBezTo>
                  <a:pt x="4490" y="1"/>
                  <a:pt x="0" y="1224"/>
                  <a:pt x="0" y="1224"/>
                </a:cubicBezTo>
                <a:lnTo>
                  <a:pt x="16" y="23638"/>
                </a:lnTo>
                <a:lnTo>
                  <a:pt x="67054" y="23638"/>
                </a:lnTo>
                <a:lnTo>
                  <a:pt x="53536" y="16920"/>
                </a:lnTo>
                <a:cubicBezTo>
                  <a:pt x="50647" y="15485"/>
                  <a:pt x="47462" y="14708"/>
                  <a:pt x="44236" y="14708"/>
                </a:cubicBezTo>
                <a:cubicBezTo>
                  <a:pt x="43990" y="14708"/>
                  <a:pt x="43745" y="14713"/>
                  <a:pt x="43499" y="14722"/>
                </a:cubicBezTo>
                <a:cubicBezTo>
                  <a:pt x="43256" y="14731"/>
                  <a:pt x="43016" y="14735"/>
                  <a:pt x="42780" y="14735"/>
                </a:cubicBezTo>
                <a:cubicBezTo>
                  <a:pt x="32500" y="14735"/>
                  <a:pt x="28628" y="6298"/>
                  <a:pt x="21116" y="2359"/>
                </a:cubicBezTo>
                <a:cubicBezTo>
                  <a:pt x="17659" y="545"/>
                  <a:pt x="13588" y="1"/>
                  <a:pt x="994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5" name="Google Shape;1785;p35"/>
          <p:cNvSpPr/>
          <p:nvPr/>
        </p:nvSpPr>
        <p:spPr>
          <a:xfrm flipH="1">
            <a:off x="8030251" y="4729932"/>
            <a:ext cx="1168764" cy="441210"/>
          </a:xfrm>
          <a:custGeom>
            <a:rect b="b" l="l" r="r" t="t"/>
            <a:pathLst>
              <a:path extrusionOk="0" h="18336" w="48572">
                <a:moveTo>
                  <a:pt x="12395" y="1"/>
                </a:moveTo>
                <a:cubicBezTo>
                  <a:pt x="5264" y="1"/>
                  <a:pt x="31" y="2184"/>
                  <a:pt x="31" y="2184"/>
                </a:cubicBezTo>
                <a:cubicBezTo>
                  <a:pt x="31" y="6259"/>
                  <a:pt x="1" y="18335"/>
                  <a:pt x="1" y="18335"/>
                </a:cubicBezTo>
                <a:lnTo>
                  <a:pt x="48572" y="18335"/>
                </a:lnTo>
                <a:cubicBezTo>
                  <a:pt x="46281" y="15196"/>
                  <a:pt x="35340" y="6259"/>
                  <a:pt x="23228" y="1852"/>
                </a:cubicBezTo>
                <a:cubicBezTo>
                  <a:pt x="19430" y="472"/>
                  <a:pt x="15708" y="1"/>
                  <a:pt x="123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86" name="Google Shape;1786;p35"/>
          <p:cNvGrpSpPr/>
          <p:nvPr/>
        </p:nvGrpSpPr>
        <p:grpSpPr>
          <a:xfrm flipH="1">
            <a:off x="-264175" y="-722768"/>
            <a:ext cx="1783385" cy="1740486"/>
            <a:chOff x="6620927" y="-522346"/>
            <a:chExt cx="2725221" cy="2659667"/>
          </a:xfrm>
        </p:grpSpPr>
        <p:grpSp>
          <p:nvGrpSpPr>
            <p:cNvPr id="1787" name="Google Shape;1787;p35"/>
            <p:cNvGrpSpPr/>
            <p:nvPr/>
          </p:nvGrpSpPr>
          <p:grpSpPr>
            <a:xfrm rot="1562873">
              <a:off x="6941372" y="-163316"/>
              <a:ext cx="2084330" cy="1941606"/>
              <a:chOff x="5650096" y="236970"/>
              <a:chExt cx="1383845" cy="1289086"/>
            </a:xfrm>
          </p:grpSpPr>
          <p:sp>
            <p:nvSpPr>
              <p:cNvPr id="1788" name="Google Shape;1788;p35"/>
              <p:cNvSpPr/>
              <p:nvPr/>
            </p:nvSpPr>
            <p:spPr>
              <a:xfrm>
                <a:off x="5650096" y="236970"/>
                <a:ext cx="1383845" cy="1289086"/>
              </a:xfrm>
              <a:custGeom>
                <a:rect b="b" l="l" r="r" t="t"/>
                <a:pathLst>
                  <a:path extrusionOk="0" h="21018" w="22563">
                    <a:moveTo>
                      <a:pt x="20851" y="1"/>
                    </a:moveTo>
                    <a:cubicBezTo>
                      <a:pt x="20679" y="1"/>
                      <a:pt x="20526" y="102"/>
                      <a:pt x="20385" y="337"/>
                    </a:cubicBezTo>
                    <a:cubicBezTo>
                      <a:pt x="20063" y="859"/>
                      <a:pt x="20104" y="2024"/>
                      <a:pt x="19909" y="2658"/>
                    </a:cubicBezTo>
                    <a:cubicBezTo>
                      <a:pt x="19695" y="3384"/>
                      <a:pt x="19413" y="4095"/>
                      <a:pt x="19081" y="4780"/>
                    </a:cubicBezTo>
                    <a:cubicBezTo>
                      <a:pt x="17716" y="7582"/>
                      <a:pt x="15533" y="9959"/>
                      <a:pt x="13022" y="11789"/>
                    </a:cubicBezTo>
                    <a:cubicBezTo>
                      <a:pt x="9137" y="14607"/>
                      <a:pt x="4535" y="16243"/>
                      <a:pt x="0" y="17833"/>
                    </a:cubicBezTo>
                    <a:cubicBezTo>
                      <a:pt x="4085" y="16800"/>
                      <a:pt x="8170" y="15634"/>
                      <a:pt x="11928" y="13737"/>
                    </a:cubicBezTo>
                    <a:cubicBezTo>
                      <a:pt x="12133" y="13635"/>
                      <a:pt x="12332" y="13533"/>
                      <a:pt x="12537" y="13425"/>
                    </a:cubicBezTo>
                    <a:lnTo>
                      <a:pt x="12537" y="13425"/>
                    </a:lnTo>
                    <a:cubicBezTo>
                      <a:pt x="12527" y="14847"/>
                      <a:pt x="12440" y="16299"/>
                      <a:pt x="11801" y="17562"/>
                    </a:cubicBezTo>
                    <a:cubicBezTo>
                      <a:pt x="11034" y="19060"/>
                      <a:pt x="9582" y="20072"/>
                      <a:pt x="8191" y="21018"/>
                    </a:cubicBezTo>
                    <a:cubicBezTo>
                      <a:pt x="9863" y="20435"/>
                      <a:pt x="11325" y="19274"/>
                      <a:pt x="12261" y="17771"/>
                    </a:cubicBezTo>
                    <a:cubicBezTo>
                      <a:pt x="13155" y="16340"/>
                      <a:pt x="13564" y="14612"/>
                      <a:pt x="13416" y="12940"/>
                    </a:cubicBezTo>
                    <a:cubicBezTo>
                      <a:pt x="16601" y="11104"/>
                      <a:pt x="19449" y="8676"/>
                      <a:pt x="21392" y="5588"/>
                    </a:cubicBezTo>
                    <a:cubicBezTo>
                      <a:pt x="22021" y="4601"/>
                      <a:pt x="22563" y="3476"/>
                      <a:pt x="22491" y="2305"/>
                    </a:cubicBezTo>
                    <a:cubicBezTo>
                      <a:pt x="22455" y="1646"/>
                      <a:pt x="22159" y="961"/>
                      <a:pt x="21683" y="501"/>
                    </a:cubicBezTo>
                    <a:cubicBezTo>
                      <a:pt x="21362" y="197"/>
                      <a:pt x="21089" y="1"/>
                      <a:pt x="208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" name="Google Shape;1789;p35"/>
              <p:cNvSpPr/>
              <p:nvPr/>
            </p:nvSpPr>
            <p:spPr>
              <a:xfrm>
                <a:off x="5926963" y="1223497"/>
                <a:ext cx="154681" cy="119844"/>
              </a:xfrm>
              <a:custGeom>
                <a:rect b="b" l="l" r="r" t="t"/>
                <a:pathLst>
                  <a:path extrusionOk="0" h="1954" w="2522">
                    <a:moveTo>
                      <a:pt x="972" y="0"/>
                    </a:moveTo>
                    <a:cubicBezTo>
                      <a:pt x="972" y="0"/>
                      <a:pt x="384" y="286"/>
                      <a:pt x="195" y="823"/>
                    </a:cubicBezTo>
                    <a:cubicBezTo>
                      <a:pt x="1" y="1365"/>
                      <a:pt x="282" y="1953"/>
                      <a:pt x="282" y="1953"/>
                    </a:cubicBezTo>
                    <a:cubicBezTo>
                      <a:pt x="282" y="1953"/>
                      <a:pt x="870" y="1667"/>
                      <a:pt x="1064" y="1130"/>
                    </a:cubicBezTo>
                    <a:cubicBezTo>
                      <a:pt x="1126" y="946"/>
                      <a:pt x="1141" y="762"/>
                      <a:pt x="1126" y="593"/>
                    </a:cubicBezTo>
                    <a:lnTo>
                      <a:pt x="1126" y="593"/>
                    </a:lnTo>
                    <a:cubicBezTo>
                      <a:pt x="1197" y="747"/>
                      <a:pt x="1300" y="905"/>
                      <a:pt x="1438" y="1043"/>
                    </a:cubicBezTo>
                    <a:cubicBezTo>
                      <a:pt x="1799" y="1366"/>
                      <a:pt x="2321" y="1392"/>
                      <a:pt x="2476" y="1392"/>
                    </a:cubicBezTo>
                    <a:cubicBezTo>
                      <a:pt x="2505" y="1392"/>
                      <a:pt x="2521" y="1391"/>
                      <a:pt x="2521" y="1391"/>
                    </a:cubicBezTo>
                    <a:cubicBezTo>
                      <a:pt x="2521" y="1391"/>
                      <a:pt x="2475" y="741"/>
                      <a:pt x="2046" y="358"/>
                    </a:cubicBezTo>
                    <a:cubicBezTo>
                      <a:pt x="1653" y="10"/>
                      <a:pt x="1072" y="5"/>
                      <a:pt x="979" y="5"/>
                    </a:cubicBezTo>
                    <a:cubicBezTo>
                      <a:pt x="976" y="5"/>
                      <a:pt x="974" y="5"/>
                      <a:pt x="972" y="5"/>
                    </a:cubicBezTo>
                    <a:lnTo>
                      <a:pt x="97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" name="Google Shape;1790;p35"/>
              <p:cNvSpPr/>
              <p:nvPr/>
            </p:nvSpPr>
            <p:spPr>
              <a:xfrm>
                <a:off x="6413352" y="1241407"/>
                <a:ext cx="131804" cy="150510"/>
              </a:xfrm>
              <a:custGeom>
                <a:rect b="b" l="l" r="r" t="t"/>
                <a:pathLst>
                  <a:path extrusionOk="0" h="2454" w="2149">
                    <a:moveTo>
                      <a:pt x="1254" y="0"/>
                    </a:moveTo>
                    <a:cubicBezTo>
                      <a:pt x="1184" y="0"/>
                      <a:pt x="1111" y="6"/>
                      <a:pt x="1039" y="20"/>
                    </a:cubicBezTo>
                    <a:cubicBezTo>
                      <a:pt x="471" y="127"/>
                      <a:pt x="93" y="674"/>
                      <a:pt x="93" y="674"/>
                    </a:cubicBezTo>
                    <a:cubicBezTo>
                      <a:pt x="93" y="674"/>
                      <a:pt x="98" y="680"/>
                      <a:pt x="113" y="685"/>
                    </a:cubicBezTo>
                    <a:cubicBezTo>
                      <a:pt x="88" y="802"/>
                      <a:pt x="1" y="1365"/>
                      <a:pt x="272" y="1804"/>
                    </a:cubicBezTo>
                    <a:cubicBezTo>
                      <a:pt x="578" y="2295"/>
                      <a:pt x="1223" y="2454"/>
                      <a:pt x="1223" y="2454"/>
                    </a:cubicBezTo>
                    <a:cubicBezTo>
                      <a:pt x="1223" y="2454"/>
                      <a:pt x="1371" y="1809"/>
                      <a:pt x="1064" y="1313"/>
                    </a:cubicBezTo>
                    <a:cubicBezTo>
                      <a:pt x="962" y="1145"/>
                      <a:pt x="814" y="1012"/>
                      <a:pt x="665" y="915"/>
                    </a:cubicBezTo>
                    <a:lnTo>
                      <a:pt x="665" y="915"/>
                    </a:lnTo>
                    <a:cubicBezTo>
                      <a:pt x="772" y="937"/>
                      <a:pt x="885" y="954"/>
                      <a:pt x="1000" y="954"/>
                    </a:cubicBezTo>
                    <a:cubicBezTo>
                      <a:pt x="1067" y="954"/>
                      <a:pt x="1135" y="948"/>
                      <a:pt x="1202" y="935"/>
                    </a:cubicBezTo>
                    <a:cubicBezTo>
                      <a:pt x="1775" y="823"/>
                      <a:pt x="2148" y="281"/>
                      <a:pt x="2148" y="281"/>
                    </a:cubicBezTo>
                    <a:cubicBezTo>
                      <a:pt x="2148" y="281"/>
                      <a:pt x="1739" y="0"/>
                      <a:pt x="12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" name="Google Shape;1791;p35"/>
              <p:cNvSpPr/>
              <p:nvPr/>
            </p:nvSpPr>
            <p:spPr>
              <a:xfrm>
                <a:off x="6360052" y="818005"/>
                <a:ext cx="145235" cy="148179"/>
              </a:xfrm>
              <a:custGeom>
                <a:rect b="b" l="l" r="r" t="t"/>
                <a:pathLst>
                  <a:path extrusionOk="0" h="2416" w="2368">
                    <a:moveTo>
                      <a:pt x="1453" y="0"/>
                    </a:moveTo>
                    <a:cubicBezTo>
                      <a:pt x="1453" y="0"/>
                      <a:pt x="1146" y="588"/>
                      <a:pt x="1320" y="1146"/>
                    </a:cubicBezTo>
                    <a:cubicBezTo>
                      <a:pt x="1376" y="1340"/>
                      <a:pt x="1483" y="1498"/>
                      <a:pt x="1601" y="1631"/>
                    </a:cubicBezTo>
                    <a:cubicBezTo>
                      <a:pt x="1447" y="1555"/>
                      <a:pt x="1274" y="1493"/>
                      <a:pt x="1084" y="1478"/>
                    </a:cubicBezTo>
                    <a:cubicBezTo>
                      <a:pt x="1061" y="1477"/>
                      <a:pt x="1038" y="1476"/>
                      <a:pt x="1016" y="1476"/>
                    </a:cubicBezTo>
                    <a:cubicBezTo>
                      <a:pt x="463" y="1476"/>
                      <a:pt x="1" y="1877"/>
                      <a:pt x="1" y="1877"/>
                    </a:cubicBezTo>
                    <a:cubicBezTo>
                      <a:pt x="1" y="1877"/>
                      <a:pt x="445" y="2373"/>
                      <a:pt x="1018" y="2414"/>
                    </a:cubicBezTo>
                    <a:cubicBezTo>
                      <a:pt x="1038" y="2415"/>
                      <a:pt x="1059" y="2415"/>
                      <a:pt x="1079" y="2415"/>
                    </a:cubicBezTo>
                    <a:cubicBezTo>
                      <a:pt x="1645" y="2415"/>
                      <a:pt x="2112" y="2015"/>
                      <a:pt x="2112" y="2015"/>
                    </a:cubicBezTo>
                    <a:lnTo>
                      <a:pt x="2092" y="1994"/>
                    </a:lnTo>
                    <a:cubicBezTo>
                      <a:pt x="2143" y="1887"/>
                      <a:pt x="2368" y="1371"/>
                      <a:pt x="2214" y="870"/>
                    </a:cubicBezTo>
                    <a:cubicBezTo>
                      <a:pt x="2041" y="317"/>
                      <a:pt x="1453" y="0"/>
                      <a:pt x="14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92" name="Google Shape;1792;p35"/>
            <p:cNvGrpSpPr/>
            <p:nvPr/>
          </p:nvGrpSpPr>
          <p:grpSpPr>
            <a:xfrm>
              <a:off x="8256140" y="881419"/>
              <a:ext cx="537287" cy="496942"/>
              <a:chOff x="314888" y="1788230"/>
              <a:chExt cx="470479" cy="435151"/>
            </a:xfrm>
          </p:grpSpPr>
          <p:sp>
            <p:nvSpPr>
              <p:cNvPr id="1793" name="Google Shape;1793;p35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" name="Google Shape;1794;p35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" name="Google Shape;1795;p35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" name="Google Shape;1796;p35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97" name="Google Shape;1797;p35"/>
            <p:cNvGrpSpPr/>
            <p:nvPr/>
          </p:nvGrpSpPr>
          <p:grpSpPr>
            <a:xfrm rot="2891273">
              <a:off x="7209242" y="753540"/>
              <a:ext cx="354752" cy="328114"/>
              <a:chOff x="314888" y="1788230"/>
              <a:chExt cx="470479" cy="435151"/>
            </a:xfrm>
          </p:grpSpPr>
          <p:sp>
            <p:nvSpPr>
              <p:cNvPr id="1798" name="Google Shape;1798;p35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" name="Google Shape;1799;p35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" name="Google Shape;1800;p35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" name="Google Shape;1801;p35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02" name="Google Shape;1802;p35"/>
            <p:cNvGrpSpPr/>
            <p:nvPr/>
          </p:nvGrpSpPr>
          <p:grpSpPr>
            <a:xfrm rot="2891273">
              <a:off x="7184142" y="1380790"/>
              <a:ext cx="354752" cy="328114"/>
              <a:chOff x="314888" y="1788230"/>
              <a:chExt cx="470479" cy="435151"/>
            </a:xfrm>
          </p:grpSpPr>
          <p:sp>
            <p:nvSpPr>
              <p:cNvPr id="1803" name="Google Shape;1803;p35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4" name="Google Shape;1804;p35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5" name="Google Shape;1805;p35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6" name="Google Shape;1806;p35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807" name="Google Shape;1807;p35"/>
          <p:cNvSpPr/>
          <p:nvPr/>
        </p:nvSpPr>
        <p:spPr>
          <a:xfrm rot="-6323794">
            <a:off x="418420" y="2575767"/>
            <a:ext cx="123246" cy="155246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8" name="Google Shape;1808;p35"/>
          <p:cNvSpPr/>
          <p:nvPr/>
        </p:nvSpPr>
        <p:spPr>
          <a:xfrm rot="8910369">
            <a:off x="127987" y="1006060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9" name="Google Shape;1809;p35"/>
          <p:cNvSpPr/>
          <p:nvPr/>
        </p:nvSpPr>
        <p:spPr>
          <a:xfrm rot="-7746769">
            <a:off x="221063" y="4232481"/>
            <a:ext cx="100197" cy="126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5">
    <p:bg>
      <p:bgPr>
        <a:solidFill>
          <a:schemeClr val="dk2"/>
        </a:solidFill>
      </p:bgPr>
    </p:bg>
    <p:spTree>
      <p:nvGrpSpPr>
        <p:cNvPr id="1810" name="Shape 1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1" name="Google Shape;1811;p36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rot="10800000"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12" name="Google Shape;1812;p36"/>
          <p:cNvSpPr/>
          <p:nvPr/>
        </p:nvSpPr>
        <p:spPr>
          <a:xfrm flipH="1">
            <a:off x="-69820" y="171823"/>
            <a:ext cx="823312" cy="460458"/>
          </a:xfrm>
          <a:custGeom>
            <a:rect b="b" l="l" r="r" t="t"/>
            <a:pathLst>
              <a:path extrusionOk="0" h="12967" w="23187">
                <a:moveTo>
                  <a:pt x="12532" y="0"/>
                </a:moveTo>
                <a:cubicBezTo>
                  <a:pt x="10998" y="0"/>
                  <a:pt x="9648" y="798"/>
                  <a:pt x="8881" y="2010"/>
                </a:cubicBezTo>
                <a:cubicBezTo>
                  <a:pt x="8421" y="1790"/>
                  <a:pt x="7910" y="1662"/>
                  <a:pt x="7368" y="1662"/>
                </a:cubicBezTo>
                <a:cubicBezTo>
                  <a:pt x="6003" y="1662"/>
                  <a:pt x="4816" y="2444"/>
                  <a:pt x="4228" y="3579"/>
                </a:cubicBezTo>
                <a:cubicBezTo>
                  <a:pt x="1887" y="3625"/>
                  <a:pt x="0" y="5543"/>
                  <a:pt x="0" y="7900"/>
                </a:cubicBezTo>
                <a:cubicBezTo>
                  <a:pt x="0" y="10282"/>
                  <a:pt x="1938" y="12220"/>
                  <a:pt x="4320" y="12220"/>
                </a:cubicBezTo>
                <a:cubicBezTo>
                  <a:pt x="5047" y="12220"/>
                  <a:pt x="5737" y="12041"/>
                  <a:pt x="6340" y="11724"/>
                </a:cubicBezTo>
                <a:cubicBezTo>
                  <a:pt x="7117" y="12496"/>
                  <a:pt x="8191" y="12966"/>
                  <a:pt x="9377" y="12966"/>
                </a:cubicBezTo>
                <a:cubicBezTo>
                  <a:pt x="10517" y="12966"/>
                  <a:pt x="11555" y="12527"/>
                  <a:pt x="12327" y="11801"/>
                </a:cubicBezTo>
                <a:cubicBezTo>
                  <a:pt x="12854" y="12445"/>
                  <a:pt x="13646" y="12854"/>
                  <a:pt x="14541" y="12854"/>
                </a:cubicBezTo>
                <a:cubicBezTo>
                  <a:pt x="15400" y="12854"/>
                  <a:pt x="16177" y="12470"/>
                  <a:pt x="16698" y="11862"/>
                </a:cubicBezTo>
                <a:cubicBezTo>
                  <a:pt x="17332" y="12235"/>
                  <a:pt x="18074" y="12445"/>
                  <a:pt x="18861" y="12445"/>
                </a:cubicBezTo>
                <a:cubicBezTo>
                  <a:pt x="21244" y="12445"/>
                  <a:pt x="23181" y="10507"/>
                  <a:pt x="23181" y="8124"/>
                </a:cubicBezTo>
                <a:cubicBezTo>
                  <a:pt x="23186" y="6361"/>
                  <a:pt x="22138" y="4852"/>
                  <a:pt x="20635" y="4172"/>
                </a:cubicBezTo>
                <a:cubicBezTo>
                  <a:pt x="20472" y="2756"/>
                  <a:pt x="19270" y="1662"/>
                  <a:pt x="17803" y="1662"/>
                </a:cubicBezTo>
                <a:cubicBezTo>
                  <a:pt x="17230" y="1662"/>
                  <a:pt x="16698" y="1836"/>
                  <a:pt x="16254" y="2122"/>
                </a:cubicBezTo>
                <a:cubicBezTo>
                  <a:pt x="15497" y="849"/>
                  <a:pt x="14116" y="0"/>
                  <a:pt x="1253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3" name="Google Shape;1813;p36"/>
          <p:cNvSpPr/>
          <p:nvPr/>
        </p:nvSpPr>
        <p:spPr>
          <a:xfrm flipH="1">
            <a:off x="7961260" y="126876"/>
            <a:ext cx="730680" cy="408623"/>
          </a:xfrm>
          <a:custGeom>
            <a:rect b="b" l="l" r="r" t="t"/>
            <a:pathLst>
              <a:path extrusionOk="0" h="12967" w="23187">
                <a:moveTo>
                  <a:pt x="12532" y="0"/>
                </a:moveTo>
                <a:cubicBezTo>
                  <a:pt x="10998" y="0"/>
                  <a:pt x="9648" y="798"/>
                  <a:pt x="8881" y="2010"/>
                </a:cubicBezTo>
                <a:cubicBezTo>
                  <a:pt x="8421" y="1790"/>
                  <a:pt x="7910" y="1662"/>
                  <a:pt x="7368" y="1662"/>
                </a:cubicBezTo>
                <a:cubicBezTo>
                  <a:pt x="6003" y="1662"/>
                  <a:pt x="4816" y="2444"/>
                  <a:pt x="4228" y="3579"/>
                </a:cubicBezTo>
                <a:cubicBezTo>
                  <a:pt x="1887" y="3625"/>
                  <a:pt x="0" y="5543"/>
                  <a:pt x="0" y="7900"/>
                </a:cubicBezTo>
                <a:cubicBezTo>
                  <a:pt x="0" y="10282"/>
                  <a:pt x="1938" y="12220"/>
                  <a:pt x="4320" y="12220"/>
                </a:cubicBezTo>
                <a:cubicBezTo>
                  <a:pt x="5047" y="12220"/>
                  <a:pt x="5737" y="12041"/>
                  <a:pt x="6340" y="11724"/>
                </a:cubicBezTo>
                <a:cubicBezTo>
                  <a:pt x="7117" y="12496"/>
                  <a:pt x="8191" y="12966"/>
                  <a:pt x="9377" y="12966"/>
                </a:cubicBezTo>
                <a:cubicBezTo>
                  <a:pt x="10517" y="12966"/>
                  <a:pt x="11555" y="12527"/>
                  <a:pt x="12327" y="11801"/>
                </a:cubicBezTo>
                <a:cubicBezTo>
                  <a:pt x="12854" y="12445"/>
                  <a:pt x="13646" y="12854"/>
                  <a:pt x="14541" y="12854"/>
                </a:cubicBezTo>
                <a:cubicBezTo>
                  <a:pt x="15400" y="12854"/>
                  <a:pt x="16177" y="12470"/>
                  <a:pt x="16698" y="11862"/>
                </a:cubicBezTo>
                <a:cubicBezTo>
                  <a:pt x="17332" y="12235"/>
                  <a:pt x="18074" y="12445"/>
                  <a:pt x="18861" y="12445"/>
                </a:cubicBezTo>
                <a:cubicBezTo>
                  <a:pt x="21244" y="12445"/>
                  <a:pt x="23181" y="10507"/>
                  <a:pt x="23181" y="8124"/>
                </a:cubicBezTo>
                <a:cubicBezTo>
                  <a:pt x="23186" y="6361"/>
                  <a:pt x="22138" y="4852"/>
                  <a:pt x="20635" y="4172"/>
                </a:cubicBezTo>
                <a:cubicBezTo>
                  <a:pt x="20472" y="2756"/>
                  <a:pt x="19270" y="1662"/>
                  <a:pt x="17803" y="1662"/>
                </a:cubicBezTo>
                <a:cubicBezTo>
                  <a:pt x="17230" y="1662"/>
                  <a:pt x="16698" y="1836"/>
                  <a:pt x="16254" y="2122"/>
                </a:cubicBezTo>
                <a:cubicBezTo>
                  <a:pt x="15497" y="849"/>
                  <a:pt x="14116" y="0"/>
                  <a:pt x="1253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14" name="Google Shape;1814;p36"/>
          <p:cNvGrpSpPr/>
          <p:nvPr/>
        </p:nvGrpSpPr>
        <p:grpSpPr>
          <a:xfrm flipH="1">
            <a:off x="8450408" y="126866"/>
            <a:ext cx="671728" cy="671710"/>
            <a:chOff x="4039897" y="239125"/>
            <a:chExt cx="1064208" cy="1064180"/>
          </a:xfrm>
        </p:grpSpPr>
        <p:sp>
          <p:nvSpPr>
            <p:cNvPr id="1815" name="Google Shape;1815;p36"/>
            <p:cNvSpPr/>
            <p:nvPr/>
          </p:nvSpPr>
          <p:spPr>
            <a:xfrm>
              <a:off x="4039897" y="239125"/>
              <a:ext cx="1064208" cy="1064180"/>
            </a:xfrm>
            <a:custGeom>
              <a:rect b="b" l="l" r="r" t="t"/>
              <a:pathLst>
                <a:path extrusionOk="0" h="38054" w="38055">
                  <a:moveTo>
                    <a:pt x="19030" y="0"/>
                  </a:moveTo>
                  <a:cubicBezTo>
                    <a:pt x="8518" y="0"/>
                    <a:pt x="1" y="8518"/>
                    <a:pt x="1" y="19024"/>
                  </a:cubicBezTo>
                  <a:cubicBezTo>
                    <a:pt x="1" y="29531"/>
                    <a:pt x="8518" y="38054"/>
                    <a:pt x="19030" y="38054"/>
                  </a:cubicBezTo>
                  <a:cubicBezTo>
                    <a:pt x="29537" y="38054"/>
                    <a:pt x="38055" y="29531"/>
                    <a:pt x="38055" y="19024"/>
                  </a:cubicBezTo>
                  <a:cubicBezTo>
                    <a:pt x="38055" y="8518"/>
                    <a:pt x="29537" y="0"/>
                    <a:pt x="190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36"/>
            <p:cNvSpPr/>
            <p:nvPr/>
          </p:nvSpPr>
          <p:spPr>
            <a:xfrm>
              <a:off x="4191607" y="424674"/>
              <a:ext cx="760816" cy="693140"/>
            </a:xfrm>
            <a:custGeom>
              <a:rect b="b" l="l" r="r" t="t"/>
              <a:pathLst>
                <a:path extrusionOk="0" h="24786" w="27206">
                  <a:moveTo>
                    <a:pt x="13602" y="0"/>
                  </a:moveTo>
                  <a:cubicBezTo>
                    <a:pt x="10430" y="0"/>
                    <a:pt x="7258" y="1210"/>
                    <a:pt x="4837" y="3631"/>
                  </a:cubicBezTo>
                  <a:cubicBezTo>
                    <a:pt x="0" y="8468"/>
                    <a:pt x="0" y="16316"/>
                    <a:pt x="4837" y="21158"/>
                  </a:cubicBezTo>
                  <a:cubicBezTo>
                    <a:pt x="7258" y="23576"/>
                    <a:pt x="10430" y="24785"/>
                    <a:pt x="13602" y="24785"/>
                  </a:cubicBezTo>
                  <a:cubicBezTo>
                    <a:pt x="16774" y="24785"/>
                    <a:pt x="19945" y="23576"/>
                    <a:pt x="22363" y="21158"/>
                  </a:cubicBezTo>
                  <a:cubicBezTo>
                    <a:pt x="27205" y="16316"/>
                    <a:pt x="27205" y="8468"/>
                    <a:pt x="22363" y="3631"/>
                  </a:cubicBezTo>
                  <a:cubicBezTo>
                    <a:pt x="19945" y="1210"/>
                    <a:pt x="16774" y="0"/>
                    <a:pt x="1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36"/>
            <p:cNvSpPr/>
            <p:nvPr/>
          </p:nvSpPr>
          <p:spPr>
            <a:xfrm>
              <a:off x="4370472" y="569533"/>
              <a:ext cx="403227" cy="403227"/>
            </a:xfrm>
            <a:custGeom>
              <a:rect b="b" l="l" r="r" t="t"/>
              <a:pathLst>
                <a:path extrusionOk="0" h="14419" w="14419">
                  <a:moveTo>
                    <a:pt x="7209" y="0"/>
                  </a:moveTo>
                  <a:cubicBezTo>
                    <a:pt x="3226" y="0"/>
                    <a:pt x="0" y="3232"/>
                    <a:pt x="0" y="7209"/>
                  </a:cubicBezTo>
                  <a:cubicBezTo>
                    <a:pt x="0" y="11192"/>
                    <a:pt x="3226" y="14418"/>
                    <a:pt x="7209" y="14418"/>
                  </a:cubicBezTo>
                  <a:cubicBezTo>
                    <a:pt x="11187" y="14418"/>
                    <a:pt x="14418" y="11192"/>
                    <a:pt x="14418" y="7209"/>
                  </a:cubicBezTo>
                  <a:cubicBezTo>
                    <a:pt x="14418" y="3232"/>
                    <a:pt x="11187" y="0"/>
                    <a:pt x="7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8" name="Google Shape;1818;p36"/>
          <p:cNvSpPr/>
          <p:nvPr/>
        </p:nvSpPr>
        <p:spPr>
          <a:xfrm flipH="1">
            <a:off x="8648053" y="568599"/>
            <a:ext cx="585090" cy="325539"/>
          </a:xfrm>
          <a:custGeom>
            <a:rect b="b" l="l" r="r" t="t"/>
            <a:pathLst>
              <a:path extrusionOk="0" h="11121" w="19986">
                <a:moveTo>
                  <a:pt x="7557" y="1"/>
                </a:moveTo>
                <a:cubicBezTo>
                  <a:pt x="5471" y="1"/>
                  <a:pt x="3727" y="1483"/>
                  <a:pt x="3323" y="3447"/>
                </a:cubicBezTo>
                <a:cubicBezTo>
                  <a:pt x="3269" y="3444"/>
                  <a:pt x="3215" y="3443"/>
                  <a:pt x="3161" y="3443"/>
                </a:cubicBezTo>
                <a:cubicBezTo>
                  <a:pt x="2814" y="3443"/>
                  <a:pt x="2476" y="3499"/>
                  <a:pt x="2153" y="3605"/>
                </a:cubicBezTo>
                <a:cubicBezTo>
                  <a:pt x="1094" y="3963"/>
                  <a:pt x="256" y="4878"/>
                  <a:pt x="51" y="6059"/>
                </a:cubicBezTo>
                <a:cubicBezTo>
                  <a:pt x="41" y="6136"/>
                  <a:pt x="26" y="6213"/>
                  <a:pt x="21" y="6289"/>
                </a:cubicBezTo>
                <a:lnTo>
                  <a:pt x="21" y="6305"/>
                </a:lnTo>
                <a:cubicBezTo>
                  <a:pt x="5" y="6458"/>
                  <a:pt x="0" y="6612"/>
                  <a:pt x="5" y="6755"/>
                </a:cubicBezTo>
                <a:lnTo>
                  <a:pt x="5" y="6765"/>
                </a:lnTo>
                <a:cubicBezTo>
                  <a:pt x="26" y="7138"/>
                  <a:pt x="108" y="7506"/>
                  <a:pt x="256" y="7844"/>
                </a:cubicBezTo>
                <a:cubicBezTo>
                  <a:pt x="665" y="8795"/>
                  <a:pt x="1529" y="9526"/>
                  <a:pt x="2628" y="9715"/>
                </a:cubicBezTo>
                <a:cubicBezTo>
                  <a:pt x="2810" y="9749"/>
                  <a:pt x="2991" y="9762"/>
                  <a:pt x="3170" y="9762"/>
                </a:cubicBezTo>
                <a:cubicBezTo>
                  <a:pt x="3202" y="9762"/>
                  <a:pt x="3235" y="9762"/>
                  <a:pt x="3267" y="9761"/>
                </a:cubicBezTo>
                <a:cubicBezTo>
                  <a:pt x="3881" y="10400"/>
                  <a:pt x="4735" y="10794"/>
                  <a:pt x="5696" y="10794"/>
                </a:cubicBezTo>
                <a:cubicBezTo>
                  <a:pt x="6463" y="10794"/>
                  <a:pt x="7173" y="10538"/>
                  <a:pt x="7736" y="10109"/>
                </a:cubicBezTo>
                <a:cubicBezTo>
                  <a:pt x="8313" y="10732"/>
                  <a:pt x="9152" y="11121"/>
                  <a:pt x="10072" y="11121"/>
                </a:cubicBezTo>
                <a:cubicBezTo>
                  <a:pt x="11090" y="11121"/>
                  <a:pt x="11989" y="10651"/>
                  <a:pt x="12577" y="9914"/>
                </a:cubicBezTo>
                <a:cubicBezTo>
                  <a:pt x="13089" y="10267"/>
                  <a:pt x="13707" y="10472"/>
                  <a:pt x="14382" y="10472"/>
                </a:cubicBezTo>
                <a:cubicBezTo>
                  <a:pt x="15369" y="10472"/>
                  <a:pt x="16253" y="10022"/>
                  <a:pt x="16841" y="9321"/>
                </a:cubicBezTo>
                <a:cubicBezTo>
                  <a:pt x="16928" y="9326"/>
                  <a:pt x="17020" y="9331"/>
                  <a:pt x="17118" y="9331"/>
                </a:cubicBezTo>
                <a:cubicBezTo>
                  <a:pt x="18687" y="9331"/>
                  <a:pt x="19965" y="8053"/>
                  <a:pt x="19965" y="6484"/>
                </a:cubicBezTo>
                <a:cubicBezTo>
                  <a:pt x="19986" y="6034"/>
                  <a:pt x="19899" y="5635"/>
                  <a:pt x="19730" y="5277"/>
                </a:cubicBezTo>
                <a:cubicBezTo>
                  <a:pt x="19730" y="5277"/>
                  <a:pt x="19730" y="5267"/>
                  <a:pt x="19725" y="5262"/>
                </a:cubicBezTo>
                <a:cubicBezTo>
                  <a:pt x="19699" y="5206"/>
                  <a:pt x="19674" y="5154"/>
                  <a:pt x="19643" y="5103"/>
                </a:cubicBezTo>
                <a:cubicBezTo>
                  <a:pt x="19643" y="5103"/>
                  <a:pt x="19643" y="5098"/>
                  <a:pt x="19633" y="5098"/>
                </a:cubicBezTo>
                <a:cubicBezTo>
                  <a:pt x="19607" y="5047"/>
                  <a:pt x="19577" y="5001"/>
                  <a:pt x="19551" y="4955"/>
                </a:cubicBezTo>
                <a:lnTo>
                  <a:pt x="19510" y="4899"/>
                </a:lnTo>
                <a:cubicBezTo>
                  <a:pt x="19495" y="4868"/>
                  <a:pt x="19469" y="4832"/>
                  <a:pt x="19449" y="4802"/>
                </a:cubicBezTo>
                <a:cubicBezTo>
                  <a:pt x="19428" y="4776"/>
                  <a:pt x="19408" y="4745"/>
                  <a:pt x="19382" y="4720"/>
                </a:cubicBezTo>
                <a:cubicBezTo>
                  <a:pt x="19357" y="4689"/>
                  <a:pt x="19342" y="4664"/>
                  <a:pt x="19316" y="4628"/>
                </a:cubicBezTo>
                <a:cubicBezTo>
                  <a:pt x="19296" y="4602"/>
                  <a:pt x="19275" y="4587"/>
                  <a:pt x="19255" y="4561"/>
                </a:cubicBezTo>
                <a:cubicBezTo>
                  <a:pt x="19239" y="4541"/>
                  <a:pt x="19224" y="4520"/>
                  <a:pt x="19204" y="4500"/>
                </a:cubicBezTo>
                <a:cubicBezTo>
                  <a:pt x="19168" y="4459"/>
                  <a:pt x="19122" y="4413"/>
                  <a:pt x="19076" y="4372"/>
                </a:cubicBezTo>
                <a:cubicBezTo>
                  <a:pt x="19065" y="4362"/>
                  <a:pt x="19050" y="4347"/>
                  <a:pt x="19040" y="4341"/>
                </a:cubicBezTo>
                <a:cubicBezTo>
                  <a:pt x="19014" y="4316"/>
                  <a:pt x="18989" y="4295"/>
                  <a:pt x="18958" y="4270"/>
                </a:cubicBezTo>
                <a:cubicBezTo>
                  <a:pt x="18943" y="4260"/>
                  <a:pt x="18922" y="4244"/>
                  <a:pt x="18912" y="4234"/>
                </a:cubicBezTo>
                <a:cubicBezTo>
                  <a:pt x="18820" y="4163"/>
                  <a:pt x="18728" y="4091"/>
                  <a:pt x="18626" y="4030"/>
                </a:cubicBezTo>
                <a:cubicBezTo>
                  <a:pt x="18605" y="4014"/>
                  <a:pt x="18590" y="4009"/>
                  <a:pt x="18575" y="3999"/>
                </a:cubicBezTo>
                <a:cubicBezTo>
                  <a:pt x="18539" y="3978"/>
                  <a:pt x="18508" y="3958"/>
                  <a:pt x="18478" y="3948"/>
                </a:cubicBezTo>
                <a:lnTo>
                  <a:pt x="18437" y="3927"/>
                </a:lnTo>
                <a:cubicBezTo>
                  <a:pt x="18380" y="3897"/>
                  <a:pt x="18324" y="3871"/>
                  <a:pt x="18258" y="3846"/>
                </a:cubicBezTo>
                <a:cubicBezTo>
                  <a:pt x="18232" y="3830"/>
                  <a:pt x="18217" y="3825"/>
                  <a:pt x="18191" y="3810"/>
                </a:cubicBezTo>
                <a:cubicBezTo>
                  <a:pt x="18155" y="3800"/>
                  <a:pt x="18130" y="3784"/>
                  <a:pt x="18099" y="3779"/>
                </a:cubicBezTo>
                <a:lnTo>
                  <a:pt x="17987" y="3738"/>
                </a:lnTo>
                <a:cubicBezTo>
                  <a:pt x="17951" y="3728"/>
                  <a:pt x="17920" y="3723"/>
                  <a:pt x="17884" y="3707"/>
                </a:cubicBezTo>
                <a:cubicBezTo>
                  <a:pt x="17849" y="3702"/>
                  <a:pt x="17818" y="3687"/>
                  <a:pt x="17782" y="3682"/>
                </a:cubicBezTo>
                <a:lnTo>
                  <a:pt x="17705" y="3667"/>
                </a:lnTo>
                <a:cubicBezTo>
                  <a:pt x="17654" y="3651"/>
                  <a:pt x="17603" y="3646"/>
                  <a:pt x="17552" y="3641"/>
                </a:cubicBezTo>
                <a:cubicBezTo>
                  <a:pt x="17532" y="3641"/>
                  <a:pt x="17511" y="3631"/>
                  <a:pt x="17491" y="3631"/>
                </a:cubicBezTo>
                <a:cubicBezTo>
                  <a:pt x="17450" y="3626"/>
                  <a:pt x="17404" y="3621"/>
                  <a:pt x="17353" y="3621"/>
                </a:cubicBezTo>
                <a:cubicBezTo>
                  <a:pt x="17332" y="3621"/>
                  <a:pt x="17307" y="3610"/>
                  <a:pt x="17286" y="3610"/>
                </a:cubicBezTo>
                <a:cubicBezTo>
                  <a:pt x="17230" y="3605"/>
                  <a:pt x="17174" y="3605"/>
                  <a:pt x="17123" y="3605"/>
                </a:cubicBezTo>
                <a:lnTo>
                  <a:pt x="17107" y="3605"/>
                </a:lnTo>
                <a:cubicBezTo>
                  <a:pt x="16928" y="3605"/>
                  <a:pt x="16760" y="3626"/>
                  <a:pt x="16591" y="3656"/>
                </a:cubicBezTo>
                <a:cubicBezTo>
                  <a:pt x="16463" y="3094"/>
                  <a:pt x="16202" y="2562"/>
                  <a:pt x="15814" y="2117"/>
                </a:cubicBezTo>
                <a:cubicBezTo>
                  <a:pt x="15804" y="2102"/>
                  <a:pt x="15793" y="2097"/>
                  <a:pt x="15788" y="2087"/>
                </a:cubicBezTo>
                <a:cubicBezTo>
                  <a:pt x="15747" y="2046"/>
                  <a:pt x="15717" y="2010"/>
                  <a:pt x="15676" y="1969"/>
                </a:cubicBezTo>
                <a:cubicBezTo>
                  <a:pt x="15666" y="1959"/>
                  <a:pt x="15660" y="1944"/>
                  <a:pt x="15645" y="1939"/>
                </a:cubicBezTo>
                <a:cubicBezTo>
                  <a:pt x="15599" y="1892"/>
                  <a:pt x="15548" y="1846"/>
                  <a:pt x="15507" y="1806"/>
                </a:cubicBezTo>
                <a:cubicBezTo>
                  <a:pt x="15492" y="1795"/>
                  <a:pt x="15487" y="1785"/>
                  <a:pt x="15471" y="1780"/>
                </a:cubicBezTo>
                <a:cubicBezTo>
                  <a:pt x="15435" y="1744"/>
                  <a:pt x="15395" y="1708"/>
                  <a:pt x="15354" y="1678"/>
                </a:cubicBezTo>
                <a:cubicBezTo>
                  <a:pt x="15333" y="1657"/>
                  <a:pt x="15313" y="1642"/>
                  <a:pt x="15287" y="1632"/>
                </a:cubicBezTo>
                <a:cubicBezTo>
                  <a:pt x="15257" y="1606"/>
                  <a:pt x="15226" y="1581"/>
                  <a:pt x="15190" y="1560"/>
                </a:cubicBezTo>
                <a:cubicBezTo>
                  <a:pt x="15164" y="1540"/>
                  <a:pt x="15149" y="1529"/>
                  <a:pt x="15124" y="1514"/>
                </a:cubicBezTo>
                <a:cubicBezTo>
                  <a:pt x="15088" y="1489"/>
                  <a:pt x="15052" y="1473"/>
                  <a:pt x="15021" y="1448"/>
                </a:cubicBezTo>
                <a:cubicBezTo>
                  <a:pt x="15001" y="1432"/>
                  <a:pt x="14975" y="1422"/>
                  <a:pt x="14955" y="1407"/>
                </a:cubicBezTo>
                <a:cubicBezTo>
                  <a:pt x="14904" y="1376"/>
                  <a:pt x="14853" y="1351"/>
                  <a:pt x="14801" y="1325"/>
                </a:cubicBezTo>
                <a:cubicBezTo>
                  <a:pt x="14796" y="1320"/>
                  <a:pt x="14781" y="1310"/>
                  <a:pt x="14776" y="1310"/>
                </a:cubicBezTo>
                <a:cubicBezTo>
                  <a:pt x="14587" y="1218"/>
                  <a:pt x="14387" y="1131"/>
                  <a:pt x="14188" y="1074"/>
                </a:cubicBezTo>
                <a:cubicBezTo>
                  <a:pt x="13849" y="971"/>
                  <a:pt x="13502" y="920"/>
                  <a:pt x="13158" y="920"/>
                </a:cubicBezTo>
                <a:cubicBezTo>
                  <a:pt x="12368" y="920"/>
                  <a:pt x="11596" y="1186"/>
                  <a:pt x="10972" y="1678"/>
                </a:cubicBezTo>
                <a:cubicBezTo>
                  <a:pt x="10844" y="1509"/>
                  <a:pt x="10711" y="1356"/>
                  <a:pt x="10563" y="1218"/>
                </a:cubicBezTo>
                <a:cubicBezTo>
                  <a:pt x="10558" y="1207"/>
                  <a:pt x="10553" y="1202"/>
                  <a:pt x="10548" y="1202"/>
                </a:cubicBezTo>
                <a:cubicBezTo>
                  <a:pt x="10497" y="1151"/>
                  <a:pt x="10445" y="1105"/>
                  <a:pt x="10394" y="1064"/>
                </a:cubicBezTo>
                <a:cubicBezTo>
                  <a:pt x="10379" y="1049"/>
                  <a:pt x="10369" y="1044"/>
                  <a:pt x="10353" y="1028"/>
                </a:cubicBezTo>
                <a:cubicBezTo>
                  <a:pt x="10302" y="988"/>
                  <a:pt x="10256" y="947"/>
                  <a:pt x="10205" y="911"/>
                </a:cubicBezTo>
                <a:cubicBezTo>
                  <a:pt x="10195" y="896"/>
                  <a:pt x="10180" y="890"/>
                  <a:pt x="10169" y="875"/>
                </a:cubicBezTo>
                <a:cubicBezTo>
                  <a:pt x="10113" y="834"/>
                  <a:pt x="10047" y="788"/>
                  <a:pt x="9990" y="747"/>
                </a:cubicBezTo>
                <a:cubicBezTo>
                  <a:pt x="9985" y="747"/>
                  <a:pt x="9985" y="742"/>
                  <a:pt x="9975" y="742"/>
                </a:cubicBezTo>
                <a:cubicBezTo>
                  <a:pt x="9914" y="696"/>
                  <a:pt x="9847" y="660"/>
                  <a:pt x="9781" y="614"/>
                </a:cubicBezTo>
                <a:cubicBezTo>
                  <a:pt x="9760" y="604"/>
                  <a:pt x="9740" y="594"/>
                  <a:pt x="9719" y="584"/>
                </a:cubicBezTo>
                <a:cubicBezTo>
                  <a:pt x="9679" y="558"/>
                  <a:pt x="9627" y="527"/>
                  <a:pt x="9581" y="502"/>
                </a:cubicBezTo>
                <a:cubicBezTo>
                  <a:pt x="9556" y="486"/>
                  <a:pt x="9530" y="476"/>
                  <a:pt x="9500" y="456"/>
                </a:cubicBezTo>
                <a:cubicBezTo>
                  <a:pt x="9454" y="435"/>
                  <a:pt x="9413" y="410"/>
                  <a:pt x="9372" y="389"/>
                </a:cubicBezTo>
                <a:cubicBezTo>
                  <a:pt x="9336" y="379"/>
                  <a:pt x="9310" y="364"/>
                  <a:pt x="9280" y="354"/>
                </a:cubicBezTo>
                <a:cubicBezTo>
                  <a:pt x="9234" y="333"/>
                  <a:pt x="9193" y="313"/>
                  <a:pt x="9152" y="302"/>
                </a:cubicBezTo>
                <a:cubicBezTo>
                  <a:pt x="9121" y="287"/>
                  <a:pt x="9096" y="277"/>
                  <a:pt x="9065" y="272"/>
                </a:cubicBezTo>
                <a:cubicBezTo>
                  <a:pt x="9014" y="251"/>
                  <a:pt x="8953" y="231"/>
                  <a:pt x="8901" y="210"/>
                </a:cubicBezTo>
                <a:cubicBezTo>
                  <a:pt x="8876" y="205"/>
                  <a:pt x="8850" y="195"/>
                  <a:pt x="8825" y="185"/>
                </a:cubicBezTo>
                <a:cubicBezTo>
                  <a:pt x="8763" y="170"/>
                  <a:pt x="8692" y="149"/>
                  <a:pt x="8620" y="129"/>
                </a:cubicBezTo>
                <a:lnTo>
                  <a:pt x="8528" y="108"/>
                </a:lnTo>
                <a:cubicBezTo>
                  <a:pt x="8482" y="98"/>
                  <a:pt x="8436" y="93"/>
                  <a:pt x="8385" y="77"/>
                </a:cubicBezTo>
                <a:cubicBezTo>
                  <a:pt x="8354" y="72"/>
                  <a:pt x="8313" y="67"/>
                  <a:pt x="8283" y="57"/>
                </a:cubicBezTo>
                <a:lnTo>
                  <a:pt x="8150" y="42"/>
                </a:lnTo>
                <a:cubicBezTo>
                  <a:pt x="8109" y="31"/>
                  <a:pt x="8078" y="26"/>
                  <a:pt x="8042" y="26"/>
                </a:cubicBezTo>
                <a:cubicBezTo>
                  <a:pt x="7996" y="21"/>
                  <a:pt x="7945" y="21"/>
                  <a:pt x="7899" y="16"/>
                </a:cubicBezTo>
                <a:cubicBezTo>
                  <a:pt x="7869" y="16"/>
                  <a:pt x="7828" y="6"/>
                  <a:pt x="7797" y="6"/>
                </a:cubicBezTo>
                <a:cubicBezTo>
                  <a:pt x="7741" y="1"/>
                  <a:pt x="7674" y="1"/>
                  <a:pt x="761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9" name="Google Shape;1819;p36"/>
          <p:cNvSpPr/>
          <p:nvPr/>
        </p:nvSpPr>
        <p:spPr>
          <a:xfrm flipH="1" rot="8428091">
            <a:off x="8676008" y="989390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0" name="Google Shape;1820;p36"/>
          <p:cNvSpPr/>
          <p:nvPr/>
        </p:nvSpPr>
        <p:spPr>
          <a:xfrm flipH="1" rot="-8910369">
            <a:off x="8676010" y="2376747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1" name="Google Shape;1821;p36"/>
          <p:cNvSpPr/>
          <p:nvPr/>
        </p:nvSpPr>
        <p:spPr>
          <a:xfrm flipH="1" rot="-8910650">
            <a:off x="8666240" y="4333630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2" name="Google Shape;1822;p36"/>
          <p:cNvSpPr/>
          <p:nvPr/>
        </p:nvSpPr>
        <p:spPr>
          <a:xfrm flipH="1" rot="8428091">
            <a:off x="9043220" y="3744390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3" name="Google Shape;1823;p36"/>
          <p:cNvSpPr/>
          <p:nvPr/>
        </p:nvSpPr>
        <p:spPr>
          <a:xfrm rot="-8428091">
            <a:off x="463620" y="653752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4" name="Google Shape;1824;p36"/>
          <p:cNvSpPr/>
          <p:nvPr/>
        </p:nvSpPr>
        <p:spPr>
          <a:xfrm rot="8910369">
            <a:off x="547039" y="1975385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5" name="Google Shape;1825;p36"/>
          <p:cNvSpPr/>
          <p:nvPr/>
        </p:nvSpPr>
        <p:spPr>
          <a:xfrm rot="8910650">
            <a:off x="1100146" y="4696242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6" name="Google Shape;1826;p36"/>
          <p:cNvSpPr/>
          <p:nvPr/>
        </p:nvSpPr>
        <p:spPr>
          <a:xfrm rot="-8428091">
            <a:off x="280208" y="3581877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7" name="Google Shape;1827;p36"/>
          <p:cNvSpPr/>
          <p:nvPr/>
        </p:nvSpPr>
        <p:spPr>
          <a:xfrm>
            <a:off x="-69820" y="4400625"/>
            <a:ext cx="1699217" cy="777642"/>
          </a:xfrm>
          <a:custGeom>
            <a:rect b="b" l="l" r="r" t="t"/>
            <a:pathLst>
              <a:path extrusionOk="0" h="36415" w="79570">
                <a:moveTo>
                  <a:pt x="13656" y="0"/>
                </a:moveTo>
                <a:cubicBezTo>
                  <a:pt x="7235" y="0"/>
                  <a:pt x="256" y="4936"/>
                  <a:pt x="256" y="4936"/>
                </a:cubicBezTo>
                <a:lnTo>
                  <a:pt x="0" y="36414"/>
                </a:lnTo>
                <a:lnTo>
                  <a:pt x="79569" y="36414"/>
                </a:lnTo>
                <a:lnTo>
                  <a:pt x="71865" y="29231"/>
                </a:lnTo>
                <a:cubicBezTo>
                  <a:pt x="67867" y="25503"/>
                  <a:pt x="62620" y="23417"/>
                  <a:pt x="57186" y="23417"/>
                </a:cubicBezTo>
                <a:cubicBezTo>
                  <a:pt x="56740" y="23417"/>
                  <a:pt x="56294" y="23431"/>
                  <a:pt x="55846" y="23459"/>
                </a:cubicBezTo>
                <a:cubicBezTo>
                  <a:pt x="54987" y="23510"/>
                  <a:pt x="54210" y="23612"/>
                  <a:pt x="53576" y="23781"/>
                </a:cubicBezTo>
                <a:cubicBezTo>
                  <a:pt x="51815" y="24240"/>
                  <a:pt x="50149" y="24445"/>
                  <a:pt x="48578" y="24445"/>
                </a:cubicBezTo>
                <a:cubicBezTo>
                  <a:pt x="38332" y="24445"/>
                  <a:pt x="32153" y="15743"/>
                  <a:pt x="30308" y="12303"/>
                </a:cubicBezTo>
                <a:cubicBezTo>
                  <a:pt x="28176" y="8335"/>
                  <a:pt x="22082" y="1106"/>
                  <a:pt x="15282" y="114"/>
                </a:cubicBezTo>
                <a:cubicBezTo>
                  <a:pt x="14747" y="36"/>
                  <a:pt x="14204" y="0"/>
                  <a:pt x="1365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8" name="Google Shape;1828;p36"/>
          <p:cNvSpPr/>
          <p:nvPr/>
        </p:nvSpPr>
        <p:spPr>
          <a:xfrm>
            <a:off x="-69820" y="4676959"/>
            <a:ext cx="1451049" cy="511548"/>
          </a:xfrm>
          <a:custGeom>
            <a:rect b="b" l="l" r="r" t="t"/>
            <a:pathLst>
              <a:path extrusionOk="0" h="23639" w="67054">
                <a:moveTo>
                  <a:pt x="9948" y="1"/>
                </a:moveTo>
                <a:cubicBezTo>
                  <a:pt x="4490" y="1"/>
                  <a:pt x="0" y="1224"/>
                  <a:pt x="0" y="1224"/>
                </a:cubicBezTo>
                <a:lnTo>
                  <a:pt x="16" y="23638"/>
                </a:lnTo>
                <a:lnTo>
                  <a:pt x="67054" y="23638"/>
                </a:lnTo>
                <a:lnTo>
                  <a:pt x="53536" y="16920"/>
                </a:lnTo>
                <a:cubicBezTo>
                  <a:pt x="50647" y="15485"/>
                  <a:pt x="47462" y="14708"/>
                  <a:pt x="44236" y="14708"/>
                </a:cubicBezTo>
                <a:cubicBezTo>
                  <a:pt x="43990" y="14708"/>
                  <a:pt x="43745" y="14713"/>
                  <a:pt x="43499" y="14722"/>
                </a:cubicBezTo>
                <a:cubicBezTo>
                  <a:pt x="43256" y="14731"/>
                  <a:pt x="43016" y="14735"/>
                  <a:pt x="42780" y="14735"/>
                </a:cubicBezTo>
                <a:cubicBezTo>
                  <a:pt x="32500" y="14735"/>
                  <a:pt x="28628" y="6298"/>
                  <a:pt x="21116" y="2359"/>
                </a:cubicBezTo>
                <a:cubicBezTo>
                  <a:pt x="17659" y="545"/>
                  <a:pt x="13588" y="1"/>
                  <a:pt x="994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9" name="Google Shape;1829;p36"/>
          <p:cNvSpPr/>
          <p:nvPr/>
        </p:nvSpPr>
        <p:spPr>
          <a:xfrm>
            <a:off x="-69825" y="4829506"/>
            <a:ext cx="951040" cy="359019"/>
          </a:xfrm>
          <a:custGeom>
            <a:rect b="b" l="l" r="r" t="t"/>
            <a:pathLst>
              <a:path extrusionOk="0" h="18336" w="48572">
                <a:moveTo>
                  <a:pt x="12395" y="1"/>
                </a:moveTo>
                <a:cubicBezTo>
                  <a:pt x="5264" y="1"/>
                  <a:pt x="31" y="2184"/>
                  <a:pt x="31" y="2184"/>
                </a:cubicBezTo>
                <a:cubicBezTo>
                  <a:pt x="31" y="6259"/>
                  <a:pt x="1" y="18335"/>
                  <a:pt x="1" y="18335"/>
                </a:cubicBezTo>
                <a:lnTo>
                  <a:pt x="48572" y="18335"/>
                </a:lnTo>
                <a:cubicBezTo>
                  <a:pt x="46281" y="15196"/>
                  <a:pt x="35340" y="6259"/>
                  <a:pt x="23228" y="1852"/>
                </a:cubicBezTo>
                <a:cubicBezTo>
                  <a:pt x="19430" y="472"/>
                  <a:pt x="15708" y="1"/>
                  <a:pt x="123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0" name="Google Shape;1830;p36"/>
          <p:cNvSpPr/>
          <p:nvPr/>
        </p:nvSpPr>
        <p:spPr>
          <a:xfrm flipH="1">
            <a:off x="7501175" y="4400625"/>
            <a:ext cx="1699217" cy="777642"/>
          </a:xfrm>
          <a:custGeom>
            <a:rect b="b" l="l" r="r" t="t"/>
            <a:pathLst>
              <a:path extrusionOk="0" h="36415" w="79570">
                <a:moveTo>
                  <a:pt x="13656" y="0"/>
                </a:moveTo>
                <a:cubicBezTo>
                  <a:pt x="7235" y="0"/>
                  <a:pt x="256" y="4936"/>
                  <a:pt x="256" y="4936"/>
                </a:cubicBezTo>
                <a:lnTo>
                  <a:pt x="0" y="36414"/>
                </a:lnTo>
                <a:lnTo>
                  <a:pt x="79569" y="36414"/>
                </a:lnTo>
                <a:lnTo>
                  <a:pt x="71865" y="29231"/>
                </a:lnTo>
                <a:cubicBezTo>
                  <a:pt x="67867" y="25503"/>
                  <a:pt x="62620" y="23417"/>
                  <a:pt x="57186" y="23417"/>
                </a:cubicBezTo>
                <a:cubicBezTo>
                  <a:pt x="56740" y="23417"/>
                  <a:pt x="56294" y="23431"/>
                  <a:pt x="55846" y="23459"/>
                </a:cubicBezTo>
                <a:cubicBezTo>
                  <a:pt x="54987" y="23510"/>
                  <a:pt x="54210" y="23612"/>
                  <a:pt x="53576" y="23781"/>
                </a:cubicBezTo>
                <a:cubicBezTo>
                  <a:pt x="51815" y="24240"/>
                  <a:pt x="50149" y="24445"/>
                  <a:pt x="48578" y="24445"/>
                </a:cubicBezTo>
                <a:cubicBezTo>
                  <a:pt x="38332" y="24445"/>
                  <a:pt x="32153" y="15743"/>
                  <a:pt x="30308" y="12303"/>
                </a:cubicBezTo>
                <a:cubicBezTo>
                  <a:pt x="28176" y="8335"/>
                  <a:pt x="22082" y="1106"/>
                  <a:pt x="15282" y="114"/>
                </a:cubicBezTo>
                <a:cubicBezTo>
                  <a:pt x="14747" y="36"/>
                  <a:pt x="14204" y="0"/>
                  <a:pt x="1365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1" name="Google Shape;1831;p36"/>
          <p:cNvSpPr/>
          <p:nvPr/>
        </p:nvSpPr>
        <p:spPr>
          <a:xfrm flipH="1">
            <a:off x="7749344" y="4676959"/>
            <a:ext cx="1451049" cy="511548"/>
          </a:xfrm>
          <a:custGeom>
            <a:rect b="b" l="l" r="r" t="t"/>
            <a:pathLst>
              <a:path extrusionOk="0" h="23639" w="67054">
                <a:moveTo>
                  <a:pt x="9948" y="1"/>
                </a:moveTo>
                <a:cubicBezTo>
                  <a:pt x="4490" y="1"/>
                  <a:pt x="0" y="1224"/>
                  <a:pt x="0" y="1224"/>
                </a:cubicBezTo>
                <a:lnTo>
                  <a:pt x="16" y="23638"/>
                </a:lnTo>
                <a:lnTo>
                  <a:pt x="67054" y="23638"/>
                </a:lnTo>
                <a:lnTo>
                  <a:pt x="53536" y="16920"/>
                </a:lnTo>
                <a:cubicBezTo>
                  <a:pt x="50647" y="15485"/>
                  <a:pt x="47462" y="14708"/>
                  <a:pt x="44236" y="14708"/>
                </a:cubicBezTo>
                <a:cubicBezTo>
                  <a:pt x="43990" y="14708"/>
                  <a:pt x="43745" y="14713"/>
                  <a:pt x="43499" y="14722"/>
                </a:cubicBezTo>
                <a:cubicBezTo>
                  <a:pt x="43256" y="14731"/>
                  <a:pt x="43016" y="14735"/>
                  <a:pt x="42780" y="14735"/>
                </a:cubicBezTo>
                <a:cubicBezTo>
                  <a:pt x="32500" y="14735"/>
                  <a:pt x="28628" y="6298"/>
                  <a:pt x="21116" y="2359"/>
                </a:cubicBezTo>
                <a:cubicBezTo>
                  <a:pt x="17659" y="545"/>
                  <a:pt x="13588" y="1"/>
                  <a:pt x="994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2" name="Google Shape;1832;p36"/>
          <p:cNvSpPr/>
          <p:nvPr/>
        </p:nvSpPr>
        <p:spPr>
          <a:xfrm flipH="1">
            <a:off x="8249358" y="4829506"/>
            <a:ext cx="951040" cy="359019"/>
          </a:xfrm>
          <a:custGeom>
            <a:rect b="b" l="l" r="r" t="t"/>
            <a:pathLst>
              <a:path extrusionOk="0" h="18336" w="48572">
                <a:moveTo>
                  <a:pt x="12395" y="1"/>
                </a:moveTo>
                <a:cubicBezTo>
                  <a:pt x="5264" y="1"/>
                  <a:pt x="31" y="2184"/>
                  <a:pt x="31" y="2184"/>
                </a:cubicBezTo>
                <a:cubicBezTo>
                  <a:pt x="31" y="6259"/>
                  <a:pt x="1" y="18335"/>
                  <a:pt x="1" y="18335"/>
                </a:cubicBezTo>
                <a:lnTo>
                  <a:pt x="48572" y="18335"/>
                </a:lnTo>
                <a:cubicBezTo>
                  <a:pt x="46281" y="15196"/>
                  <a:pt x="35340" y="6259"/>
                  <a:pt x="23228" y="1852"/>
                </a:cubicBezTo>
                <a:cubicBezTo>
                  <a:pt x="19430" y="472"/>
                  <a:pt x="15708" y="1"/>
                  <a:pt x="123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6">
    <p:bg>
      <p:bgPr>
        <a:solidFill>
          <a:schemeClr val="lt1"/>
        </a:solidFill>
      </p:bgPr>
    </p:bg>
    <p:spTree>
      <p:nvGrpSpPr>
        <p:cNvPr id="1833" name="Shape 1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4" name="Google Shape;1834;p37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flipH="1"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35" name="Google Shape;1835;p37"/>
          <p:cNvGrpSpPr/>
          <p:nvPr/>
        </p:nvGrpSpPr>
        <p:grpSpPr>
          <a:xfrm rot="4852760">
            <a:off x="130234" y="4307375"/>
            <a:ext cx="644661" cy="596254"/>
            <a:chOff x="314888" y="1788230"/>
            <a:chExt cx="470479" cy="435151"/>
          </a:xfrm>
        </p:grpSpPr>
        <p:sp>
          <p:nvSpPr>
            <p:cNvPr id="1836" name="Google Shape;1836;p37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37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37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37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0" name="Google Shape;1840;p37"/>
          <p:cNvGrpSpPr/>
          <p:nvPr/>
        </p:nvGrpSpPr>
        <p:grpSpPr>
          <a:xfrm>
            <a:off x="204395" y="117907"/>
            <a:ext cx="840192" cy="840170"/>
            <a:chOff x="4039897" y="239125"/>
            <a:chExt cx="1064208" cy="1064180"/>
          </a:xfrm>
        </p:grpSpPr>
        <p:sp>
          <p:nvSpPr>
            <p:cNvPr id="1841" name="Google Shape;1841;p37"/>
            <p:cNvSpPr/>
            <p:nvPr/>
          </p:nvSpPr>
          <p:spPr>
            <a:xfrm>
              <a:off x="4039897" y="239125"/>
              <a:ext cx="1064208" cy="1064180"/>
            </a:xfrm>
            <a:custGeom>
              <a:rect b="b" l="l" r="r" t="t"/>
              <a:pathLst>
                <a:path extrusionOk="0" h="38054" w="38055">
                  <a:moveTo>
                    <a:pt x="19030" y="0"/>
                  </a:moveTo>
                  <a:cubicBezTo>
                    <a:pt x="8518" y="0"/>
                    <a:pt x="1" y="8518"/>
                    <a:pt x="1" y="19024"/>
                  </a:cubicBezTo>
                  <a:cubicBezTo>
                    <a:pt x="1" y="29531"/>
                    <a:pt x="8518" y="38054"/>
                    <a:pt x="19030" y="38054"/>
                  </a:cubicBezTo>
                  <a:cubicBezTo>
                    <a:pt x="29537" y="38054"/>
                    <a:pt x="38055" y="29531"/>
                    <a:pt x="38055" y="19024"/>
                  </a:cubicBezTo>
                  <a:cubicBezTo>
                    <a:pt x="38055" y="8518"/>
                    <a:pt x="29537" y="0"/>
                    <a:pt x="190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37"/>
            <p:cNvSpPr/>
            <p:nvPr/>
          </p:nvSpPr>
          <p:spPr>
            <a:xfrm>
              <a:off x="4191607" y="424674"/>
              <a:ext cx="760816" cy="693140"/>
            </a:xfrm>
            <a:custGeom>
              <a:rect b="b" l="l" r="r" t="t"/>
              <a:pathLst>
                <a:path extrusionOk="0" h="24786" w="27206">
                  <a:moveTo>
                    <a:pt x="13602" y="0"/>
                  </a:moveTo>
                  <a:cubicBezTo>
                    <a:pt x="10430" y="0"/>
                    <a:pt x="7258" y="1210"/>
                    <a:pt x="4837" y="3631"/>
                  </a:cubicBezTo>
                  <a:cubicBezTo>
                    <a:pt x="0" y="8468"/>
                    <a:pt x="0" y="16316"/>
                    <a:pt x="4837" y="21158"/>
                  </a:cubicBezTo>
                  <a:cubicBezTo>
                    <a:pt x="7258" y="23576"/>
                    <a:pt x="10430" y="24785"/>
                    <a:pt x="13602" y="24785"/>
                  </a:cubicBezTo>
                  <a:cubicBezTo>
                    <a:pt x="16774" y="24785"/>
                    <a:pt x="19945" y="23576"/>
                    <a:pt x="22363" y="21158"/>
                  </a:cubicBezTo>
                  <a:cubicBezTo>
                    <a:pt x="27205" y="16316"/>
                    <a:pt x="27205" y="8468"/>
                    <a:pt x="22363" y="3631"/>
                  </a:cubicBezTo>
                  <a:cubicBezTo>
                    <a:pt x="19945" y="1210"/>
                    <a:pt x="16774" y="0"/>
                    <a:pt x="1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37"/>
            <p:cNvSpPr/>
            <p:nvPr/>
          </p:nvSpPr>
          <p:spPr>
            <a:xfrm>
              <a:off x="4370472" y="569533"/>
              <a:ext cx="403227" cy="403227"/>
            </a:xfrm>
            <a:custGeom>
              <a:rect b="b" l="l" r="r" t="t"/>
              <a:pathLst>
                <a:path extrusionOk="0" h="14419" w="14419">
                  <a:moveTo>
                    <a:pt x="7209" y="0"/>
                  </a:moveTo>
                  <a:cubicBezTo>
                    <a:pt x="3226" y="0"/>
                    <a:pt x="0" y="3232"/>
                    <a:pt x="0" y="7209"/>
                  </a:cubicBezTo>
                  <a:cubicBezTo>
                    <a:pt x="0" y="11192"/>
                    <a:pt x="3226" y="14418"/>
                    <a:pt x="7209" y="14418"/>
                  </a:cubicBezTo>
                  <a:cubicBezTo>
                    <a:pt x="11187" y="14418"/>
                    <a:pt x="14418" y="11192"/>
                    <a:pt x="14418" y="7209"/>
                  </a:cubicBezTo>
                  <a:cubicBezTo>
                    <a:pt x="14418" y="3232"/>
                    <a:pt x="11187" y="0"/>
                    <a:pt x="7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4" name="Google Shape;1844;p37"/>
          <p:cNvGrpSpPr/>
          <p:nvPr/>
        </p:nvGrpSpPr>
        <p:grpSpPr>
          <a:xfrm>
            <a:off x="-378678" y="-108423"/>
            <a:ext cx="1662505" cy="676008"/>
            <a:chOff x="-378687" y="-108423"/>
            <a:chExt cx="2009069" cy="816929"/>
          </a:xfrm>
        </p:grpSpPr>
        <p:sp>
          <p:nvSpPr>
            <p:cNvPr id="1845" name="Google Shape;1845;p37"/>
            <p:cNvSpPr/>
            <p:nvPr/>
          </p:nvSpPr>
          <p:spPr>
            <a:xfrm>
              <a:off x="-378687" y="-108423"/>
              <a:ext cx="2009069" cy="816929"/>
            </a:xfrm>
            <a:custGeom>
              <a:rect b="b" l="l" r="r" t="t"/>
              <a:pathLst>
                <a:path extrusionOk="0" h="17741" w="43628">
                  <a:moveTo>
                    <a:pt x="22026" y="1"/>
                  </a:moveTo>
                  <a:cubicBezTo>
                    <a:pt x="20390" y="404"/>
                    <a:pt x="18790" y="931"/>
                    <a:pt x="17256" y="1555"/>
                  </a:cubicBezTo>
                  <a:cubicBezTo>
                    <a:pt x="9878" y="4587"/>
                    <a:pt x="3774" y="10098"/>
                    <a:pt x="1" y="17062"/>
                  </a:cubicBezTo>
                  <a:cubicBezTo>
                    <a:pt x="573" y="17276"/>
                    <a:pt x="1166" y="17445"/>
                    <a:pt x="1765" y="17552"/>
                  </a:cubicBezTo>
                  <a:cubicBezTo>
                    <a:pt x="2392" y="17669"/>
                    <a:pt x="3030" y="17726"/>
                    <a:pt x="3668" y="17726"/>
                  </a:cubicBezTo>
                  <a:cubicBezTo>
                    <a:pt x="5938" y="17726"/>
                    <a:pt x="8210" y="17002"/>
                    <a:pt x="10042" y="15661"/>
                  </a:cubicBezTo>
                  <a:cubicBezTo>
                    <a:pt x="12225" y="17015"/>
                    <a:pt x="14793" y="17740"/>
                    <a:pt x="17361" y="17740"/>
                  </a:cubicBezTo>
                  <a:cubicBezTo>
                    <a:pt x="17836" y="17740"/>
                    <a:pt x="18312" y="17715"/>
                    <a:pt x="18785" y="17665"/>
                  </a:cubicBezTo>
                  <a:cubicBezTo>
                    <a:pt x="21817" y="17353"/>
                    <a:pt x="24721" y="15998"/>
                    <a:pt x="26919" y="13897"/>
                  </a:cubicBezTo>
                  <a:cubicBezTo>
                    <a:pt x="28120" y="14917"/>
                    <a:pt x="29691" y="15481"/>
                    <a:pt x="31265" y="15481"/>
                  </a:cubicBezTo>
                  <a:cubicBezTo>
                    <a:pt x="31561" y="15481"/>
                    <a:pt x="31856" y="15461"/>
                    <a:pt x="32150" y="15420"/>
                  </a:cubicBezTo>
                  <a:cubicBezTo>
                    <a:pt x="34000" y="15165"/>
                    <a:pt x="35728" y="14086"/>
                    <a:pt x="36761" y="12527"/>
                  </a:cubicBezTo>
                  <a:cubicBezTo>
                    <a:pt x="37415" y="12968"/>
                    <a:pt x="38186" y="13173"/>
                    <a:pt x="38966" y="13173"/>
                  </a:cubicBezTo>
                  <a:cubicBezTo>
                    <a:pt x="40291" y="13173"/>
                    <a:pt x="41642" y="12580"/>
                    <a:pt x="42482" y="11540"/>
                  </a:cubicBezTo>
                  <a:cubicBezTo>
                    <a:pt x="43300" y="10528"/>
                    <a:pt x="43628" y="9198"/>
                    <a:pt x="43495" y="7895"/>
                  </a:cubicBezTo>
                  <a:cubicBezTo>
                    <a:pt x="43418" y="7071"/>
                    <a:pt x="43162" y="6258"/>
                    <a:pt x="42728" y="5548"/>
                  </a:cubicBezTo>
                  <a:cubicBezTo>
                    <a:pt x="41818" y="4065"/>
                    <a:pt x="40279" y="3058"/>
                    <a:pt x="38643" y="2465"/>
                  </a:cubicBezTo>
                  <a:cubicBezTo>
                    <a:pt x="37007" y="1867"/>
                    <a:pt x="35263" y="1652"/>
                    <a:pt x="33535" y="1432"/>
                  </a:cubicBezTo>
                  <a:cubicBezTo>
                    <a:pt x="29701" y="962"/>
                    <a:pt x="25861" y="481"/>
                    <a:pt x="220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37"/>
            <p:cNvSpPr/>
            <p:nvPr/>
          </p:nvSpPr>
          <p:spPr>
            <a:xfrm>
              <a:off x="-14500" y="-2750"/>
              <a:ext cx="735600" cy="384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7" name="Google Shape;1847;p37"/>
          <p:cNvGrpSpPr/>
          <p:nvPr/>
        </p:nvGrpSpPr>
        <p:grpSpPr>
          <a:xfrm>
            <a:off x="6786665" y="90498"/>
            <a:ext cx="1605139" cy="1139739"/>
            <a:chOff x="4953051" y="103329"/>
            <a:chExt cx="2448352" cy="1738467"/>
          </a:xfrm>
        </p:grpSpPr>
        <p:sp>
          <p:nvSpPr>
            <p:cNvPr id="1848" name="Google Shape;1848;p37"/>
            <p:cNvSpPr/>
            <p:nvPr/>
          </p:nvSpPr>
          <p:spPr>
            <a:xfrm flipH="1">
              <a:off x="5927018" y="103329"/>
              <a:ext cx="512414" cy="1110425"/>
            </a:xfrm>
            <a:custGeom>
              <a:rect b="b" l="l" r="r" t="t"/>
              <a:pathLst>
                <a:path extrusionOk="0" h="20291" w="9363">
                  <a:moveTo>
                    <a:pt x="4694" y="0"/>
                  </a:moveTo>
                  <a:lnTo>
                    <a:pt x="4694" y="0"/>
                  </a:lnTo>
                  <a:cubicBezTo>
                    <a:pt x="4463" y="1232"/>
                    <a:pt x="4685" y="2537"/>
                    <a:pt x="5285" y="3634"/>
                  </a:cubicBezTo>
                  <a:lnTo>
                    <a:pt x="5285" y="3634"/>
                  </a:lnTo>
                  <a:cubicBezTo>
                    <a:pt x="5075" y="3320"/>
                    <a:pt x="4865" y="3005"/>
                    <a:pt x="4653" y="2690"/>
                  </a:cubicBezTo>
                  <a:cubicBezTo>
                    <a:pt x="4459" y="2409"/>
                    <a:pt x="4250" y="2107"/>
                    <a:pt x="3851" y="2107"/>
                  </a:cubicBezTo>
                  <a:cubicBezTo>
                    <a:pt x="3570" y="2107"/>
                    <a:pt x="3314" y="2286"/>
                    <a:pt x="3181" y="2536"/>
                  </a:cubicBezTo>
                  <a:cubicBezTo>
                    <a:pt x="2925" y="3022"/>
                    <a:pt x="3145" y="3590"/>
                    <a:pt x="3508" y="3963"/>
                  </a:cubicBezTo>
                  <a:cubicBezTo>
                    <a:pt x="3804" y="4259"/>
                    <a:pt x="4188" y="4453"/>
                    <a:pt x="4571" y="4634"/>
                  </a:cubicBezTo>
                  <a:lnTo>
                    <a:pt x="4571" y="4634"/>
                  </a:lnTo>
                  <a:cubicBezTo>
                    <a:pt x="3753" y="4250"/>
                    <a:pt x="2935" y="3861"/>
                    <a:pt x="2118" y="3472"/>
                  </a:cubicBezTo>
                  <a:lnTo>
                    <a:pt x="2118" y="3472"/>
                  </a:lnTo>
                  <a:cubicBezTo>
                    <a:pt x="2312" y="4377"/>
                    <a:pt x="2813" y="5215"/>
                    <a:pt x="3513" y="5824"/>
                  </a:cubicBezTo>
                  <a:cubicBezTo>
                    <a:pt x="2612" y="5060"/>
                    <a:pt x="1434" y="4631"/>
                    <a:pt x="254" y="4631"/>
                  </a:cubicBezTo>
                  <a:cubicBezTo>
                    <a:pt x="170" y="4631"/>
                    <a:pt x="85" y="4633"/>
                    <a:pt x="1" y="4638"/>
                  </a:cubicBezTo>
                  <a:lnTo>
                    <a:pt x="2992" y="6811"/>
                  </a:lnTo>
                  <a:lnTo>
                    <a:pt x="1443" y="7025"/>
                  </a:lnTo>
                  <a:cubicBezTo>
                    <a:pt x="1187" y="7056"/>
                    <a:pt x="1167" y="7419"/>
                    <a:pt x="1417" y="7485"/>
                  </a:cubicBezTo>
                  <a:lnTo>
                    <a:pt x="3007" y="7879"/>
                  </a:lnTo>
                  <a:lnTo>
                    <a:pt x="1115" y="8431"/>
                  </a:lnTo>
                  <a:cubicBezTo>
                    <a:pt x="824" y="8513"/>
                    <a:pt x="809" y="8927"/>
                    <a:pt x="1100" y="9029"/>
                  </a:cubicBezTo>
                  <a:lnTo>
                    <a:pt x="3084" y="9725"/>
                  </a:lnTo>
                  <a:lnTo>
                    <a:pt x="1330" y="10134"/>
                  </a:lnTo>
                  <a:cubicBezTo>
                    <a:pt x="1059" y="10200"/>
                    <a:pt x="998" y="10553"/>
                    <a:pt x="1218" y="10706"/>
                  </a:cubicBezTo>
                  <a:cubicBezTo>
                    <a:pt x="1877" y="11151"/>
                    <a:pt x="2649" y="11427"/>
                    <a:pt x="3442" y="11499"/>
                  </a:cubicBezTo>
                  <a:cubicBezTo>
                    <a:pt x="2803" y="11565"/>
                    <a:pt x="2153" y="11652"/>
                    <a:pt x="1576" y="11933"/>
                  </a:cubicBezTo>
                  <a:cubicBezTo>
                    <a:pt x="1003" y="12215"/>
                    <a:pt x="512" y="12752"/>
                    <a:pt x="461" y="13391"/>
                  </a:cubicBezTo>
                  <a:cubicBezTo>
                    <a:pt x="425" y="13784"/>
                    <a:pt x="568" y="14173"/>
                    <a:pt x="701" y="14546"/>
                  </a:cubicBezTo>
                  <a:cubicBezTo>
                    <a:pt x="1294" y="16182"/>
                    <a:pt x="1944" y="17890"/>
                    <a:pt x="3263" y="19020"/>
                  </a:cubicBezTo>
                  <a:cubicBezTo>
                    <a:pt x="4066" y="19701"/>
                    <a:pt x="5462" y="20291"/>
                    <a:pt x="6717" y="20291"/>
                  </a:cubicBezTo>
                  <a:cubicBezTo>
                    <a:pt x="7259" y="20291"/>
                    <a:pt x="7776" y="20180"/>
                    <a:pt x="8207" y="19920"/>
                  </a:cubicBezTo>
                  <a:cubicBezTo>
                    <a:pt x="8871" y="19516"/>
                    <a:pt x="8836" y="18718"/>
                    <a:pt x="8887" y="18028"/>
                  </a:cubicBezTo>
                  <a:cubicBezTo>
                    <a:pt x="8984" y="16826"/>
                    <a:pt x="9076" y="15620"/>
                    <a:pt x="9168" y="14418"/>
                  </a:cubicBezTo>
                  <a:cubicBezTo>
                    <a:pt x="9255" y="13329"/>
                    <a:pt x="9332" y="12245"/>
                    <a:pt x="9347" y="11156"/>
                  </a:cubicBezTo>
                  <a:cubicBezTo>
                    <a:pt x="9362" y="10461"/>
                    <a:pt x="9347" y="9766"/>
                    <a:pt x="9311" y="9070"/>
                  </a:cubicBezTo>
                  <a:cubicBezTo>
                    <a:pt x="9255" y="7976"/>
                    <a:pt x="9127" y="6882"/>
                    <a:pt x="8877" y="5814"/>
                  </a:cubicBezTo>
                  <a:cubicBezTo>
                    <a:pt x="8427" y="3896"/>
                    <a:pt x="7573" y="2076"/>
                    <a:pt x="6382" y="507"/>
                  </a:cubicBezTo>
                  <a:lnTo>
                    <a:pt x="6382" y="507"/>
                  </a:lnTo>
                  <a:cubicBezTo>
                    <a:pt x="6571" y="1882"/>
                    <a:pt x="6755" y="3267"/>
                    <a:pt x="6939" y="4653"/>
                  </a:cubicBezTo>
                  <a:lnTo>
                    <a:pt x="46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37"/>
            <p:cNvSpPr/>
            <p:nvPr/>
          </p:nvSpPr>
          <p:spPr>
            <a:xfrm flipH="1">
              <a:off x="5921018" y="103329"/>
              <a:ext cx="512414" cy="1110425"/>
            </a:xfrm>
            <a:custGeom>
              <a:rect b="b" l="l" r="r" t="t"/>
              <a:pathLst>
                <a:path extrusionOk="0" h="20291" w="9363">
                  <a:moveTo>
                    <a:pt x="4694" y="0"/>
                  </a:moveTo>
                  <a:lnTo>
                    <a:pt x="4694" y="0"/>
                  </a:lnTo>
                  <a:cubicBezTo>
                    <a:pt x="4463" y="1232"/>
                    <a:pt x="4685" y="2537"/>
                    <a:pt x="5285" y="3634"/>
                  </a:cubicBezTo>
                  <a:lnTo>
                    <a:pt x="5285" y="3634"/>
                  </a:lnTo>
                  <a:cubicBezTo>
                    <a:pt x="5075" y="3320"/>
                    <a:pt x="4865" y="3005"/>
                    <a:pt x="4653" y="2690"/>
                  </a:cubicBezTo>
                  <a:cubicBezTo>
                    <a:pt x="4459" y="2409"/>
                    <a:pt x="4250" y="2107"/>
                    <a:pt x="3851" y="2107"/>
                  </a:cubicBezTo>
                  <a:cubicBezTo>
                    <a:pt x="3570" y="2107"/>
                    <a:pt x="3314" y="2286"/>
                    <a:pt x="3181" y="2536"/>
                  </a:cubicBezTo>
                  <a:cubicBezTo>
                    <a:pt x="2925" y="3022"/>
                    <a:pt x="3145" y="3590"/>
                    <a:pt x="3508" y="3963"/>
                  </a:cubicBezTo>
                  <a:cubicBezTo>
                    <a:pt x="3804" y="4259"/>
                    <a:pt x="4188" y="4453"/>
                    <a:pt x="4571" y="4634"/>
                  </a:cubicBezTo>
                  <a:lnTo>
                    <a:pt x="4571" y="4634"/>
                  </a:lnTo>
                  <a:cubicBezTo>
                    <a:pt x="3753" y="4250"/>
                    <a:pt x="2935" y="3861"/>
                    <a:pt x="2118" y="3472"/>
                  </a:cubicBezTo>
                  <a:lnTo>
                    <a:pt x="2118" y="3472"/>
                  </a:lnTo>
                  <a:cubicBezTo>
                    <a:pt x="2312" y="4377"/>
                    <a:pt x="2813" y="5215"/>
                    <a:pt x="3513" y="5824"/>
                  </a:cubicBezTo>
                  <a:cubicBezTo>
                    <a:pt x="2612" y="5060"/>
                    <a:pt x="1434" y="4631"/>
                    <a:pt x="254" y="4631"/>
                  </a:cubicBezTo>
                  <a:cubicBezTo>
                    <a:pt x="170" y="4631"/>
                    <a:pt x="85" y="4633"/>
                    <a:pt x="1" y="4638"/>
                  </a:cubicBezTo>
                  <a:lnTo>
                    <a:pt x="2992" y="6811"/>
                  </a:lnTo>
                  <a:lnTo>
                    <a:pt x="1443" y="7025"/>
                  </a:lnTo>
                  <a:cubicBezTo>
                    <a:pt x="1187" y="7056"/>
                    <a:pt x="1167" y="7419"/>
                    <a:pt x="1417" y="7485"/>
                  </a:cubicBezTo>
                  <a:lnTo>
                    <a:pt x="3007" y="7879"/>
                  </a:lnTo>
                  <a:lnTo>
                    <a:pt x="1115" y="8431"/>
                  </a:lnTo>
                  <a:cubicBezTo>
                    <a:pt x="824" y="8513"/>
                    <a:pt x="809" y="8927"/>
                    <a:pt x="1100" y="9029"/>
                  </a:cubicBezTo>
                  <a:lnTo>
                    <a:pt x="3084" y="9725"/>
                  </a:lnTo>
                  <a:lnTo>
                    <a:pt x="1330" y="10134"/>
                  </a:lnTo>
                  <a:cubicBezTo>
                    <a:pt x="1059" y="10200"/>
                    <a:pt x="998" y="10553"/>
                    <a:pt x="1218" y="10706"/>
                  </a:cubicBezTo>
                  <a:cubicBezTo>
                    <a:pt x="1877" y="11151"/>
                    <a:pt x="2649" y="11427"/>
                    <a:pt x="3442" y="11499"/>
                  </a:cubicBezTo>
                  <a:cubicBezTo>
                    <a:pt x="2803" y="11565"/>
                    <a:pt x="2153" y="11652"/>
                    <a:pt x="1576" y="11933"/>
                  </a:cubicBezTo>
                  <a:cubicBezTo>
                    <a:pt x="1003" y="12215"/>
                    <a:pt x="512" y="12752"/>
                    <a:pt x="461" y="13391"/>
                  </a:cubicBezTo>
                  <a:cubicBezTo>
                    <a:pt x="425" y="13784"/>
                    <a:pt x="568" y="14173"/>
                    <a:pt x="701" y="14546"/>
                  </a:cubicBezTo>
                  <a:cubicBezTo>
                    <a:pt x="1294" y="16182"/>
                    <a:pt x="1944" y="17890"/>
                    <a:pt x="3263" y="19020"/>
                  </a:cubicBezTo>
                  <a:cubicBezTo>
                    <a:pt x="4066" y="19701"/>
                    <a:pt x="5462" y="20291"/>
                    <a:pt x="6717" y="20291"/>
                  </a:cubicBezTo>
                  <a:cubicBezTo>
                    <a:pt x="7259" y="20291"/>
                    <a:pt x="7776" y="20180"/>
                    <a:pt x="8207" y="19920"/>
                  </a:cubicBezTo>
                  <a:cubicBezTo>
                    <a:pt x="8871" y="19516"/>
                    <a:pt x="8836" y="18718"/>
                    <a:pt x="8887" y="18028"/>
                  </a:cubicBezTo>
                  <a:cubicBezTo>
                    <a:pt x="8984" y="16826"/>
                    <a:pt x="9076" y="15620"/>
                    <a:pt x="9168" y="14418"/>
                  </a:cubicBezTo>
                  <a:cubicBezTo>
                    <a:pt x="9255" y="13329"/>
                    <a:pt x="9332" y="12245"/>
                    <a:pt x="9347" y="11156"/>
                  </a:cubicBezTo>
                  <a:cubicBezTo>
                    <a:pt x="9362" y="10461"/>
                    <a:pt x="9347" y="9766"/>
                    <a:pt x="9311" y="9070"/>
                  </a:cubicBezTo>
                  <a:cubicBezTo>
                    <a:pt x="9255" y="7976"/>
                    <a:pt x="9127" y="6882"/>
                    <a:pt x="8877" y="5814"/>
                  </a:cubicBezTo>
                  <a:cubicBezTo>
                    <a:pt x="8427" y="3896"/>
                    <a:pt x="7573" y="2076"/>
                    <a:pt x="6382" y="507"/>
                  </a:cubicBezTo>
                  <a:lnTo>
                    <a:pt x="6382" y="507"/>
                  </a:lnTo>
                  <a:cubicBezTo>
                    <a:pt x="6571" y="1882"/>
                    <a:pt x="6755" y="3267"/>
                    <a:pt x="6939" y="4653"/>
                  </a:cubicBezTo>
                  <a:lnTo>
                    <a:pt x="4694" y="0"/>
                  </a:lnTo>
                  <a:close/>
                </a:path>
              </a:pathLst>
            </a:custGeom>
            <a:solidFill>
              <a:srgbClr val="C0F6FF">
                <a:alpha val="4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37"/>
            <p:cNvSpPr/>
            <p:nvPr/>
          </p:nvSpPr>
          <p:spPr>
            <a:xfrm flipH="1">
              <a:off x="6826381" y="1452810"/>
              <a:ext cx="575022" cy="388985"/>
            </a:xfrm>
            <a:custGeom>
              <a:rect b="b" l="l" r="r" t="t"/>
              <a:pathLst>
                <a:path extrusionOk="0" h="7108" w="10507">
                  <a:moveTo>
                    <a:pt x="9776" y="1"/>
                  </a:moveTo>
                  <a:cubicBezTo>
                    <a:pt x="9157" y="1"/>
                    <a:pt x="7689" y="1132"/>
                    <a:pt x="7368" y="1320"/>
                  </a:cubicBezTo>
                  <a:cubicBezTo>
                    <a:pt x="5343" y="2501"/>
                    <a:pt x="3237" y="3549"/>
                    <a:pt x="1069" y="4459"/>
                  </a:cubicBezTo>
                  <a:cubicBezTo>
                    <a:pt x="742" y="4597"/>
                    <a:pt x="389" y="4746"/>
                    <a:pt x="195" y="5047"/>
                  </a:cubicBezTo>
                  <a:cubicBezTo>
                    <a:pt x="0" y="5349"/>
                    <a:pt x="67" y="5840"/>
                    <a:pt x="409" y="5947"/>
                  </a:cubicBezTo>
                  <a:cubicBezTo>
                    <a:pt x="456" y="5961"/>
                    <a:pt x="503" y="5968"/>
                    <a:pt x="549" y="5968"/>
                  </a:cubicBezTo>
                  <a:cubicBezTo>
                    <a:pt x="603" y="5968"/>
                    <a:pt x="656" y="5959"/>
                    <a:pt x="706" y="5942"/>
                  </a:cubicBezTo>
                  <a:lnTo>
                    <a:pt x="706" y="5942"/>
                  </a:lnTo>
                  <a:cubicBezTo>
                    <a:pt x="619" y="6013"/>
                    <a:pt x="537" y="6090"/>
                    <a:pt x="481" y="6182"/>
                  </a:cubicBezTo>
                  <a:cubicBezTo>
                    <a:pt x="287" y="6484"/>
                    <a:pt x="358" y="6975"/>
                    <a:pt x="696" y="7087"/>
                  </a:cubicBezTo>
                  <a:cubicBezTo>
                    <a:pt x="742" y="7101"/>
                    <a:pt x="787" y="7108"/>
                    <a:pt x="831" y="7108"/>
                  </a:cubicBezTo>
                  <a:cubicBezTo>
                    <a:pt x="1197" y="7108"/>
                    <a:pt x="1475" y="6648"/>
                    <a:pt x="1703" y="6310"/>
                  </a:cubicBezTo>
                  <a:cubicBezTo>
                    <a:pt x="2291" y="5441"/>
                    <a:pt x="3375" y="5083"/>
                    <a:pt x="4361" y="4720"/>
                  </a:cubicBezTo>
                  <a:cubicBezTo>
                    <a:pt x="5604" y="4260"/>
                    <a:pt x="6816" y="3692"/>
                    <a:pt x="7966" y="3033"/>
                  </a:cubicBezTo>
                  <a:cubicBezTo>
                    <a:pt x="8380" y="2792"/>
                    <a:pt x="10507" y="1750"/>
                    <a:pt x="10302" y="1248"/>
                  </a:cubicBezTo>
                  <a:cubicBezTo>
                    <a:pt x="10261" y="1148"/>
                    <a:pt x="10173" y="1106"/>
                    <a:pt x="10054" y="1106"/>
                  </a:cubicBezTo>
                  <a:cubicBezTo>
                    <a:pt x="9436" y="1106"/>
                    <a:pt x="7965" y="2246"/>
                    <a:pt x="7644" y="2435"/>
                  </a:cubicBezTo>
                  <a:cubicBezTo>
                    <a:pt x="5619" y="3621"/>
                    <a:pt x="3518" y="4674"/>
                    <a:pt x="1355" y="5589"/>
                  </a:cubicBezTo>
                  <a:cubicBezTo>
                    <a:pt x="1222" y="5645"/>
                    <a:pt x="1089" y="5707"/>
                    <a:pt x="962" y="5773"/>
                  </a:cubicBezTo>
                  <a:cubicBezTo>
                    <a:pt x="1130" y="5610"/>
                    <a:pt x="1284" y="5374"/>
                    <a:pt x="1422" y="5175"/>
                  </a:cubicBezTo>
                  <a:cubicBezTo>
                    <a:pt x="2015" y="4306"/>
                    <a:pt x="3094" y="3953"/>
                    <a:pt x="4085" y="3590"/>
                  </a:cubicBezTo>
                  <a:cubicBezTo>
                    <a:pt x="5333" y="3130"/>
                    <a:pt x="6539" y="2573"/>
                    <a:pt x="7695" y="1913"/>
                  </a:cubicBezTo>
                  <a:cubicBezTo>
                    <a:pt x="8104" y="1683"/>
                    <a:pt x="10231" y="645"/>
                    <a:pt x="10026" y="144"/>
                  </a:cubicBezTo>
                  <a:cubicBezTo>
                    <a:pt x="9985" y="43"/>
                    <a:pt x="9896" y="1"/>
                    <a:pt x="9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37"/>
            <p:cNvSpPr/>
            <p:nvPr/>
          </p:nvSpPr>
          <p:spPr>
            <a:xfrm flipH="1">
              <a:off x="4953051" y="224606"/>
              <a:ext cx="2164637" cy="1401453"/>
            </a:xfrm>
            <a:custGeom>
              <a:rect b="b" l="l" r="r" t="t"/>
              <a:pathLst>
                <a:path extrusionOk="0" h="25609" w="39553">
                  <a:moveTo>
                    <a:pt x="6357" y="0"/>
                  </a:moveTo>
                  <a:cubicBezTo>
                    <a:pt x="6200" y="0"/>
                    <a:pt x="6047" y="55"/>
                    <a:pt x="5936" y="172"/>
                  </a:cubicBezTo>
                  <a:cubicBezTo>
                    <a:pt x="5640" y="494"/>
                    <a:pt x="5860" y="985"/>
                    <a:pt x="6085" y="1348"/>
                  </a:cubicBezTo>
                  <a:cubicBezTo>
                    <a:pt x="6714" y="2371"/>
                    <a:pt x="7348" y="3393"/>
                    <a:pt x="7982" y="4426"/>
                  </a:cubicBezTo>
                  <a:cubicBezTo>
                    <a:pt x="7440" y="3618"/>
                    <a:pt x="6882" y="2805"/>
                    <a:pt x="6167" y="2151"/>
                  </a:cubicBezTo>
                  <a:cubicBezTo>
                    <a:pt x="5451" y="1491"/>
                    <a:pt x="4541" y="990"/>
                    <a:pt x="3569" y="939"/>
                  </a:cubicBezTo>
                  <a:lnTo>
                    <a:pt x="3569" y="939"/>
                  </a:lnTo>
                  <a:lnTo>
                    <a:pt x="6473" y="4032"/>
                  </a:lnTo>
                  <a:cubicBezTo>
                    <a:pt x="5814" y="3582"/>
                    <a:pt x="5154" y="3122"/>
                    <a:pt x="4500" y="2667"/>
                  </a:cubicBezTo>
                  <a:cubicBezTo>
                    <a:pt x="3712" y="2123"/>
                    <a:pt x="2847" y="1553"/>
                    <a:pt x="1908" y="1553"/>
                  </a:cubicBezTo>
                  <a:cubicBezTo>
                    <a:pt x="1823" y="1553"/>
                    <a:pt x="1738" y="1558"/>
                    <a:pt x="1652" y="1568"/>
                  </a:cubicBezTo>
                  <a:cubicBezTo>
                    <a:pt x="2787" y="2953"/>
                    <a:pt x="4132" y="4160"/>
                    <a:pt x="5640" y="5126"/>
                  </a:cubicBezTo>
                  <a:cubicBezTo>
                    <a:pt x="5627" y="5126"/>
                    <a:pt x="5615" y="5127"/>
                    <a:pt x="5602" y="5127"/>
                  </a:cubicBezTo>
                  <a:cubicBezTo>
                    <a:pt x="4656" y="5127"/>
                    <a:pt x="3809" y="4562"/>
                    <a:pt x="3002" y="4058"/>
                  </a:cubicBezTo>
                  <a:cubicBezTo>
                    <a:pt x="2315" y="3629"/>
                    <a:pt x="1542" y="3217"/>
                    <a:pt x="758" y="3217"/>
                  </a:cubicBezTo>
                  <a:cubicBezTo>
                    <a:pt x="608" y="3217"/>
                    <a:pt x="458" y="3232"/>
                    <a:pt x="307" y="3265"/>
                  </a:cubicBezTo>
                  <a:cubicBezTo>
                    <a:pt x="1698" y="4252"/>
                    <a:pt x="3186" y="5106"/>
                    <a:pt x="4740" y="5806"/>
                  </a:cubicBezTo>
                  <a:lnTo>
                    <a:pt x="1" y="4671"/>
                  </a:lnTo>
                  <a:lnTo>
                    <a:pt x="1" y="4671"/>
                  </a:lnTo>
                  <a:cubicBezTo>
                    <a:pt x="42" y="5244"/>
                    <a:pt x="512" y="5678"/>
                    <a:pt x="936" y="6052"/>
                  </a:cubicBezTo>
                  <a:cubicBezTo>
                    <a:pt x="1611" y="6635"/>
                    <a:pt x="2276" y="7217"/>
                    <a:pt x="2946" y="7795"/>
                  </a:cubicBezTo>
                  <a:cubicBezTo>
                    <a:pt x="2946" y="7836"/>
                    <a:pt x="2961" y="7867"/>
                    <a:pt x="2971" y="7897"/>
                  </a:cubicBezTo>
                  <a:cubicBezTo>
                    <a:pt x="2986" y="7933"/>
                    <a:pt x="2997" y="7964"/>
                    <a:pt x="3017" y="7995"/>
                  </a:cubicBezTo>
                  <a:cubicBezTo>
                    <a:pt x="3043" y="8356"/>
                    <a:pt x="3463" y="8471"/>
                    <a:pt x="3849" y="8471"/>
                  </a:cubicBezTo>
                  <a:cubicBezTo>
                    <a:pt x="3922" y="8471"/>
                    <a:pt x="3993" y="8467"/>
                    <a:pt x="4060" y="8460"/>
                  </a:cubicBezTo>
                  <a:cubicBezTo>
                    <a:pt x="4699" y="8398"/>
                    <a:pt x="5328" y="8332"/>
                    <a:pt x="5967" y="8271"/>
                  </a:cubicBezTo>
                  <a:lnTo>
                    <a:pt x="5967" y="8271"/>
                  </a:lnTo>
                  <a:cubicBezTo>
                    <a:pt x="5671" y="8358"/>
                    <a:pt x="5369" y="8480"/>
                    <a:pt x="5093" y="8634"/>
                  </a:cubicBezTo>
                  <a:cubicBezTo>
                    <a:pt x="4546" y="8935"/>
                    <a:pt x="4735" y="9758"/>
                    <a:pt x="5364" y="9774"/>
                  </a:cubicBezTo>
                  <a:lnTo>
                    <a:pt x="6806" y="9799"/>
                  </a:lnTo>
                  <a:lnTo>
                    <a:pt x="4735" y="10991"/>
                  </a:lnTo>
                  <a:cubicBezTo>
                    <a:pt x="4413" y="11180"/>
                    <a:pt x="4428" y="11650"/>
                    <a:pt x="4761" y="11803"/>
                  </a:cubicBezTo>
                  <a:cubicBezTo>
                    <a:pt x="5296" y="12054"/>
                    <a:pt x="5891" y="12188"/>
                    <a:pt x="6482" y="12188"/>
                  </a:cubicBezTo>
                  <a:cubicBezTo>
                    <a:pt x="6602" y="12188"/>
                    <a:pt x="6722" y="12183"/>
                    <a:pt x="6841" y="12172"/>
                  </a:cubicBezTo>
                  <a:lnTo>
                    <a:pt x="6841" y="12172"/>
                  </a:lnTo>
                  <a:cubicBezTo>
                    <a:pt x="6279" y="12356"/>
                    <a:pt x="5758" y="12647"/>
                    <a:pt x="5297" y="13020"/>
                  </a:cubicBezTo>
                  <a:cubicBezTo>
                    <a:pt x="4951" y="13301"/>
                    <a:pt x="5205" y="13795"/>
                    <a:pt x="5573" y="13795"/>
                  </a:cubicBezTo>
                  <a:cubicBezTo>
                    <a:pt x="5641" y="13795"/>
                    <a:pt x="5711" y="13778"/>
                    <a:pt x="5783" y="13741"/>
                  </a:cubicBezTo>
                  <a:cubicBezTo>
                    <a:pt x="5844" y="13710"/>
                    <a:pt x="5906" y="13670"/>
                    <a:pt x="5962" y="13629"/>
                  </a:cubicBezTo>
                  <a:lnTo>
                    <a:pt x="5962" y="13629"/>
                  </a:lnTo>
                  <a:cubicBezTo>
                    <a:pt x="5732" y="13854"/>
                    <a:pt x="5502" y="14094"/>
                    <a:pt x="5272" y="14324"/>
                  </a:cubicBezTo>
                  <a:cubicBezTo>
                    <a:pt x="5098" y="14498"/>
                    <a:pt x="4919" y="14692"/>
                    <a:pt x="4842" y="14917"/>
                  </a:cubicBezTo>
                  <a:cubicBezTo>
                    <a:pt x="4710" y="15314"/>
                    <a:pt x="5019" y="15743"/>
                    <a:pt x="5431" y="15743"/>
                  </a:cubicBezTo>
                  <a:cubicBezTo>
                    <a:pt x="5449" y="15743"/>
                    <a:pt x="5468" y="15742"/>
                    <a:pt x="5487" y="15740"/>
                  </a:cubicBezTo>
                  <a:cubicBezTo>
                    <a:pt x="5512" y="15740"/>
                    <a:pt x="5533" y="15735"/>
                    <a:pt x="5558" y="15730"/>
                  </a:cubicBezTo>
                  <a:cubicBezTo>
                    <a:pt x="5599" y="15986"/>
                    <a:pt x="5727" y="16221"/>
                    <a:pt x="5947" y="16349"/>
                  </a:cubicBezTo>
                  <a:cubicBezTo>
                    <a:pt x="6059" y="16415"/>
                    <a:pt x="6172" y="16441"/>
                    <a:pt x="6294" y="16446"/>
                  </a:cubicBezTo>
                  <a:cubicBezTo>
                    <a:pt x="6085" y="16824"/>
                    <a:pt x="6059" y="17325"/>
                    <a:pt x="6330" y="17652"/>
                  </a:cubicBezTo>
                  <a:cubicBezTo>
                    <a:pt x="6471" y="17817"/>
                    <a:pt x="6690" y="17909"/>
                    <a:pt x="6906" y="17909"/>
                  </a:cubicBezTo>
                  <a:cubicBezTo>
                    <a:pt x="6965" y="17909"/>
                    <a:pt x="7024" y="17902"/>
                    <a:pt x="7082" y="17888"/>
                  </a:cubicBezTo>
                  <a:lnTo>
                    <a:pt x="7082" y="17888"/>
                  </a:lnTo>
                  <a:cubicBezTo>
                    <a:pt x="6867" y="18133"/>
                    <a:pt x="6780" y="18491"/>
                    <a:pt x="6893" y="18798"/>
                  </a:cubicBezTo>
                  <a:cubicBezTo>
                    <a:pt x="7026" y="19149"/>
                    <a:pt x="7400" y="19381"/>
                    <a:pt x="7777" y="19381"/>
                  </a:cubicBezTo>
                  <a:cubicBezTo>
                    <a:pt x="7789" y="19381"/>
                    <a:pt x="7801" y="19381"/>
                    <a:pt x="7813" y="19380"/>
                  </a:cubicBezTo>
                  <a:lnTo>
                    <a:pt x="7813" y="19380"/>
                  </a:lnTo>
                  <a:lnTo>
                    <a:pt x="7798" y="19488"/>
                  </a:lnTo>
                  <a:cubicBezTo>
                    <a:pt x="7404" y="19754"/>
                    <a:pt x="7061" y="20137"/>
                    <a:pt x="7225" y="20556"/>
                  </a:cubicBezTo>
                  <a:cubicBezTo>
                    <a:pt x="7291" y="20715"/>
                    <a:pt x="7419" y="20827"/>
                    <a:pt x="7573" y="20899"/>
                  </a:cubicBezTo>
                  <a:lnTo>
                    <a:pt x="7516" y="21252"/>
                  </a:lnTo>
                  <a:cubicBezTo>
                    <a:pt x="7445" y="21277"/>
                    <a:pt x="7373" y="21308"/>
                    <a:pt x="7302" y="21328"/>
                  </a:cubicBezTo>
                  <a:cubicBezTo>
                    <a:pt x="6530" y="21533"/>
                    <a:pt x="5732" y="21589"/>
                    <a:pt x="4940" y="21686"/>
                  </a:cubicBezTo>
                  <a:cubicBezTo>
                    <a:pt x="3937" y="21814"/>
                    <a:pt x="2905" y="22019"/>
                    <a:pt x="2087" y="22607"/>
                  </a:cubicBezTo>
                  <a:cubicBezTo>
                    <a:pt x="1974" y="22688"/>
                    <a:pt x="1851" y="22796"/>
                    <a:pt x="1851" y="22939"/>
                  </a:cubicBezTo>
                  <a:cubicBezTo>
                    <a:pt x="1851" y="23108"/>
                    <a:pt x="2030" y="23235"/>
                    <a:pt x="2204" y="23235"/>
                  </a:cubicBezTo>
                  <a:cubicBezTo>
                    <a:pt x="2378" y="23235"/>
                    <a:pt x="2531" y="23154"/>
                    <a:pt x="2685" y="23072"/>
                  </a:cubicBezTo>
                  <a:lnTo>
                    <a:pt x="2685" y="23072"/>
                  </a:lnTo>
                  <a:cubicBezTo>
                    <a:pt x="2414" y="23256"/>
                    <a:pt x="2148" y="23450"/>
                    <a:pt x="1882" y="23634"/>
                  </a:cubicBezTo>
                  <a:cubicBezTo>
                    <a:pt x="1821" y="23680"/>
                    <a:pt x="1754" y="23731"/>
                    <a:pt x="1713" y="23793"/>
                  </a:cubicBezTo>
                  <a:cubicBezTo>
                    <a:pt x="1667" y="23864"/>
                    <a:pt x="1662" y="23956"/>
                    <a:pt x="1703" y="24018"/>
                  </a:cubicBezTo>
                  <a:cubicBezTo>
                    <a:pt x="1743" y="24069"/>
                    <a:pt x="1805" y="24085"/>
                    <a:pt x="1871" y="24085"/>
                  </a:cubicBezTo>
                  <a:cubicBezTo>
                    <a:pt x="1923" y="24085"/>
                    <a:pt x="1978" y="24075"/>
                    <a:pt x="2025" y="24064"/>
                  </a:cubicBezTo>
                  <a:cubicBezTo>
                    <a:pt x="2163" y="24023"/>
                    <a:pt x="2312" y="23992"/>
                    <a:pt x="2455" y="23956"/>
                  </a:cubicBezTo>
                  <a:lnTo>
                    <a:pt x="2455" y="23956"/>
                  </a:lnTo>
                  <a:cubicBezTo>
                    <a:pt x="2317" y="24028"/>
                    <a:pt x="2204" y="24145"/>
                    <a:pt x="2128" y="24278"/>
                  </a:cubicBezTo>
                  <a:cubicBezTo>
                    <a:pt x="2097" y="24340"/>
                    <a:pt x="2071" y="24401"/>
                    <a:pt x="2061" y="24473"/>
                  </a:cubicBezTo>
                  <a:cubicBezTo>
                    <a:pt x="2037" y="24718"/>
                    <a:pt x="2303" y="24909"/>
                    <a:pt x="2552" y="24909"/>
                  </a:cubicBezTo>
                  <a:cubicBezTo>
                    <a:pt x="2567" y="24909"/>
                    <a:pt x="2583" y="24909"/>
                    <a:pt x="2598" y="24907"/>
                  </a:cubicBezTo>
                  <a:cubicBezTo>
                    <a:pt x="2721" y="24892"/>
                    <a:pt x="2838" y="24851"/>
                    <a:pt x="2940" y="24790"/>
                  </a:cubicBezTo>
                  <a:lnTo>
                    <a:pt x="2940" y="24790"/>
                  </a:lnTo>
                  <a:cubicBezTo>
                    <a:pt x="2920" y="24810"/>
                    <a:pt x="2905" y="24825"/>
                    <a:pt x="2894" y="24841"/>
                  </a:cubicBezTo>
                  <a:cubicBezTo>
                    <a:pt x="2792" y="24969"/>
                    <a:pt x="2726" y="25148"/>
                    <a:pt x="2787" y="25301"/>
                  </a:cubicBezTo>
                  <a:cubicBezTo>
                    <a:pt x="2868" y="25535"/>
                    <a:pt x="3147" y="25609"/>
                    <a:pt x="3400" y="25609"/>
                  </a:cubicBezTo>
                  <a:cubicBezTo>
                    <a:pt x="3418" y="25609"/>
                    <a:pt x="3435" y="25608"/>
                    <a:pt x="3452" y="25608"/>
                  </a:cubicBezTo>
                  <a:cubicBezTo>
                    <a:pt x="4280" y="25592"/>
                    <a:pt x="5067" y="25240"/>
                    <a:pt x="5819" y="24887"/>
                  </a:cubicBezTo>
                  <a:lnTo>
                    <a:pt x="7353" y="24176"/>
                  </a:lnTo>
                  <a:cubicBezTo>
                    <a:pt x="7841" y="24081"/>
                    <a:pt x="8797" y="23969"/>
                    <a:pt x="9806" y="23969"/>
                  </a:cubicBezTo>
                  <a:cubicBezTo>
                    <a:pt x="10478" y="23969"/>
                    <a:pt x="11173" y="24019"/>
                    <a:pt x="11770" y="24156"/>
                  </a:cubicBezTo>
                  <a:cubicBezTo>
                    <a:pt x="12162" y="24247"/>
                    <a:pt x="12766" y="24310"/>
                    <a:pt x="13499" y="24310"/>
                  </a:cubicBezTo>
                  <a:cubicBezTo>
                    <a:pt x="16122" y="24310"/>
                    <a:pt x="20406" y="23509"/>
                    <a:pt x="22604" y="20372"/>
                  </a:cubicBezTo>
                  <a:lnTo>
                    <a:pt x="31546" y="18245"/>
                  </a:lnTo>
                  <a:lnTo>
                    <a:pt x="39231" y="17397"/>
                  </a:lnTo>
                  <a:lnTo>
                    <a:pt x="39553" y="17238"/>
                  </a:lnTo>
                  <a:lnTo>
                    <a:pt x="36592" y="16967"/>
                  </a:lnTo>
                  <a:cubicBezTo>
                    <a:pt x="36592" y="16967"/>
                    <a:pt x="35965" y="15370"/>
                    <a:pt x="34218" y="15370"/>
                  </a:cubicBezTo>
                  <a:cubicBezTo>
                    <a:pt x="33542" y="15370"/>
                    <a:pt x="32698" y="15609"/>
                    <a:pt x="31659" y="16272"/>
                  </a:cubicBezTo>
                  <a:lnTo>
                    <a:pt x="26326" y="17990"/>
                  </a:lnTo>
                  <a:cubicBezTo>
                    <a:pt x="26326" y="17990"/>
                    <a:pt x="23646" y="16260"/>
                    <a:pt x="20323" y="16260"/>
                  </a:cubicBezTo>
                  <a:cubicBezTo>
                    <a:pt x="19823" y="16260"/>
                    <a:pt x="19308" y="16299"/>
                    <a:pt x="18785" y="16390"/>
                  </a:cubicBezTo>
                  <a:lnTo>
                    <a:pt x="15242" y="12478"/>
                  </a:lnTo>
                  <a:cubicBezTo>
                    <a:pt x="15242" y="12478"/>
                    <a:pt x="13570" y="8864"/>
                    <a:pt x="10262" y="6742"/>
                  </a:cubicBezTo>
                  <a:cubicBezTo>
                    <a:pt x="9280" y="4825"/>
                    <a:pt x="8360" y="2866"/>
                    <a:pt x="7389" y="939"/>
                  </a:cubicBezTo>
                  <a:cubicBezTo>
                    <a:pt x="7210" y="591"/>
                    <a:pt x="7015" y="213"/>
                    <a:pt x="6627" y="54"/>
                  </a:cubicBezTo>
                  <a:cubicBezTo>
                    <a:pt x="6541" y="19"/>
                    <a:pt x="6448" y="0"/>
                    <a:pt x="6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42863" rotWithShape="0" algn="bl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37"/>
            <p:cNvSpPr/>
            <p:nvPr/>
          </p:nvSpPr>
          <p:spPr>
            <a:xfrm flipH="1">
              <a:off x="5231400" y="1107313"/>
              <a:ext cx="32508" cy="30099"/>
            </a:xfrm>
            <a:custGeom>
              <a:rect b="b" l="l" r="r" t="t"/>
              <a:pathLst>
                <a:path extrusionOk="0" h="550" w="594">
                  <a:moveTo>
                    <a:pt x="303" y="1"/>
                  </a:moveTo>
                  <a:cubicBezTo>
                    <a:pt x="288" y="1"/>
                    <a:pt x="272" y="2"/>
                    <a:pt x="256" y="5"/>
                  </a:cubicBezTo>
                  <a:cubicBezTo>
                    <a:pt x="103" y="20"/>
                    <a:pt x="0" y="169"/>
                    <a:pt x="26" y="317"/>
                  </a:cubicBezTo>
                  <a:cubicBezTo>
                    <a:pt x="45" y="457"/>
                    <a:pt x="161" y="550"/>
                    <a:pt x="297" y="550"/>
                  </a:cubicBezTo>
                  <a:cubicBezTo>
                    <a:pt x="311" y="550"/>
                    <a:pt x="324" y="549"/>
                    <a:pt x="338" y="547"/>
                  </a:cubicBezTo>
                  <a:cubicBezTo>
                    <a:pt x="491" y="526"/>
                    <a:pt x="593" y="378"/>
                    <a:pt x="568" y="235"/>
                  </a:cubicBezTo>
                  <a:cubicBezTo>
                    <a:pt x="550" y="97"/>
                    <a:pt x="437" y="1"/>
                    <a:pt x="3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37"/>
            <p:cNvSpPr/>
            <p:nvPr/>
          </p:nvSpPr>
          <p:spPr>
            <a:xfrm flipH="1">
              <a:off x="5988861" y="1320752"/>
              <a:ext cx="500100" cy="157499"/>
            </a:xfrm>
            <a:custGeom>
              <a:rect b="b" l="l" r="r" t="t"/>
              <a:pathLst>
                <a:path extrusionOk="0" h="2878" w="9138">
                  <a:moveTo>
                    <a:pt x="9137" y="1"/>
                  </a:moveTo>
                  <a:lnTo>
                    <a:pt x="9137" y="1"/>
                  </a:lnTo>
                  <a:cubicBezTo>
                    <a:pt x="8754" y="763"/>
                    <a:pt x="8120" y="1335"/>
                    <a:pt x="7399" y="1744"/>
                  </a:cubicBezTo>
                  <a:cubicBezTo>
                    <a:pt x="7031" y="1944"/>
                    <a:pt x="6647" y="2097"/>
                    <a:pt x="6254" y="2215"/>
                  </a:cubicBezTo>
                  <a:cubicBezTo>
                    <a:pt x="5855" y="2327"/>
                    <a:pt x="5451" y="2409"/>
                    <a:pt x="5037" y="2460"/>
                  </a:cubicBezTo>
                  <a:cubicBezTo>
                    <a:pt x="4628" y="2521"/>
                    <a:pt x="4214" y="2552"/>
                    <a:pt x="3789" y="2572"/>
                  </a:cubicBezTo>
                  <a:cubicBezTo>
                    <a:pt x="3370" y="2598"/>
                    <a:pt x="2956" y="2603"/>
                    <a:pt x="2532" y="2608"/>
                  </a:cubicBezTo>
                  <a:cubicBezTo>
                    <a:pt x="2470" y="2609"/>
                    <a:pt x="2409" y="2609"/>
                    <a:pt x="2348" y="2609"/>
                  </a:cubicBezTo>
                  <a:cubicBezTo>
                    <a:pt x="1566" y="2609"/>
                    <a:pt x="783" y="2579"/>
                    <a:pt x="1" y="2532"/>
                  </a:cubicBezTo>
                  <a:lnTo>
                    <a:pt x="1" y="2532"/>
                  </a:lnTo>
                  <a:cubicBezTo>
                    <a:pt x="834" y="2711"/>
                    <a:pt x="1678" y="2818"/>
                    <a:pt x="2527" y="2859"/>
                  </a:cubicBezTo>
                  <a:cubicBezTo>
                    <a:pt x="2806" y="2871"/>
                    <a:pt x="3086" y="2877"/>
                    <a:pt x="3366" y="2877"/>
                  </a:cubicBezTo>
                  <a:cubicBezTo>
                    <a:pt x="3939" y="2877"/>
                    <a:pt x="4513" y="2849"/>
                    <a:pt x="5083" y="2777"/>
                  </a:cubicBezTo>
                  <a:cubicBezTo>
                    <a:pt x="5507" y="2711"/>
                    <a:pt x="5927" y="2629"/>
                    <a:pt x="6341" y="2496"/>
                  </a:cubicBezTo>
                  <a:cubicBezTo>
                    <a:pt x="6760" y="2353"/>
                    <a:pt x="7159" y="2189"/>
                    <a:pt x="7527" y="1949"/>
                  </a:cubicBezTo>
                  <a:cubicBezTo>
                    <a:pt x="7895" y="1729"/>
                    <a:pt x="8227" y="1437"/>
                    <a:pt x="8508" y="1115"/>
                  </a:cubicBezTo>
                  <a:cubicBezTo>
                    <a:pt x="8785" y="783"/>
                    <a:pt x="9010" y="405"/>
                    <a:pt x="91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37"/>
            <p:cNvSpPr/>
            <p:nvPr/>
          </p:nvSpPr>
          <p:spPr>
            <a:xfrm flipH="1">
              <a:off x="6669353" y="1490846"/>
              <a:ext cx="208512" cy="72018"/>
            </a:xfrm>
            <a:custGeom>
              <a:rect b="b" l="l" r="r" t="t"/>
              <a:pathLst>
                <a:path extrusionOk="0" h="1316" w="3810">
                  <a:moveTo>
                    <a:pt x="3508" y="1"/>
                  </a:moveTo>
                  <a:cubicBezTo>
                    <a:pt x="3264" y="1"/>
                    <a:pt x="3020" y="21"/>
                    <a:pt x="2782" y="58"/>
                  </a:cubicBezTo>
                  <a:cubicBezTo>
                    <a:pt x="2439" y="109"/>
                    <a:pt x="2107" y="190"/>
                    <a:pt x="1779" y="298"/>
                  </a:cubicBezTo>
                  <a:cubicBezTo>
                    <a:pt x="1452" y="415"/>
                    <a:pt x="1140" y="553"/>
                    <a:pt x="839" y="722"/>
                  </a:cubicBezTo>
                  <a:cubicBezTo>
                    <a:pt x="537" y="886"/>
                    <a:pt x="256" y="1080"/>
                    <a:pt x="0" y="1315"/>
                  </a:cubicBezTo>
                  <a:cubicBezTo>
                    <a:pt x="327" y="1193"/>
                    <a:pt x="634" y="1065"/>
                    <a:pt x="946" y="947"/>
                  </a:cubicBezTo>
                  <a:cubicBezTo>
                    <a:pt x="1263" y="830"/>
                    <a:pt x="1575" y="717"/>
                    <a:pt x="1887" y="605"/>
                  </a:cubicBezTo>
                  <a:cubicBezTo>
                    <a:pt x="2199" y="497"/>
                    <a:pt x="2521" y="395"/>
                    <a:pt x="2838" y="298"/>
                  </a:cubicBezTo>
                  <a:cubicBezTo>
                    <a:pt x="3160" y="206"/>
                    <a:pt x="3487" y="114"/>
                    <a:pt x="3809" y="12"/>
                  </a:cubicBezTo>
                  <a:cubicBezTo>
                    <a:pt x="3709" y="4"/>
                    <a:pt x="3609" y="1"/>
                    <a:pt x="35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5" name="Google Shape;1855;p37"/>
          <p:cNvGrpSpPr/>
          <p:nvPr/>
        </p:nvGrpSpPr>
        <p:grpSpPr>
          <a:xfrm>
            <a:off x="7036320" y="4137588"/>
            <a:ext cx="2108308" cy="1082430"/>
            <a:chOff x="6426909" y="3824713"/>
            <a:chExt cx="2717593" cy="1395243"/>
          </a:xfrm>
        </p:grpSpPr>
        <p:sp>
          <p:nvSpPr>
            <p:cNvPr id="1856" name="Google Shape;1856;p37"/>
            <p:cNvSpPr/>
            <p:nvPr/>
          </p:nvSpPr>
          <p:spPr>
            <a:xfrm>
              <a:off x="6426909" y="3824713"/>
              <a:ext cx="2717565" cy="1395230"/>
            </a:xfrm>
            <a:custGeom>
              <a:rect b="b" l="l" r="r" t="t"/>
              <a:pathLst>
                <a:path extrusionOk="0" h="24748" w="48203">
                  <a:moveTo>
                    <a:pt x="39829" y="1"/>
                  </a:moveTo>
                  <a:cubicBezTo>
                    <a:pt x="35910" y="1"/>
                    <a:pt x="32141" y="1757"/>
                    <a:pt x="27936" y="6239"/>
                  </a:cubicBezTo>
                  <a:cubicBezTo>
                    <a:pt x="21601" y="12988"/>
                    <a:pt x="17450" y="13116"/>
                    <a:pt x="7864" y="16505"/>
                  </a:cubicBezTo>
                  <a:cubicBezTo>
                    <a:pt x="3865" y="17916"/>
                    <a:pt x="0" y="24747"/>
                    <a:pt x="0" y="24747"/>
                  </a:cubicBezTo>
                  <a:lnTo>
                    <a:pt x="48188" y="24747"/>
                  </a:lnTo>
                  <a:lnTo>
                    <a:pt x="48203" y="2128"/>
                  </a:lnTo>
                  <a:cubicBezTo>
                    <a:pt x="45221" y="811"/>
                    <a:pt x="42491" y="1"/>
                    <a:pt x="398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37"/>
            <p:cNvSpPr/>
            <p:nvPr/>
          </p:nvSpPr>
          <p:spPr>
            <a:xfrm>
              <a:off x="6896149" y="4155486"/>
              <a:ext cx="2247207" cy="1064464"/>
            </a:xfrm>
            <a:custGeom>
              <a:rect b="b" l="l" r="r" t="t"/>
              <a:pathLst>
                <a:path extrusionOk="0" h="18881" w="39860">
                  <a:moveTo>
                    <a:pt x="31313" y="1"/>
                  </a:moveTo>
                  <a:cubicBezTo>
                    <a:pt x="27100" y="1"/>
                    <a:pt x="23687" y="2963"/>
                    <a:pt x="21009" y="5899"/>
                  </a:cubicBezTo>
                  <a:cubicBezTo>
                    <a:pt x="16873" y="10444"/>
                    <a:pt x="12103" y="8726"/>
                    <a:pt x="7348" y="11211"/>
                  </a:cubicBezTo>
                  <a:cubicBezTo>
                    <a:pt x="6479" y="11666"/>
                    <a:pt x="5701" y="12177"/>
                    <a:pt x="4996" y="12719"/>
                  </a:cubicBezTo>
                  <a:cubicBezTo>
                    <a:pt x="1448" y="15449"/>
                    <a:pt x="1" y="18880"/>
                    <a:pt x="1" y="18880"/>
                  </a:cubicBezTo>
                  <a:lnTo>
                    <a:pt x="39813" y="18880"/>
                  </a:lnTo>
                  <a:lnTo>
                    <a:pt x="39859" y="3920"/>
                  </a:lnTo>
                  <a:cubicBezTo>
                    <a:pt x="36707" y="1086"/>
                    <a:pt x="33863" y="1"/>
                    <a:pt x="31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37"/>
            <p:cNvSpPr/>
            <p:nvPr/>
          </p:nvSpPr>
          <p:spPr>
            <a:xfrm>
              <a:off x="7396849" y="4328455"/>
              <a:ext cx="1747652" cy="891501"/>
            </a:xfrm>
            <a:custGeom>
              <a:rect b="b" l="l" r="r" t="t"/>
              <a:pathLst>
                <a:path extrusionOk="0" h="15813" w="30999">
                  <a:moveTo>
                    <a:pt x="24224" y="0"/>
                  </a:moveTo>
                  <a:cubicBezTo>
                    <a:pt x="24158" y="0"/>
                    <a:pt x="24092" y="1"/>
                    <a:pt x="24025" y="4"/>
                  </a:cubicBezTo>
                  <a:cubicBezTo>
                    <a:pt x="17639" y="218"/>
                    <a:pt x="17195" y="8271"/>
                    <a:pt x="6647" y="10894"/>
                  </a:cubicBezTo>
                  <a:cubicBezTo>
                    <a:pt x="4939" y="11313"/>
                    <a:pt x="3416" y="12284"/>
                    <a:pt x="2189" y="13552"/>
                  </a:cubicBezTo>
                  <a:lnTo>
                    <a:pt x="1" y="15812"/>
                  </a:lnTo>
                  <a:lnTo>
                    <a:pt x="30999" y="15812"/>
                  </a:lnTo>
                  <a:lnTo>
                    <a:pt x="30973" y="4820"/>
                  </a:lnTo>
                  <a:cubicBezTo>
                    <a:pt x="30973" y="4820"/>
                    <a:pt x="28499" y="0"/>
                    <a:pt x="242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37"/>
            <p:cNvSpPr/>
            <p:nvPr/>
          </p:nvSpPr>
          <p:spPr>
            <a:xfrm>
              <a:off x="7396849" y="4328455"/>
              <a:ext cx="1747646" cy="891497"/>
            </a:xfrm>
            <a:custGeom>
              <a:rect b="b" l="l" r="r" t="t"/>
              <a:pathLst>
                <a:path extrusionOk="0" h="15813" w="30999">
                  <a:moveTo>
                    <a:pt x="24224" y="0"/>
                  </a:moveTo>
                  <a:cubicBezTo>
                    <a:pt x="24158" y="0"/>
                    <a:pt x="24092" y="1"/>
                    <a:pt x="24025" y="4"/>
                  </a:cubicBezTo>
                  <a:cubicBezTo>
                    <a:pt x="17639" y="218"/>
                    <a:pt x="17195" y="8271"/>
                    <a:pt x="6647" y="10894"/>
                  </a:cubicBezTo>
                  <a:cubicBezTo>
                    <a:pt x="4939" y="11313"/>
                    <a:pt x="3416" y="12284"/>
                    <a:pt x="2189" y="13552"/>
                  </a:cubicBezTo>
                  <a:lnTo>
                    <a:pt x="1" y="15812"/>
                  </a:lnTo>
                  <a:lnTo>
                    <a:pt x="30999" y="15812"/>
                  </a:lnTo>
                  <a:lnTo>
                    <a:pt x="30973" y="4820"/>
                  </a:lnTo>
                  <a:cubicBezTo>
                    <a:pt x="30973" y="4820"/>
                    <a:pt x="28499" y="0"/>
                    <a:pt x="24224" y="0"/>
                  </a:cubicBezTo>
                  <a:close/>
                </a:path>
              </a:pathLst>
            </a:custGeom>
            <a:solidFill>
              <a:srgbClr val="2F8C81">
                <a:alpha val="68630"/>
              </a:srgbClr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0" name="Google Shape;1860;p37"/>
          <p:cNvGrpSpPr/>
          <p:nvPr/>
        </p:nvGrpSpPr>
        <p:grpSpPr>
          <a:xfrm>
            <a:off x="7772075" y="0"/>
            <a:ext cx="1371929" cy="5143437"/>
            <a:chOff x="7772075" y="0"/>
            <a:chExt cx="1371929" cy="5143437"/>
          </a:xfrm>
        </p:grpSpPr>
        <p:sp>
          <p:nvSpPr>
            <p:cNvPr id="1861" name="Google Shape;1861;p37"/>
            <p:cNvSpPr/>
            <p:nvPr/>
          </p:nvSpPr>
          <p:spPr>
            <a:xfrm>
              <a:off x="7823025" y="0"/>
              <a:ext cx="1320978" cy="5143437"/>
            </a:xfrm>
            <a:custGeom>
              <a:rect b="b" l="l" r="r" t="t"/>
              <a:pathLst>
                <a:path extrusionOk="0" h="58352" w="14986">
                  <a:moveTo>
                    <a:pt x="737" y="798"/>
                  </a:moveTo>
                  <a:cubicBezTo>
                    <a:pt x="972" y="941"/>
                    <a:pt x="1197" y="1074"/>
                    <a:pt x="1417" y="1207"/>
                  </a:cubicBezTo>
                  <a:cubicBezTo>
                    <a:pt x="2051" y="1600"/>
                    <a:pt x="2669" y="2015"/>
                    <a:pt x="3272" y="2449"/>
                  </a:cubicBezTo>
                  <a:lnTo>
                    <a:pt x="3257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45" y="2868"/>
                  </a:moveTo>
                  <a:cubicBezTo>
                    <a:pt x="3917" y="2919"/>
                    <a:pt x="3983" y="2971"/>
                    <a:pt x="4044" y="3022"/>
                  </a:cubicBezTo>
                  <a:cubicBezTo>
                    <a:pt x="5880" y="4418"/>
                    <a:pt x="7567" y="6008"/>
                    <a:pt x="9060" y="7751"/>
                  </a:cubicBezTo>
                  <a:lnTo>
                    <a:pt x="4198" y="7741"/>
                  </a:lnTo>
                  <a:lnTo>
                    <a:pt x="3835" y="7736"/>
                  </a:lnTo>
                  <a:lnTo>
                    <a:pt x="3845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794" y="13651"/>
                    <a:pt x="13099" y="12388"/>
                    <a:pt x="12332" y="11176"/>
                  </a:cubicBezTo>
                  <a:cubicBezTo>
                    <a:pt x="12117" y="10839"/>
                    <a:pt x="11892" y="10507"/>
                    <a:pt x="11668" y="10180"/>
                  </a:cubicBezTo>
                  <a:cubicBezTo>
                    <a:pt x="11279" y="9612"/>
                    <a:pt x="10870" y="9055"/>
                    <a:pt x="10451" y="8528"/>
                  </a:cubicBezTo>
                  <a:cubicBezTo>
                    <a:pt x="10400" y="8462"/>
                    <a:pt x="10343" y="8400"/>
                    <a:pt x="10297" y="8329"/>
                  </a:cubicBezTo>
                  <a:lnTo>
                    <a:pt x="10302" y="8329"/>
                  </a:lnTo>
                  <a:lnTo>
                    <a:pt x="9914" y="7853"/>
                  </a:lnTo>
                  <a:lnTo>
                    <a:pt x="9827" y="7751"/>
                  </a:lnTo>
                  <a:cubicBezTo>
                    <a:pt x="8227" y="5829"/>
                    <a:pt x="6396" y="4085"/>
                    <a:pt x="4402" y="2562"/>
                  </a:cubicBezTo>
                  <a:cubicBezTo>
                    <a:pt x="4198" y="2403"/>
                    <a:pt x="3983" y="2245"/>
                    <a:pt x="3738" y="2071"/>
                  </a:cubicBezTo>
                  <a:cubicBezTo>
                    <a:pt x="3094" y="1606"/>
                    <a:pt x="2414" y="1151"/>
                    <a:pt x="1734" y="726"/>
                  </a:cubicBezTo>
                  <a:cubicBezTo>
                    <a:pt x="1616" y="660"/>
                    <a:pt x="1503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57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0" y="8303"/>
                  </a:moveTo>
                  <a:lnTo>
                    <a:pt x="6493" y="8313"/>
                  </a:lnTo>
                  <a:lnTo>
                    <a:pt x="9556" y="8324"/>
                  </a:lnTo>
                  <a:cubicBezTo>
                    <a:pt x="9725" y="8533"/>
                    <a:pt x="9868" y="8707"/>
                    <a:pt x="10001" y="8871"/>
                  </a:cubicBezTo>
                  <a:cubicBezTo>
                    <a:pt x="10400" y="9372"/>
                    <a:pt x="10783" y="9893"/>
                    <a:pt x="11151" y="10425"/>
                  </a:cubicBezTo>
                  <a:lnTo>
                    <a:pt x="11141" y="15456"/>
                  </a:lnTo>
                  <a:lnTo>
                    <a:pt x="3820" y="15435"/>
                  </a:lnTo>
                  <a:lnTo>
                    <a:pt x="3840" y="8303"/>
                  </a:lnTo>
                  <a:close/>
                  <a:moveTo>
                    <a:pt x="11719" y="11289"/>
                  </a:moveTo>
                  <a:cubicBezTo>
                    <a:pt x="11765" y="11350"/>
                    <a:pt x="11811" y="11422"/>
                    <a:pt x="11846" y="11483"/>
                  </a:cubicBezTo>
                  <a:cubicBezTo>
                    <a:pt x="12659" y="12756"/>
                    <a:pt x="13391" y="14091"/>
                    <a:pt x="14019" y="15466"/>
                  </a:cubicBezTo>
                  <a:lnTo>
                    <a:pt x="11708" y="15466"/>
                  </a:lnTo>
                  <a:lnTo>
                    <a:pt x="11719" y="11289"/>
                  </a:lnTo>
                  <a:close/>
                  <a:moveTo>
                    <a:pt x="691" y="16008"/>
                  </a:moveTo>
                  <a:lnTo>
                    <a:pt x="3232" y="16018"/>
                  </a:lnTo>
                  <a:lnTo>
                    <a:pt x="3165" y="42354"/>
                  </a:lnTo>
                  <a:lnTo>
                    <a:pt x="619" y="42349"/>
                  </a:lnTo>
                  <a:lnTo>
                    <a:pt x="691" y="16008"/>
                  </a:lnTo>
                  <a:close/>
                  <a:moveTo>
                    <a:pt x="3809" y="16023"/>
                  </a:moveTo>
                  <a:lnTo>
                    <a:pt x="11126" y="16044"/>
                  </a:lnTo>
                  <a:lnTo>
                    <a:pt x="11054" y="42379"/>
                  </a:lnTo>
                  <a:lnTo>
                    <a:pt x="3738" y="42359"/>
                  </a:lnTo>
                  <a:lnTo>
                    <a:pt x="3809" y="16023"/>
                  </a:lnTo>
                  <a:close/>
                  <a:moveTo>
                    <a:pt x="11698" y="16049"/>
                  </a:moveTo>
                  <a:lnTo>
                    <a:pt x="14408" y="16054"/>
                  </a:lnTo>
                  <a:lnTo>
                    <a:pt x="14408" y="16279"/>
                  </a:lnTo>
                  <a:lnTo>
                    <a:pt x="14403" y="16279"/>
                  </a:lnTo>
                  <a:lnTo>
                    <a:pt x="14331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698" y="16049"/>
                  </a:lnTo>
                  <a:close/>
                  <a:moveTo>
                    <a:pt x="11632" y="42952"/>
                  </a:moveTo>
                  <a:lnTo>
                    <a:pt x="13943" y="42957"/>
                  </a:lnTo>
                  <a:cubicBezTo>
                    <a:pt x="13907" y="43049"/>
                    <a:pt x="13866" y="43131"/>
                    <a:pt x="13830" y="43207"/>
                  </a:cubicBezTo>
                  <a:cubicBezTo>
                    <a:pt x="13222" y="44486"/>
                    <a:pt x="12516" y="45738"/>
                    <a:pt x="11749" y="46935"/>
                  </a:cubicBezTo>
                  <a:cubicBezTo>
                    <a:pt x="11708" y="47001"/>
                    <a:pt x="11662" y="47062"/>
                    <a:pt x="11616" y="47134"/>
                  </a:cubicBezTo>
                  <a:lnTo>
                    <a:pt x="11632" y="42952"/>
                  </a:lnTo>
                  <a:close/>
                  <a:moveTo>
                    <a:pt x="619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598" y="50053"/>
                  </a:lnTo>
                  <a:lnTo>
                    <a:pt x="619" y="42921"/>
                  </a:lnTo>
                  <a:close/>
                  <a:moveTo>
                    <a:pt x="3738" y="42937"/>
                  </a:moveTo>
                  <a:lnTo>
                    <a:pt x="11054" y="42947"/>
                  </a:lnTo>
                  <a:lnTo>
                    <a:pt x="11044" y="47978"/>
                  </a:lnTo>
                  <a:cubicBezTo>
                    <a:pt x="10538" y="48699"/>
                    <a:pt x="9996" y="49404"/>
                    <a:pt x="9438" y="50079"/>
                  </a:cubicBezTo>
                  <a:lnTo>
                    <a:pt x="3717" y="50069"/>
                  </a:lnTo>
                  <a:lnTo>
                    <a:pt x="3738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6" y="50713"/>
                    <a:pt x="8845" y="50774"/>
                    <a:pt x="8789" y="50841"/>
                  </a:cubicBezTo>
                  <a:cubicBezTo>
                    <a:pt x="7317" y="52507"/>
                    <a:pt x="5675" y="54031"/>
                    <a:pt x="3896" y="55360"/>
                  </a:cubicBezTo>
                  <a:cubicBezTo>
                    <a:pt x="3835" y="55411"/>
                    <a:pt x="3763" y="55452"/>
                    <a:pt x="3697" y="55504"/>
                  </a:cubicBezTo>
                  <a:lnTo>
                    <a:pt x="3712" y="50641"/>
                  </a:lnTo>
                  <a:close/>
                  <a:moveTo>
                    <a:pt x="598" y="50626"/>
                  </a:moveTo>
                  <a:lnTo>
                    <a:pt x="3145" y="50636"/>
                  </a:lnTo>
                  <a:lnTo>
                    <a:pt x="3129" y="55918"/>
                  </a:lnTo>
                  <a:cubicBezTo>
                    <a:pt x="2373" y="56460"/>
                    <a:pt x="1590" y="56961"/>
                    <a:pt x="813" y="57421"/>
                  </a:cubicBezTo>
                  <a:cubicBezTo>
                    <a:pt x="726" y="57467"/>
                    <a:pt x="650" y="57513"/>
                    <a:pt x="583" y="57559"/>
                  </a:cubicBezTo>
                  <a:lnTo>
                    <a:pt x="598" y="50626"/>
                  </a:lnTo>
                  <a:close/>
                  <a:moveTo>
                    <a:pt x="14347" y="43453"/>
                  </a:moveTo>
                  <a:lnTo>
                    <a:pt x="14347" y="57840"/>
                  </a:lnTo>
                  <a:lnTo>
                    <a:pt x="1232" y="57840"/>
                  </a:lnTo>
                  <a:cubicBezTo>
                    <a:pt x="2025" y="57365"/>
                    <a:pt x="2817" y="56848"/>
                    <a:pt x="3579" y="56306"/>
                  </a:cubicBezTo>
                  <a:cubicBezTo>
                    <a:pt x="3809" y="56143"/>
                    <a:pt x="4034" y="55979"/>
                    <a:pt x="4244" y="55810"/>
                  </a:cubicBezTo>
                  <a:cubicBezTo>
                    <a:pt x="6044" y="54455"/>
                    <a:pt x="7721" y="52911"/>
                    <a:pt x="9213" y="51209"/>
                  </a:cubicBezTo>
                  <a:cubicBezTo>
                    <a:pt x="9387" y="51020"/>
                    <a:pt x="9546" y="50836"/>
                    <a:pt x="9699" y="50646"/>
                  </a:cubicBezTo>
                  <a:lnTo>
                    <a:pt x="9791" y="50544"/>
                  </a:lnTo>
                  <a:lnTo>
                    <a:pt x="10180" y="50079"/>
                  </a:lnTo>
                  <a:lnTo>
                    <a:pt x="10175" y="50079"/>
                  </a:lnTo>
                  <a:cubicBezTo>
                    <a:pt x="10655" y="49486"/>
                    <a:pt x="11120" y="48867"/>
                    <a:pt x="11560" y="48233"/>
                  </a:cubicBezTo>
                  <a:cubicBezTo>
                    <a:pt x="11785" y="47911"/>
                    <a:pt x="12005" y="47574"/>
                    <a:pt x="12230" y="47241"/>
                  </a:cubicBezTo>
                  <a:cubicBezTo>
                    <a:pt x="13017" y="46030"/>
                    <a:pt x="13728" y="44757"/>
                    <a:pt x="14347" y="43453"/>
                  </a:cubicBezTo>
                  <a:close/>
                  <a:moveTo>
                    <a:pt x="159" y="0"/>
                  </a:moveTo>
                  <a:lnTo>
                    <a:pt x="159" y="511"/>
                  </a:lnTo>
                  <a:lnTo>
                    <a:pt x="0" y="58050"/>
                  </a:lnTo>
                  <a:lnTo>
                    <a:pt x="0" y="58336"/>
                  </a:lnTo>
                  <a:lnTo>
                    <a:pt x="97" y="58336"/>
                  </a:lnTo>
                  <a:lnTo>
                    <a:pt x="97" y="58351"/>
                  </a:lnTo>
                  <a:lnTo>
                    <a:pt x="14924" y="58351"/>
                  </a:lnTo>
                  <a:lnTo>
                    <a:pt x="14924" y="57840"/>
                  </a:lnTo>
                  <a:lnTo>
                    <a:pt x="14924" y="40902"/>
                  </a:lnTo>
                  <a:lnTo>
                    <a:pt x="14909" y="40902"/>
                  </a:lnTo>
                  <a:lnTo>
                    <a:pt x="14975" y="17450"/>
                  </a:lnTo>
                  <a:lnTo>
                    <a:pt x="14986" y="17450"/>
                  </a:lnTo>
                  <a:lnTo>
                    <a:pt x="14986" y="51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37"/>
            <p:cNvSpPr/>
            <p:nvPr/>
          </p:nvSpPr>
          <p:spPr>
            <a:xfrm>
              <a:off x="7772075" y="0"/>
              <a:ext cx="1321507" cy="5143437"/>
            </a:xfrm>
            <a:custGeom>
              <a:rect b="b" l="l" r="r" t="t"/>
              <a:pathLst>
                <a:path extrusionOk="0" h="58352" w="14992">
                  <a:moveTo>
                    <a:pt x="737" y="798"/>
                  </a:moveTo>
                  <a:cubicBezTo>
                    <a:pt x="972" y="941"/>
                    <a:pt x="1197" y="1074"/>
                    <a:pt x="1422" y="1207"/>
                  </a:cubicBezTo>
                  <a:cubicBezTo>
                    <a:pt x="2051" y="1600"/>
                    <a:pt x="2675" y="2015"/>
                    <a:pt x="3273" y="2449"/>
                  </a:cubicBezTo>
                  <a:lnTo>
                    <a:pt x="3262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50" y="2868"/>
                  </a:moveTo>
                  <a:cubicBezTo>
                    <a:pt x="3922" y="2919"/>
                    <a:pt x="3983" y="2971"/>
                    <a:pt x="4050" y="3022"/>
                  </a:cubicBezTo>
                  <a:cubicBezTo>
                    <a:pt x="5880" y="4418"/>
                    <a:pt x="7567" y="6008"/>
                    <a:pt x="9065" y="7751"/>
                  </a:cubicBezTo>
                  <a:lnTo>
                    <a:pt x="4203" y="7741"/>
                  </a:lnTo>
                  <a:lnTo>
                    <a:pt x="3835" y="7736"/>
                  </a:lnTo>
                  <a:lnTo>
                    <a:pt x="3850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800" y="13651"/>
                    <a:pt x="13104" y="12388"/>
                    <a:pt x="12338" y="11176"/>
                  </a:cubicBezTo>
                  <a:cubicBezTo>
                    <a:pt x="12118" y="10839"/>
                    <a:pt x="11898" y="10507"/>
                    <a:pt x="11673" y="10180"/>
                  </a:cubicBezTo>
                  <a:cubicBezTo>
                    <a:pt x="11284" y="9612"/>
                    <a:pt x="10875" y="9055"/>
                    <a:pt x="10451" y="8528"/>
                  </a:cubicBezTo>
                  <a:cubicBezTo>
                    <a:pt x="10400" y="8462"/>
                    <a:pt x="10349" y="8400"/>
                    <a:pt x="10298" y="8329"/>
                  </a:cubicBezTo>
                  <a:lnTo>
                    <a:pt x="10303" y="8329"/>
                  </a:lnTo>
                  <a:lnTo>
                    <a:pt x="9914" y="7853"/>
                  </a:lnTo>
                  <a:lnTo>
                    <a:pt x="9832" y="7751"/>
                  </a:lnTo>
                  <a:cubicBezTo>
                    <a:pt x="8227" y="5829"/>
                    <a:pt x="6402" y="4085"/>
                    <a:pt x="4408" y="2562"/>
                  </a:cubicBezTo>
                  <a:cubicBezTo>
                    <a:pt x="4203" y="2403"/>
                    <a:pt x="3983" y="2245"/>
                    <a:pt x="3743" y="2071"/>
                  </a:cubicBezTo>
                  <a:cubicBezTo>
                    <a:pt x="3094" y="1606"/>
                    <a:pt x="2419" y="1151"/>
                    <a:pt x="1734" y="726"/>
                  </a:cubicBezTo>
                  <a:cubicBezTo>
                    <a:pt x="1621" y="660"/>
                    <a:pt x="1504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62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5" y="8303"/>
                  </a:moveTo>
                  <a:lnTo>
                    <a:pt x="6494" y="8313"/>
                  </a:lnTo>
                  <a:lnTo>
                    <a:pt x="9556" y="8324"/>
                  </a:lnTo>
                  <a:cubicBezTo>
                    <a:pt x="9730" y="8533"/>
                    <a:pt x="9868" y="8707"/>
                    <a:pt x="10006" y="8871"/>
                  </a:cubicBezTo>
                  <a:cubicBezTo>
                    <a:pt x="10400" y="9372"/>
                    <a:pt x="10783" y="9893"/>
                    <a:pt x="11157" y="10425"/>
                  </a:cubicBezTo>
                  <a:lnTo>
                    <a:pt x="11141" y="15456"/>
                  </a:lnTo>
                  <a:lnTo>
                    <a:pt x="3825" y="15435"/>
                  </a:lnTo>
                  <a:lnTo>
                    <a:pt x="3845" y="8303"/>
                  </a:lnTo>
                  <a:close/>
                  <a:moveTo>
                    <a:pt x="11724" y="11289"/>
                  </a:moveTo>
                  <a:cubicBezTo>
                    <a:pt x="11765" y="11350"/>
                    <a:pt x="11811" y="11422"/>
                    <a:pt x="11852" y="11483"/>
                  </a:cubicBezTo>
                  <a:cubicBezTo>
                    <a:pt x="12660" y="12756"/>
                    <a:pt x="13391" y="14091"/>
                    <a:pt x="14025" y="15466"/>
                  </a:cubicBezTo>
                  <a:lnTo>
                    <a:pt x="11709" y="15466"/>
                  </a:lnTo>
                  <a:lnTo>
                    <a:pt x="11724" y="11289"/>
                  </a:lnTo>
                  <a:close/>
                  <a:moveTo>
                    <a:pt x="691" y="16008"/>
                  </a:moveTo>
                  <a:lnTo>
                    <a:pt x="3237" y="16018"/>
                  </a:lnTo>
                  <a:lnTo>
                    <a:pt x="3165" y="42354"/>
                  </a:lnTo>
                  <a:lnTo>
                    <a:pt x="624" y="42349"/>
                  </a:lnTo>
                  <a:lnTo>
                    <a:pt x="691" y="16008"/>
                  </a:lnTo>
                  <a:close/>
                  <a:moveTo>
                    <a:pt x="3810" y="16023"/>
                  </a:moveTo>
                  <a:lnTo>
                    <a:pt x="11131" y="16044"/>
                  </a:lnTo>
                  <a:lnTo>
                    <a:pt x="11059" y="42379"/>
                  </a:lnTo>
                  <a:lnTo>
                    <a:pt x="3743" y="42359"/>
                  </a:lnTo>
                  <a:lnTo>
                    <a:pt x="3810" y="16023"/>
                  </a:lnTo>
                  <a:close/>
                  <a:moveTo>
                    <a:pt x="11704" y="16049"/>
                  </a:moveTo>
                  <a:lnTo>
                    <a:pt x="14413" y="16054"/>
                  </a:lnTo>
                  <a:lnTo>
                    <a:pt x="14413" y="16279"/>
                  </a:lnTo>
                  <a:lnTo>
                    <a:pt x="14408" y="16279"/>
                  </a:lnTo>
                  <a:lnTo>
                    <a:pt x="14337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704" y="16049"/>
                  </a:lnTo>
                  <a:close/>
                  <a:moveTo>
                    <a:pt x="11632" y="42952"/>
                  </a:moveTo>
                  <a:lnTo>
                    <a:pt x="13948" y="42957"/>
                  </a:lnTo>
                  <a:cubicBezTo>
                    <a:pt x="13907" y="43049"/>
                    <a:pt x="13871" y="43131"/>
                    <a:pt x="13830" y="43207"/>
                  </a:cubicBezTo>
                  <a:cubicBezTo>
                    <a:pt x="13222" y="44486"/>
                    <a:pt x="12522" y="45738"/>
                    <a:pt x="11755" y="46935"/>
                  </a:cubicBezTo>
                  <a:cubicBezTo>
                    <a:pt x="11709" y="47001"/>
                    <a:pt x="11668" y="47062"/>
                    <a:pt x="11622" y="47134"/>
                  </a:cubicBezTo>
                  <a:lnTo>
                    <a:pt x="11632" y="42952"/>
                  </a:lnTo>
                  <a:close/>
                  <a:moveTo>
                    <a:pt x="624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604" y="50053"/>
                  </a:lnTo>
                  <a:lnTo>
                    <a:pt x="624" y="42921"/>
                  </a:lnTo>
                  <a:close/>
                  <a:moveTo>
                    <a:pt x="3743" y="42937"/>
                  </a:moveTo>
                  <a:lnTo>
                    <a:pt x="11059" y="42947"/>
                  </a:lnTo>
                  <a:lnTo>
                    <a:pt x="11044" y="47978"/>
                  </a:lnTo>
                  <a:cubicBezTo>
                    <a:pt x="10543" y="48699"/>
                    <a:pt x="9996" y="49404"/>
                    <a:pt x="9444" y="50079"/>
                  </a:cubicBezTo>
                  <a:lnTo>
                    <a:pt x="3723" y="50069"/>
                  </a:lnTo>
                  <a:lnTo>
                    <a:pt x="3743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7" y="50713"/>
                    <a:pt x="8846" y="50774"/>
                    <a:pt x="8789" y="50841"/>
                  </a:cubicBezTo>
                  <a:cubicBezTo>
                    <a:pt x="7322" y="52507"/>
                    <a:pt x="5676" y="54031"/>
                    <a:pt x="3902" y="55360"/>
                  </a:cubicBezTo>
                  <a:cubicBezTo>
                    <a:pt x="3835" y="55411"/>
                    <a:pt x="3764" y="55452"/>
                    <a:pt x="3702" y="55504"/>
                  </a:cubicBezTo>
                  <a:lnTo>
                    <a:pt x="3712" y="50641"/>
                  </a:lnTo>
                  <a:close/>
                  <a:moveTo>
                    <a:pt x="604" y="50626"/>
                  </a:moveTo>
                  <a:lnTo>
                    <a:pt x="3145" y="50636"/>
                  </a:lnTo>
                  <a:lnTo>
                    <a:pt x="3135" y="55918"/>
                  </a:lnTo>
                  <a:cubicBezTo>
                    <a:pt x="2373" y="56460"/>
                    <a:pt x="1596" y="56961"/>
                    <a:pt x="813" y="57421"/>
                  </a:cubicBezTo>
                  <a:cubicBezTo>
                    <a:pt x="732" y="57467"/>
                    <a:pt x="655" y="57513"/>
                    <a:pt x="583" y="57559"/>
                  </a:cubicBezTo>
                  <a:lnTo>
                    <a:pt x="604" y="50626"/>
                  </a:lnTo>
                  <a:close/>
                  <a:moveTo>
                    <a:pt x="14352" y="43453"/>
                  </a:moveTo>
                  <a:lnTo>
                    <a:pt x="14352" y="57840"/>
                  </a:lnTo>
                  <a:lnTo>
                    <a:pt x="1238" y="57840"/>
                  </a:lnTo>
                  <a:cubicBezTo>
                    <a:pt x="2030" y="57365"/>
                    <a:pt x="2823" y="56848"/>
                    <a:pt x="3579" y="56306"/>
                  </a:cubicBezTo>
                  <a:cubicBezTo>
                    <a:pt x="3810" y="56143"/>
                    <a:pt x="4035" y="55979"/>
                    <a:pt x="4244" y="55810"/>
                  </a:cubicBezTo>
                  <a:cubicBezTo>
                    <a:pt x="6049" y="54455"/>
                    <a:pt x="7721" y="52911"/>
                    <a:pt x="9219" y="51209"/>
                  </a:cubicBezTo>
                  <a:cubicBezTo>
                    <a:pt x="9388" y="51020"/>
                    <a:pt x="9551" y="50836"/>
                    <a:pt x="9705" y="50646"/>
                  </a:cubicBezTo>
                  <a:lnTo>
                    <a:pt x="9791" y="50544"/>
                  </a:lnTo>
                  <a:lnTo>
                    <a:pt x="10185" y="50079"/>
                  </a:lnTo>
                  <a:lnTo>
                    <a:pt x="10175" y="50079"/>
                  </a:lnTo>
                  <a:cubicBezTo>
                    <a:pt x="10655" y="49486"/>
                    <a:pt x="11121" y="48867"/>
                    <a:pt x="11560" y="48233"/>
                  </a:cubicBezTo>
                  <a:cubicBezTo>
                    <a:pt x="11785" y="47911"/>
                    <a:pt x="12010" y="47574"/>
                    <a:pt x="12235" y="47241"/>
                  </a:cubicBezTo>
                  <a:cubicBezTo>
                    <a:pt x="13023" y="46030"/>
                    <a:pt x="13728" y="44757"/>
                    <a:pt x="14352" y="43453"/>
                  </a:cubicBezTo>
                  <a:close/>
                  <a:moveTo>
                    <a:pt x="164" y="0"/>
                  </a:moveTo>
                  <a:lnTo>
                    <a:pt x="164" y="511"/>
                  </a:lnTo>
                  <a:lnTo>
                    <a:pt x="1" y="58050"/>
                  </a:lnTo>
                  <a:lnTo>
                    <a:pt x="1" y="58336"/>
                  </a:lnTo>
                  <a:lnTo>
                    <a:pt x="98" y="58336"/>
                  </a:lnTo>
                  <a:lnTo>
                    <a:pt x="98" y="58351"/>
                  </a:lnTo>
                  <a:lnTo>
                    <a:pt x="14925" y="58351"/>
                  </a:lnTo>
                  <a:lnTo>
                    <a:pt x="14925" y="57840"/>
                  </a:lnTo>
                  <a:lnTo>
                    <a:pt x="14925" y="40902"/>
                  </a:lnTo>
                  <a:lnTo>
                    <a:pt x="14914" y="40902"/>
                  </a:lnTo>
                  <a:lnTo>
                    <a:pt x="14976" y="17450"/>
                  </a:lnTo>
                  <a:lnTo>
                    <a:pt x="14991" y="17450"/>
                  </a:lnTo>
                  <a:lnTo>
                    <a:pt x="14991" y="51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1863" name="Google Shape;1863;p37"/>
          <p:cNvGrpSpPr/>
          <p:nvPr/>
        </p:nvGrpSpPr>
        <p:grpSpPr>
          <a:xfrm flipH="1">
            <a:off x="-17225" y="0"/>
            <a:ext cx="1371929" cy="5143437"/>
            <a:chOff x="7772075" y="0"/>
            <a:chExt cx="1371929" cy="5143437"/>
          </a:xfrm>
        </p:grpSpPr>
        <p:sp>
          <p:nvSpPr>
            <p:cNvPr id="1864" name="Google Shape;1864;p37"/>
            <p:cNvSpPr/>
            <p:nvPr/>
          </p:nvSpPr>
          <p:spPr>
            <a:xfrm>
              <a:off x="7823025" y="0"/>
              <a:ext cx="1320978" cy="5143437"/>
            </a:xfrm>
            <a:custGeom>
              <a:rect b="b" l="l" r="r" t="t"/>
              <a:pathLst>
                <a:path extrusionOk="0" h="58352" w="14986">
                  <a:moveTo>
                    <a:pt x="737" y="798"/>
                  </a:moveTo>
                  <a:cubicBezTo>
                    <a:pt x="972" y="941"/>
                    <a:pt x="1197" y="1074"/>
                    <a:pt x="1417" y="1207"/>
                  </a:cubicBezTo>
                  <a:cubicBezTo>
                    <a:pt x="2051" y="1600"/>
                    <a:pt x="2669" y="2015"/>
                    <a:pt x="3272" y="2449"/>
                  </a:cubicBezTo>
                  <a:lnTo>
                    <a:pt x="3257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45" y="2868"/>
                  </a:moveTo>
                  <a:cubicBezTo>
                    <a:pt x="3917" y="2919"/>
                    <a:pt x="3983" y="2971"/>
                    <a:pt x="4044" y="3022"/>
                  </a:cubicBezTo>
                  <a:cubicBezTo>
                    <a:pt x="5880" y="4418"/>
                    <a:pt x="7567" y="6008"/>
                    <a:pt x="9060" y="7751"/>
                  </a:cubicBezTo>
                  <a:lnTo>
                    <a:pt x="4198" y="7741"/>
                  </a:lnTo>
                  <a:lnTo>
                    <a:pt x="3835" y="7736"/>
                  </a:lnTo>
                  <a:lnTo>
                    <a:pt x="3845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794" y="13651"/>
                    <a:pt x="13099" y="12388"/>
                    <a:pt x="12332" y="11176"/>
                  </a:cubicBezTo>
                  <a:cubicBezTo>
                    <a:pt x="12117" y="10839"/>
                    <a:pt x="11892" y="10507"/>
                    <a:pt x="11668" y="10180"/>
                  </a:cubicBezTo>
                  <a:cubicBezTo>
                    <a:pt x="11279" y="9612"/>
                    <a:pt x="10870" y="9055"/>
                    <a:pt x="10451" y="8528"/>
                  </a:cubicBezTo>
                  <a:cubicBezTo>
                    <a:pt x="10400" y="8462"/>
                    <a:pt x="10343" y="8400"/>
                    <a:pt x="10297" y="8329"/>
                  </a:cubicBezTo>
                  <a:lnTo>
                    <a:pt x="10302" y="8329"/>
                  </a:lnTo>
                  <a:lnTo>
                    <a:pt x="9914" y="7853"/>
                  </a:lnTo>
                  <a:lnTo>
                    <a:pt x="9827" y="7751"/>
                  </a:lnTo>
                  <a:cubicBezTo>
                    <a:pt x="8227" y="5829"/>
                    <a:pt x="6396" y="4085"/>
                    <a:pt x="4402" y="2562"/>
                  </a:cubicBezTo>
                  <a:cubicBezTo>
                    <a:pt x="4198" y="2403"/>
                    <a:pt x="3983" y="2245"/>
                    <a:pt x="3738" y="2071"/>
                  </a:cubicBezTo>
                  <a:cubicBezTo>
                    <a:pt x="3094" y="1606"/>
                    <a:pt x="2414" y="1151"/>
                    <a:pt x="1734" y="726"/>
                  </a:cubicBezTo>
                  <a:cubicBezTo>
                    <a:pt x="1616" y="660"/>
                    <a:pt x="1503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57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0" y="8303"/>
                  </a:moveTo>
                  <a:lnTo>
                    <a:pt x="6493" y="8313"/>
                  </a:lnTo>
                  <a:lnTo>
                    <a:pt x="9556" y="8324"/>
                  </a:lnTo>
                  <a:cubicBezTo>
                    <a:pt x="9725" y="8533"/>
                    <a:pt x="9868" y="8707"/>
                    <a:pt x="10001" y="8871"/>
                  </a:cubicBezTo>
                  <a:cubicBezTo>
                    <a:pt x="10400" y="9372"/>
                    <a:pt x="10783" y="9893"/>
                    <a:pt x="11151" y="10425"/>
                  </a:cubicBezTo>
                  <a:lnTo>
                    <a:pt x="11141" y="15456"/>
                  </a:lnTo>
                  <a:lnTo>
                    <a:pt x="3820" y="15435"/>
                  </a:lnTo>
                  <a:lnTo>
                    <a:pt x="3840" y="8303"/>
                  </a:lnTo>
                  <a:close/>
                  <a:moveTo>
                    <a:pt x="11719" y="11289"/>
                  </a:moveTo>
                  <a:cubicBezTo>
                    <a:pt x="11765" y="11350"/>
                    <a:pt x="11811" y="11422"/>
                    <a:pt x="11846" y="11483"/>
                  </a:cubicBezTo>
                  <a:cubicBezTo>
                    <a:pt x="12659" y="12756"/>
                    <a:pt x="13391" y="14091"/>
                    <a:pt x="14019" y="15466"/>
                  </a:cubicBezTo>
                  <a:lnTo>
                    <a:pt x="11708" y="15466"/>
                  </a:lnTo>
                  <a:lnTo>
                    <a:pt x="11719" y="11289"/>
                  </a:lnTo>
                  <a:close/>
                  <a:moveTo>
                    <a:pt x="691" y="16008"/>
                  </a:moveTo>
                  <a:lnTo>
                    <a:pt x="3232" y="16018"/>
                  </a:lnTo>
                  <a:lnTo>
                    <a:pt x="3165" y="42354"/>
                  </a:lnTo>
                  <a:lnTo>
                    <a:pt x="619" y="42349"/>
                  </a:lnTo>
                  <a:lnTo>
                    <a:pt x="691" y="16008"/>
                  </a:lnTo>
                  <a:close/>
                  <a:moveTo>
                    <a:pt x="3809" y="16023"/>
                  </a:moveTo>
                  <a:lnTo>
                    <a:pt x="11126" y="16044"/>
                  </a:lnTo>
                  <a:lnTo>
                    <a:pt x="11054" y="42379"/>
                  </a:lnTo>
                  <a:lnTo>
                    <a:pt x="3738" y="42359"/>
                  </a:lnTo>
                  <a:lnTo>
                    <a:pt x="3809" y="16023"/>
                  </a:lnTo>
                  <a:close/>
                  <a:moveTo>
                    <a:pt x="11698" y="16049"/>
                  </a:moveTo>
                  <a:lnTo>
                    <a:pt x="14408" y="16054"/>
                  </a:lnTo>
                  <a:lnTo>
                    <a:pt x="14408" y="16279"/>
                  </a:lnTo>
                  <a:lnTo>
                    <a:pt x="14403" y="16279"/>
                  </a:lnTo>
                  <a:lnTo>
                    <a:pt x="14331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698" y="16049"/>
                  </a:lnTo>
                  <a:close/>
                  <a:moveTo>
                    <a:pt x="11632" y="42952"/>
                  </a:moveTo>
                  <a:lnTo>
                    <a:pt x="13943" y="42957"/>
                  </a:lnTo>
                  <a:cubicBezTo>
                    <a:pt x="13907" y="43049"/>
                    <a:pt x="13866" y="43131"/>
                    <a:pt x="13830" y="43207"/>
                  </a:cubicBezTo>
                  <a:cubicBezTo>
                    <a:pt x="13222" y="44486"/>
                    <a:pt x="12516" y="45738"/>
                    <a:pt x="11749" y="46935"/>
                  </a:cubicBezTo>
                  <a:cubicBezTo>
                    <a:pt x="11708" y="47001"/>
                    <a:pt x="11662" y="47062"/>
                    <a:pt x="11616" y="47134"/>
                  </a:cubicBezTo>
                  <a:lnTo>
                    <a:pt x="11632" y="42952"/>
                  </a:lnTo>
                  <a:close/>
                  <a:moveTo>
                    <a:pt x="619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598" y="50053"/>
                  </a:lnTo>
                  <a:lnTo>
                    <a:pt x="619" y="42921"/>
                  </a:lnTo>
                  <a:close/>
                  <a:moveTo>
                    <a:pt x="3738" y="42937"/>
                  </a:moveTo>
                  <a:lnTo>
                    <a:pt x="11054" y="42947"/>
                  </a:lnTo>
                  <a:lnTo>
                    <a:pt x="11044" y="47978"/>
                  </a:lnTo>
                  <a:cubicBezTo>
                    <a:pt x="10538" y="48699"/>
                    <a:pt x="9996" y="49404"/>
                    <a:pt x="9438" y="50079"/>
                  </a:cubicBezTo>
                  <a:lnTo>
                    <a:pt x="3717" y="50069"/>
                  </a:lnTo>
                  <a:lnTo>
                    <a:pt x="3738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6" y="50713"/>
                    <a:pt x="8845" y="50774"/>
                    <a:pt x="8789" y="50841"/>
                  </a:cubicBezTo>
                  <a:cubicBezTo>
                    <a:pt x="7317" y="52507"/>
                    <a:pt x="5675" y="54031"/>
                    <a:pt x="3896" y="55360"/>
                  </a:cubicBezTo>
                  <a:cubicBezTo>
                    <a:pt x="3835" y="55411"/>
                    <a:pt x="3763" y="55452"/>
                    <a:pt x="3697" y="55504"/>
                  </a:cubicBezTo>
                  <a:lnTo>
                    <a:pt x="3712" y="50641"/>
                  </a:lnTo>
                  <a:close/>
                  <a:moveTo>
                    <a:pt x="598" y="50626"/>
                  </a:moveTo>
                  <a:lnTo>
                    <a:pt x="3145" y="50636"/>
                  </a:lnTo>
                  <a:lnTo>
                    <a:pt x="3129" y="55918"/>
                  </a:lnTo>
                  <a:cubicBezTo>
                    <a:pt x="2373" y="56460"/>
                    <a:pt x="1590" y="56961"/>
                    <a:pt x="813" y="57421"/>
                  </a:cubicBezTo>
                  <a:cubicBezTo>
                    <a:pt x="726" y="57467"/>
                    <a:pt x="650" y="57513"/>
                    <a:pt x="583" y="57559"/>
                  </a:cubicBezTo>
                  <a:lnTo>
                    <a:pt x="598" y="50626"/>
                  </a:lnTo>
                  <a:close/>
                  <a:moveTo>
                    <a:pt x="14347" y="43453"/>
                  </a:moveTo>
                  <a:lnTo>
                    <a:pt x="14347" y="57840"/>
                  </a:lnTo>
                  <a:lnTo>
                    <a:pt x="1232" y="57840"/>
                  </a:lnTo>
                  <a:cubicBezTo>
                    <a:pt x="2025" y="57365"/>
                    <a:pt x="2817" y="56848"/>
                    <a:pt x="3579" y="56306"/>
                  </a:cubicBezTo>
                  <a:cubicBezTo>
                    <a:pt x="3809" y="56143"/>
                    <a:pt x="4034" y="55979"/>
                    <a:pt x="4244" y="55810"/>
                  </a:cubicBezTo>
                  <a:cubicBezTo>
                    <a:pt x="6044" y="54455"/>
                    <a:pt x="7721" y="52911"/>
                    <a:pt x="9213" y="51209"/>
                  </a:cubicBezTo>
                  <a:cubicBezTo>
                    <a:pt x="9387" y="51020"/>
                    <a:pt x="9546" y="50836"/>
                    <a:pt x="9699" y="50646"/>
                  </a:cubicBezTo>
                  <a:lnTo>
                    <a:pt x="9791" y="50544"/>
                  </a:lnTo>
                  <a:lnTo>
                    <a:pt x="10180" y="50079"/>
                  </a:lnTo>
                  <a:lnTo>
                    <a:pt x="10175" y="50079"/>
                  </a:lnTo>
                  <a:cubicBezTo>
                    <a:pt x="10655" y="49486"/>
                    <a:pt x="11120" y="48867"/>
                    <a:pt x="11560" y="48233"/>
                  </a:cubicBezTo>
                  <a:cubicBezTo>
                    <a:pt x="11785" y="47911"/>
                    <a:pt x="12005" y="47574"/>
                    <a:pt x="12230" y="47241"/>
                  </a:cubicBezTo>
                  <a:cubicBezTo>
                    <a:pt x="13017" y="46030"/>
                    <a:pt x="13728" y="44757"/>
                    <a:pt x="14347" y="43453"/>
                  </a:cubicBezTo>
                  <a:close/>
                  <a:moveTo>
                    <a:pt x="159" y="0"/>
                  </a:moveTo>
                  <a:lnTo>
                    <a:pt x="159" y="511"/>
                  </a:lnTo>
                  <a:lnTo>
                    <a:pt x="0" y="58050"/>
                  </a:lnTo>
                  <a:lnTo>
                    <a:pt x="0" y="58336"/>
                  </a:lnTo>
                  <a:lnTo>
                    <a:pt x="97" y="58336"/>
                  </a:lnTo>
                  <a:lnTo>
                    <a:pt x="97" y="58351"/>
                  </a:lnTo>
                  <a:lnTo>
                    <a:pt x="14924" y="58351"/>
                  </a:lnTo>
                  <a:lnTo>
                    <a:pt x="14924" y="57840"/>
                  </a:lnTo>
                  <a:lnTo>
                    <a:pt x="14924" y="40902"/>
                  </a:lnTo>
                  <a:lnTo>
                    <a:pt x="14909" y="40902"/>
                  </a:lnTo>
                  <a:lnTo>
                    <a:pt x="14975" y="17450"/>
                  </a:lnTo>
                  <a:lnTo>
                    <a:pt x="14986" y="17450"/>
                  </a:lnTo>
                  <a:lnTo>
                    <a:pt x="14986" y="51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37"/>
            <p:cNvSpPr/>
            <p:nvPr/>
          </p:nvSpPr>
          <p:spPr>
            <a:xfrm>
              <a:off x="7772075" y="0"/>
              <a:ext cx="1321507" cy="5143437"/>
            </a:xfrm>
            <a:custGeom>
              <a:rect b="b" l="l" r="r" t="t"/>
              <a:pathLst>
                <a:path extrusionOk="0" h="58352" w="14992">
                  <a:moveTo>
                    <a:pt x="737" y="798"/>
                  </a:moveTo>
                  <a:cubicBezTo>
                    <a:pt x="972" y="941"/>
                    <a:pt x="1197" y="1074"/>
                    <a:pt x="1422" y="1207"/>
                  </a:cubicBezTo>
                  <a:cubicBezTo>
                    <a:pt x="2051" y="1600"/>
                    <a:pt x="2675" y="2015"/>
                    <a:pt x="3273" y="2449"/>
                  </a:cubicBezTo>
                  <a:lnTo>
                    <a:pt x="3262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50" y="2868"/>
                  </a:moveTo>
                  <a:cubicBezTo>
                    <a:pt x="3922" y="2919"/>
                    <a:pt x="3983" y="2971"/>
                    <a:pt x="4050" y="3022"/>
                  </a:cubicBezTo>
                  <a:cubicBezTo>
                    <a:pt x="5880" y="4418"/>
                    <a:pt x="7567" y="6008"/>
                    <a:pt x="9065" y="7751"/>
                  </a:cubicBezTo>
                  <a:lnTo>
                    <a:pt x="4203" y="7741"/>
                  </a:lnTo>
                  <a:lnTo>
                    <a:pt x="3835" y="7736"/>
                  </a:lnTo>
                  <a:lnTo>
                    <a:pt x="3850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800" y="13651"/>
                    <a:pt x="13104" y="12388"/>
                    <a:pt x="12338" y="11176"/>
                  </a:cubicBezTo>
                  <a:cubicBezTo>
                    <a:pt x="12118" y="10839"/>
                    <a:pt x="11898" y="10507"/>
                    <a:pt x="11673" y="10180"/>
                  </a:cubicBezTo>
                  <a:cubicBezTo>
                    <a:pt x="11284" y="9612"/>
                    <a:pt x="10875" y="9055"/>
                    <a:pt x="10451" y="8528"/>
                  </a:cubicBezTo>
                  <a:cubicBezTo>
                    <a:pt x="10400" y="8462"/>
                    <a:pt x="10349" y="8400"/>
                    <a:pt x="10298" y="8329"/>
                  </a:cubicBezTo>
                  <a:lnTo>
                    <a:pt x="10303" y="8329"/>
                  </a:lnTo>
                  <a:lnTo>
                    <a:pt x="9914" y="7853"/>
                  </a:lnTo>
                  <a:lnTo>
                    <a:pt x="9832" y="7751"/>
                  </a:lnTo>
                  <a:cubicBezTo>
                    <a:pt x="8227" y="5829"/>
                    <a:pt x="6402" y="4085"/>
                    <a:pt x="4408" y="2562"/>
                  </a:cubicBezTo>
                  <a:cubicBezTo>
                    <a:pt x="4203" y="2403"/>
                    <a:pt x="3983" y="2245"/>
                    <a:pt x="3743" y="2071"/>
                  </a:cubicBezTo>
                  <a:cubicBezTo>
                    <a:pt x="3094" y="1606"/>
                    <a:pt x="2419" y="1151"/>
                    <a:pt x="1734" y="726"/>
                  </a:cubicBezTo>
                  <a:cubicBezTo>
                    <a:pt x="1621" y="660"/>
                    <a:pt x="1504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62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5" y="8303"/>
                  </a:moveTo>
                  <a:lnTo>
                    <a:pt x="6494" y="8313"/>
                  </a:lnTo>
                  <a:lnTo>
                    <a:pt x="9556" y="8324"/>
                  </a:lnTo>
                  <a:cubicBezTo>
                    <a:pt x="9730" y="8533"/>
                    <a:pt x="9868" y="8707"/>
                    <a:pt x="10006" y="8871"/>
                  </a:cubicBezTo>
                  <a:cubicBezTo>
                    <a:pt x="10400" y="9372"/>
                    <a:pt x="10783" y="9893"/>
                    <a:pt x="11157" y="10425"/>
                  </a:cubicBezTo>
                  <a:lnTo>
                    <a:pt x="11141" y="15456"/>
                  </a:lnTo>
                  <a:lnTo>
                    <a:pt x="3825" y="15435"/>
                  </a:lnTo>
                  <a:lnTo>
                    <a:pt x="3845" y="8303"/>
                  </a:lnTo>
                  <a:close/>
                  <a:moveTo>
                    <a:pt x="11724" y="11289"/>
                  </a:moveTo>
                  <a:cubicBezTo>
                    <a:pt x="11765" y="11350"/>
                    <a:pt x="11811" y="11422"/>
                    <a:pt x="11852" y="11483"/>
                  </a:cubicBezTo>
                  <a:cubicBezTo>
                    <a:pt x="12660" y="12756"/>
                    <a:pt x="13391" y="14091"/>
                    <a:pt x="14025" y="15466"/>
                  </a:cubicBezTo>
                  <a:lnTo>
                    <a:pt x="11709" y="15466"/>
                  </a:lnTo>
                  <a:lnTo>
                    <a:pt x="11724" y="11289"/>
                  </a:lnTo>
                  <a:close/>
                  <a:moveTo>
                    <a:pt x="691" y="16008"/>
                  </a:moveTo>
                  <a:lnTo>
                    <a:pt x="3237" y="16018"/>
                  </a:lnTo>
                  <a:lnTo>
                    <a:pt x="3165" y="42354"/>
                  </a:lnTo>
                  <a:lnTo>
                    <a:pt x="624" y="42349"/>
                  </a:lnTo>
                  <a:lnTo>
                    <a:pt x="691" y="16008"/>
                  </a:lnTo>
                  <a:close/>
                  <a:moveTo>
                    <a:pt x="3810" y="16023"/>
                  </a:moveTo>
                  <a:lnTo>
                    <a:pt x="11131" y="16044"/>
                  </a:lnTo>
                  <a:lnTo>
                    <a:pt x="11059" y="42379"/>
                  </a:lnTo>
                  <a:lnTo>
                    <a:pt x="3743" y="42359"/>
                  </a:lnTo>
                  <a:lnTo>
                    <a:pt x="3810" y="16023"/>
                  </a:lnTo>
                  <a:close/>
                  <a:moveTo>
                    <a:pt x="11704" y="16049"/>
                  </a:moveTo>
                  <a:lnTo>
                    <a:pt x="14413" y="16054"/>
                  </a:lnTo>
                  <a:lnTo>
                    <a:pt x="14413" y="16279"/>
                  </a:lnTo>
                  <a:lnTo>
                    <a:pt x="14408" y="16279"/>
                  </a:lnTo>
                  <a:lnTo>
                    <a:pt x="14337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704" y="16049"/>
                  </a:lnTo>
                  <a:close/>
                  <a:moveTo>
                    <a:pt x="11632" y="42952"/>
                  </a:moveTo>
                  <a:lnTo>
                    <a:pt x="13948" y="42957"/>
                  </a:lnTo>
                  <a:cubicBezTo>
                    <a:pt x="13907" y="43049"/>
                    <a:pt x="13871" y="43131"/>
                    <a:pt x="13830" y="43207"/>
                  </a:cubicBezTo>
                  <a:cubicBezTo>
                    <a:pt x="13222" y="44486"/>
                    <a:pt x="12522" y="45738"/>
                    <a:pt x="11755" y="46935"/>
                  </a:cubicBezTo>
                  <a:cubicBezTo>
                    <a:pt x="11709" y="47001"/>
                    <a:pt x="11668" y="47062"/>
                    <a:pt x="11622" y="47134"/>
                  </a:cubicBezTo>
                  <a:lnTo>
                    <a:pt x="11632" y="42952"/>
                  </a:lnTo>
                  <a:close/>
                  <a:moveTo>
                    <a:pt x="624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604" y="50053"/>
                  </a:lnTo>
                  <a:lnTo>
                    <a:pt x="624" y="42921"/>
                  </a:lnTo>
                  <a:close/>
                  <a:moveTo>
                    <a:pt x="3743" y="42937"/>
                  </a:moveTo>
                  <a:lnTo>
                    <a:pt x="11059" y="42947"/>
                  </a:lnTo>
                  <a:lnTo>
                    <a:pt x="11044" y="47978"/>
                  </a:lnTo>
                  <a:cubicBezTo>
                    <a:pt x="10543" y="48699"/>
                    <a:pt x="9996" y="49404"/>
                    <a:pt x="9444" y="50079"/>
                  </a:cubicBezTo>
                  <a:lnTo>
                    <a:pt x="3723" y="50069"/>
                  </a:lnTo>
                  <a:lnTo>
                    <a:pt x="3743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7" y="50713"/>
                    <a:pt x="8846" y="50774"/>
                    <a:pt x="8789" y="50841"/>
                  </a:cubicBezTo>
                  <a:cubicBezTo>
                    <a:pt x="7322" y="52507"/>
                    <a:pt x="5676" y="54031"/>
                    <a:pt x="3902" y="55360"/>
                  </a:cubicBezTo>
                  <a:cubicBezTo>
                    <a:pt x="3835" y="55411"/>
                    <a:pt x="3764" y="55452"/>
                    <a:pt x="3702" y="55504"/>
                  </a:cubicBezTo>
                  <a:lnTo>
                    <a:pt x="3712" y="50641"/>
                  </a:lnTo>
                  <a:close/>
                  <a:moveTo>
                    <a:pt x="604" y="50626"/>
                  </a:moveTo>
                  <a:lnTo>
                    <a:pt x="3145" y="50636"/>
                  </a:lnTo>
                  <a:lnTo>
                    <a:pt x="3135" y="55918"/>
                  </a:lnTo>
                  <a:cubicBezTo>
                    <a:pt x="2373" y="56460"/>
                    <a:pt x="1596" y="56961"/>
                    <a:pt x="813" y="57421"/>
                  </a:cubicBezTo>
                  <a:cubicBezTo>
                    <a:pt x="732" y="57467"/>
                    <a:pt x="655" y="57513"/>
                    <a:pt x="583" y="57559"/>
                  </a:cubicBezTo>
                  <a:lnTo>
                    <a:pt x="604" y="50626"/>
                  </a:lnTo>
                  <a:close/>
                  <a:moveTo>
                    <a:pt x="14352" y="43453"/>
                  </a:moveTo>
                  <a:lnTo>
                    <a:pt x="14352" y="57840"/>
                  </a:lnTo>
                  <a:lnTo>
                    <a:pt x="1238" y="57840"/>
                  </a:lnTo>
                  <a:cubicBezTo>
                    <a:pt x="2030" y="57365"/>
                    <a:pt x="2823" y="56848"/>
                    <a:pt x="3579" y="56306"/>
                  </a:cubicBezTo>
                  <a:cubicBezTo>
                    <a:pt x="3810" y="56143"/>
                    <a:pt x="4035" y="55979"/>
                    <a:pt x="4244" y="55810"/>
                  </a:cubicBezTo>
                  <a:cubicBezTo>
                    <a:pt x="6049" y="54455"/>
                    <a:pt x="7721" y="52911"/>
                    <a:pt x="9219" y="51209"/>
                  </a:cubicBezTo>
                  <a:cubicBezTo>
                    <a:pt x="9388" y="51020"/>
                    <a:pt x="9551" y="50836"/>
                    <a:pt x="9705" y="50646"/>
                  </a:cubicBezTo>
                  <a:lnTo>
                    <a:pt x="9791" y="50544"/>
                  </a:lnTo>
                  <a:lnTo>
                    <a:pt x="10185" y="50079"/>
                  </a:lnTo>
                  <a:lnTo>
                    <a:pt x="10175" y="50079"/>
                  </a:lnTo>
                  <a:cubicBezTo>
                    <a:pt x="10655" y="49486"/>
                    <a:pt x="11121" y="48867"/>
                    <a:pt x="11560" y="48233"/>
                  </a:cubicBezTo>
                  <a:cubicBezTo>
                    <a:pt x="11785" y="47911"/>
                    <a:pt x="12010" y="47574"/>
                    <a:pt x="12235" y="47241"/>
                  </a:cubicBezTo>
                  <a:cubicBezTo>
                    <a:pt x="13023" y="46030"/>
                    <a:pt x="13728" y="44757"/>
                    <a:pt x="14352" y="43453"/>
                  </a:cubicBezTo>
                  <a:close/>
                  <a:moveTo>
                    <a:pt x="164" y="0"/>
                  </a:moveTo>
                  <a:lnTo>
                    <a:pt x="164" y="511"/>
                  </a:lnTo>
                  <a:lnTo>
                    <a:pt x="1" y="58050"/>
                  </a:lnTo>
                  <a:lnTo>
                    <a:pt x="1" y="58336"/>
                  </a:lnTo>
                  <a:lnTo>
                    <a:pt x="98" y="58336"/>
                  </a:lnTo>
                  <a:lnTo>
                    <a:pt x="98" y="58351"/>
                  </a:lnTo>
                  <a:lnTo>
                    <a:pt x="14925" y="58351"/>
                  </a:lnTo>
                  <a:lnTo>
                    <a:pt x="14925" y="57840"/>
                  </a:lnTo>
                  <a:lnTo>
                    <a:pt x="14925" y="40902"/>
                  </a:lnTo>
                  <a:lnTo>
                    <a:pt x="14914" y="40902"/>
                  </a:lnTo>
                  <a:lnTo>
                    <a:pt x="14976" y="17450"/>
                  </a:lnTo>
                  <a:lnTo>
                    <a:pt x="14991" y="17450"/>
                  </a:lnTo>
                  <a:lnTo>
                    <a:pt x="14991" y="51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</p:grpSp>
      <p:sp>
        <p:nvSpPr>
          <p:cNvPr id="1866" name="Google Shape;1866;p37"/>
          <p:cNvSpPr/>
          <p:nvPr/>
        </p:nvSpPr>
        <p:spPr>
          <a:xfrm rot="-8428091">
            <a:off x="1626289" y="4696077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7" name="Google Shape;1867;p37"/>
          <p:cNvSpPr/>
          <p:nvPr/>
        </p:nvSpPr>
        <p:spPr>
          <a:xfrm rot="8910369">
            <a:off x="659470" y="3133935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8" name="Google Shape;1868;p37"/>
          <p:cNvSpPr/>
          <p:nvPr/>
        </p:nvSpPr>
        <p:spPr>
          <a:xfrm rot="8910650">
            <a:off x="467339" y="1141292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9" name="Google Shape;1869;p37"/>
          <p:cNvSpPr/>
          <p:nvPr/>
        </p:nvSpPr>
        <p:spPr>
          <a:xfrm rot="-9534927">
            <a:off x="8604236" y="1501811"/>
            <a:ext cx="85040" cy="107090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0" name="Google Shape;1870;p37"/>
          <p:cNvSpPr/>
          <p:nvPr/>
        </p:nvSpPr>
        <p:spPr>
          <a:xfrm rot="-8428091">
            <a:off x="7452139" y="4367752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1" name="Google Shape;1871;p37"/>
          <p:cNvSpPr/>
          <p:nvPr/>
        </p:nvSpPr>
        <p:spPr>
          <a:xfrm rot="8910369">
            <a:off x="8268145" y="2606285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"/>
          <p:cNvSpPr txBox="1"/>
          <p:nvPr>
            <p:ph idx="1" type="subTitle"/>
          </p:nvPr>
        </p:nvSpPr>
        <p:spPr>
          <a:xfrm>
            <a:off x="1006275" y="2677375"/>
            <a:ext cx="3269700" cy="3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5"/>
          <p:cNvSpPr txBox="1"/>
          <p:nvPr>
            <p:ph idx="2" type="subTitle"/>
          </p:nvPr>
        </p:nvSpPr>
        <p:spPr>
          <a:xfrm>
            <a:off x="1272538" y="3056925"/>
            <a:ext cx="2737200" cy="8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5"/>
          <p:cNvSpPr txBox="1"/>
          <p:nvPr>
            <p:ph type="title"/>
          </p:nvPr>
        </p:nvSpPr>
        <p:spPr>
          <a:xfrm>
            <a:off x="716800" y="458875"/>
            <a:ext cx="771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3" name="Google Shape;273;p5"/>
          <p:cNvSpPr txBox="1"/>
          <p:nvPr>
            <p:ph idx="3" type="subTitle"/>
          </p:nvPr>
        </p:nvSpPr>
        <p:spPr>
          <a:xfrm>
            <a:off x="4867900" y="2677375"/>
            <a:ext cx="3269700" cy="3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5"/>
          <p:cNvSpPr txBox="1"/>
          <p:nvPr>
            <p:ph idx="4" type="subTitle"/>
          </p:nvPr>
        </p:nvSpPr>
        <p:spPr>
          <a:xfrm>
            <a:off x="5134163" y="3056925"/>
            <a:ext cx="2737200" cy="8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75" name="Google Shape;275;p5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flipH="1" rot="10800000"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5"/>
          <p:cNvSpPr/>
          <p:nvPr/>
        </p:nvSpPr>
        <p:spPr>
          <a:xfrm flipH="1" rot="9291869">
            <a:off x="5731218" y="4820593"/>
            <a:ext cx="1282616" cy="521566"/>
          </a:xfrm>
          <a:custGeom>
            <a:rect b="b" l="l" r="r" t="t"/>
            <a:pathLst>
              <a:path extrusionOk="0" h="17741" w="43628">
                <a:moveTo>
                  <a:pt x="22026" y="1"/>
                </a:moveTo>
                <a:cubicBezTo>
                  <a:pt x="20390" y="404"/>
                  <a:pt x="18790" y="931"/>
                  <a:pt x="17256" y="1555"/>
                </a:cubicBezTo>
                <a:cubicBezTo>
                  <a:pt x="9878" y="4587"/>
                  <a:pt x="3774" y="10098"/>
                  <a:pt x="1" y="17062"/>
                </a:cubicBezTo>
                <a:cubicBezTo>
                  <a:pt x="573" y="17276"/>
                  <a:pt x="1166" y="17445"/>
                  <a:pt x="1765" y="17552"/>
                </a:cubicBezTo>
                <a:cubicBezTo>
                  <a:pt x="2392" y="17669"/>
                  <a:pt x="3030" y="17726"/>
                  <a:pt x="3668" y="17726"/>
                </a:cubicBezTo>
                <a:cubicBezTo>
                  <a:pt x="5938" y="17726"/>
                  <a:pt x="8210" y="17002"/>
                  <a:pt x="10042" y="15661"/>
                </a:cubicBezTo>
                <a:cubicBezTo>
                  <a:pt x="12225" y="17015"/>
                  <a:pt x="14793" y="17740"/>
                  <a:pt x="17361" y="17740"/>
                </a:cubicBezTo>
                <a:cubicBezTo>
                  <a:pt x="17836" y="17740"/>
                  <a:pt x="18312" y="17715"/>
                  <a:pt x="18785" y="17665"/>
                </a:cubicBezTo>
                <a:cubicBezTo>
                  <a:pt x="21817" y="17353"/>
                  <a:pt x="24721" y="15998"/>
                  <a:pt x="26919" y="13897"/>
                </a:cubicBezTo>
                <a:cubicBezTo>
                  <a:pt x="28120" y="14917"/>
                  <a:pt x="29691" y="15481"/>
                  <a:pt x="31265" y="15481"/>
                </a:cubicBezTo>
                <a:cubicBezTo>
                  <a:pt x="31561" y="15481"/>
                  <a:pt x="31856" y="15461"/>
                  <a:pt x="32150" y="15420"/>
                </a:cubicBezTo>
                <a:cubicBezTo>
                  <a:pt x="34000" y="15165"/>
                  <a:pt x="35728" y="14086"/>
                  <a:pt x="36761" y="12527"/>
                </a:cubicBezTo>
                <a:cubicBezTo>
                  <a:pt x="37415" y="12968"/>
                  <a:pt x="38186" y="13173"/>
                  <a:pt x="38966" y="13173"/>
                </a:cubicBezTo>
                <a:cubicBezTo>
                  <a:pt x="40291" y="13173"/>
                  <a:pt x="41642" y="12580"/>
                  <a:pt x="42482" y="11540"/>
                </a:cubicBezTo>
                <a:cubicBezTo>
                  <a:pt x="43300" y="10528"/>
                  <a:pt x="43628" y="9198"/>
                  <a:pt x="43495" y="7895"/>
                </a:cubicBezTo>
                <a:cubicBezTo>
                  <a:pt x="43418" y="7071"/>
                  <a:pt x="43162" y="6258"/>
                  <a:pt x="42728" y="5548"/>
                </a:cubicBezTo>
                <a:cubicBezTo>
                  <a:pt x="41818" y="4065"/>
                  <a:pt x="40279" y="3058"/>
                  <a:pt x="38643" y="2465"/>
                </a:cubicBezTo>
                <a:cubicBezTo>
                  <a:pt x="37007" y="1867"/>
                  <a:pt x="35263" y="1652"/>
                  <a:pt x="33535" y="1432"/>
                </a:cubicBezTo>
                <a:cubicBezTo>
                  <a:pt x="29701" y="962"/>
                  <a:pt x="25861" y="481"/>
                  <a:pt x="220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17340000" dist="28575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5"/>
          <p:cNvSpPr/>
          <p:nvPr/>
        </p:nvSpPr>
        <p:spPr>
          <a:xfrm rot="-9291869">
            <a:off x="1999843" y="4853218"/>
            <a:ext cx="1282616" cy="521566"/>
          </a:xfrm>
          <a:custGeom>
            <a:rect b="b" l="l" r="r" t="t"/>
            <a:pathLst>
              <a:path extrusionOk="0" h="17741" w="43628">
                <a:moveTo>
                  <a:pt x="22026" y="1"/>
                </a:moveTo>
                <a:cubicBezTo>
                  <a:pt x="20390" y="404"/>
                  <a:pt x="18790" y="931"/>
                  <a:pt x="17256" y="1555"/>
                </a:cubicBezTo>
                <a:cubicBezTo>
                  <a:pt x="9878" y="4587"/>
                  <a:pt x="3774" y="10098"/>
                  <a:pt x="1" y="17062"/>
                </a:cubicBezTo>
                <a:cubicBezTo>
                  <a:pt x="573" y="17276"/>
                  <a:pt x="1166" y="17445"/>
                  <a:pt x="1765" y="17552"/>
                </a:cubicBezTo>
                <a:cubicBezTo>
                  <a:pt x="2392" y="17669"/>
                  <a:pt x="3030" y="17726"/>
                  <a:pt x="3668" y="17726"/>
                </a:cubicBezTo>
                <a:cubicBezTo>
                  <a:pt x="5938" y="17726"/>
                  <a:pt x="8210" y="17002"/>
                  <a:pt x="10042" y="15661"/>
                </a:cubicBezTo>
                <a:cubicBezTo>
                  <a:pt x="12225" y="17015"/>
                  <a:pt x="14793" y="17740"/>
                  <a:pt x="17361" y="17740"/>
                </a:cubicBezTo>
                <a:cubicBezTo>
                  <a:pt x="17836" y="17740"/>
                  <a:pt x="18312" y="17715"/>
                  <a:pt x="18785" y="17665"/>
                </a:cubicBezTo>
                <a:cubicBezTo>
                  <a:pt x="21817" y="17353"/>
                  <a:pt x="24721" y="15998"/>
                  <a:pt x="26919" y="13897"/>
                </a:cubicBezTo>
                <a:cubicBezTo>
                  <a:pt x="28120" y="14917"/>
                  <a:pt x="29691" y="15481"/>
                  <a:pt x="31265" y="15481"/>
                </a:cubicBezTo>
                <a:cubicBezTo>
                  <a:pt x="31561" y="15481"/>
                  <a:pt x="31856" y="15461"/>
                  <a:pt x="32150" y="15420"/>
                </a:cubicBezTo>
                <a:cubicBezTo>
                  <a:pt x="34000" y="15165"/>
                  <a:pt x="35728" y="14086"/>
                  <a:pt x="36761" y="12527"/>
                </a:cubicBezTo>
                <a:cubicBezTo>
                  <a:pt x="37415" y="12968"/>
                  <a:pt x="38186" y="13173"/>
                  <a:pt x="38966" y="13173"/>
                </a:cubicBezTo>
                <a:cubicBezTo>
                  <a:pt x="40291" y="13173"/>
                  <a:pt x="41642" y="12580"/>
                  <a:pt x="42482" y="11540"/>
                </a:cubicBezTo>
                <a:cubicBezTo>
                  <a:pt x="43300" y="10528"/>
                  <a:pt x="43628" y="9198"/>
                  <a:pt x="43495" y="7895"/>
                </a:cubicBezTo>
                <a:cubicBezTo>
                  <a:pt x="43418" y="7071"/>
                  <a:pt x="43162" y="6258"/>
                  <a:pt x="42728" y="5548"/>
                </a:cubicBezTo>
                <a:cubicBezTo>
                  <a:pt x="41818" y="4065"/>
                  <a:pt x="40279" y="3058"/>
                  <a:pt x="38643" y="2465"/>
                </a:cubicBezTo>
                <a:cubicBezTo>
                  <a:pt x="37007" y="1867"/>
                  <a:pt x="35263" y="1652"/>
                  <a:pt x="33535" y="1432"/>
                </a:cubicBezTo>
                <a:cubicBezTo>
                  <a:pt x="29701" y="962"/>
                  <a:pt x="25861" y="481"/>
                  <a:pt x="220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17340000" dist="28575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8" name="Google Shape;278;p5"/>
          <p:cNvGrpSpPr/>
          <p:nvPr/>
        </p:nvGrpSpPr>
        <p:grpSpPr>
          <a:xfrm>
            <a:off x="-1089994" y="3844412"/>
            <a:ext cx="3516026" cy="1338859"/>
            <a:chOff x="-1231160" y="3649576"/>
            <a:chExt cx="3923261" cy="1493929"/>
          </a:xfrm>
        </p:grpSpPr>
        <p:sp>
          <p:nvSpPr>
            <p:cNvPr id="279" name="Google Shape;279;p5"/>
            <p:cNvSpPr/>
            <p:nvPr/>
          </p:nvSpPr>
          <p:spPr>
            <a:xfrm flipH="1">
              <a:off x="-1231160" y="3649576"/>
              <a:ext cx="3657211" cy="1493893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422950" y="4216576"/>
              <a:ext cx="2269151" cy="926928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-348950" y="4570777"/>
              <a:ext cx="1402134" cy="572713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2" name="Google Shape;282;p5"/>
          <p:cNvGrpSpPr/>
          <p:nvPr/>
        </p:nvGrpSpPr>
        <p:grpSpPr>
          <a:xfrm flipH="1">
            <a:off x="6587411" y="3745697"/>
            <a:ext cx="3670995" cy="1397869"/>
            <a:chOff x="-1231160" y="3649576"/>
            <a:chExt cx="3923261" cy="1493929"/>
          </a:xfrm>
        </p:grpSpPr>
        <p:sp>
          <p:nvSpPr>
            <p:cNvPr id="283" name="Google Shape;283;p5"/>
            <p:cNvSpPr/>
            <p:nvPr/>
          </p:nvSpPr>
          <p:spPr>
            <a:xfrm flipH="1">
              <a:off x="-1231160" y="3649576"/>
              <a:ext cx="3657211" cy="1493893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422950" y="4216576"/>
              <a:ext cx="2269151" cy="926928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-348950" y="4570777"/>
              <a:ext cx="1402134" cy="572713"/>
            </a:xfrm>
            <a:custGeom>
              <a:rect b="b" l="l" r="r" t="t"/>
              <a:pathLst>
                <a:path extrusionOk="0" h="18396" w="45034">
                  <a:moveTo>
                    <a:pt x="45034" y="18380"/>
                  </a:moveTo>
                  <a:cubicBezTo>
                    <a:pt x="45018" y="18396"/>
                    <a:pt x="1" y="18380"/>
                    <a:pt x="1" y="18380"/>
                  </a:cubicBezTo>
                  <a:cubicBezTo>
                    <a:pt x="1166" y="17430"/>
                    <a:pt x="7977" y="11898"/>
                    <a:pt x="11919" y="6054"/>
                  </a:cubicBezTo>
                  <a:cubicBezTo>
                    <a:pt x="12629" y="5006"/>
                    <a:pt x="13365" y="3722"/>
                    <a:pt x="14567" y="3625"/>
                  </a:cubicBezTo>
                  <a:cubicBezTo>
                    <a:pt x="15518" y="3543"/>
                    <a:pt x="16356" y="4269"/>
                    <a:pt x="17077" y="4939"/>
                  </a:cubicBezTo>
                  <a:cubicBezTo>
                    <a:pt x="18294" y="6074"/>
                    <a:pt x="19705" y="7250"/>
                    <a:pt x="21300" y="7133"/>
                  </a:cubicBezTo>
                  <a:cubicBezTo>
                    <a:pt x="22052" y="7081"/>
                    <a:pt x="22757" y="6744"/>
                    <a:pt x="23407" y="6330"/>
                  </a:cubicBezTo>
                  <a:cubicBezTo>
                    <a:pt x="24276" y="5767"/>
                    <a:pt x="25058" y="5057"/>
                    <a:pt x="25723" y="4234"/>
                  </a:cubicBezTo>
                  <a:cubicBezTo>
                    <a:pt x="26485" y="3288"/>
                    <a:pt x="27088" y="2194"/>
                    <a:pt x="27957" y="1360"/>
                  </a:cubicBezTo>
                  <a:cubicBezTo>
                    <a:pt x="28826" y="532"/>
                    <a:pt x="30079" y="0"/>
                    <a:pt x="31153" y="476"/>
                  </a:cubicBezTo>
                  <a:cubicBezTo>
                    <a:pt x="32032" y="864"/>
                    <a:pt x="32569" y="1810"/>
                    <a:pt x="33029" y="2710"/>
                  </a:cubicBezTo>
                  <a:cubicBezTo>
                    <a:pt x="33796" y="4208"/>
                    <a:pt x="41153" y="15277"/>
                    <a:pt x="45034" y="1838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71438" rotWithShape="0" algn="bl" dist="57150">
                <a:srgbClr val="000000">
                  <a:alpha val="2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6" name="Google Shape;286;p5"/>
          <p:cNvSpPr/>
          <p:nvPr/>
        </p:nvSpPr>
        <p:spPr>
          <a:xfrm>
            <a:off x="501281" y="225942"/>
            <a:ext cx="1317833" cy="737012"/>
          </a:xfrm>
          <a:custGeom>
            <a:rect b="b" l="l" r="r" t="t"/>
            <a:pathLst>
              <a:path extrusionOk="0" h="12967" w="23187">
                <a:moveTo>
                  <a:pt x="12532" y="0"/>
                </a:moveTo>
                <a:cubicBezTo>
                  <a:pt x="10998" y="0"/>
                  <a:pt x="9648" y="798"/>
                  <a:pt x="8881" y="2010"/>
                </a:cubicBezTo>
                <a:cubicBezTo>
                  <a:pt x="8421" y="1790"/>
                  <a:pt x="7910" y="1662"/>
                  <a:pt x="7368" y="1662"/>
                </a:cubicBezTo>
                <a:cubicBezTo>
                  <a:pt x="6003" y="1662"/>
                  <a:pt x="4816" y="2444"/>
                  <a:pt x="4228" y="3579"/>
                </a:cubicBezTo>
                <a:cubicBezTo>
                  <a:pt x="1887" y="3625"/>
                  <a:pt x="0" y="5543"/>
                  <a:pt x="0" y="7900"/>
                </a:cubicBezTo>
                <a:cubicBezTo>
                  <a:pt x="0" y="10282"/>
                  <a:pt x="1938" y="12220"/>
                  <a:pt x="4320" y="12220"/>
                </a:cubicBezTo>
                <a:cubicBezTo>
                  <a:pt x="5047" y="12220"/>
                  <a:pt x="5737" y="12041"/>
                  <a:pt x="6340" y="11724"/>
                </a:cubicBezTo>
                <a:cubicBezTo>
                  <a:pt x="7117" y="12496"/>
                  <a:pt x="8191" y="12966"/>
                  <a:pt x="9377" y="12966"/>
                </a:cubicBezTo>
                <a:cubicBezTo>
                  <a:pt x="10517" y="12966"/>
                  <a:pt x="11555" y="12527"/>
                  <a:pt x="12327" y="11801"/>
                </a:cubicBezTo>
                <a:cubicBezTo>
                  <a:pt x="12854" y="12445"/>
                  <a:pt x="13646" y="12854"/>
                  <a:pt x="14541" y="12854"/>
                </a:cubicBezTo>
                <a:cubicBezTo>
                  <a:pt x="15400" y="12854"/>
                  <a:pt x="16177" y="12470"/>
                  <a:pt x="16698" y="11862"/>
                </a:cubicBezTo>
                <a:cubicBezTo>
                  <a:pt x="17332" y="12235"/>
                  <a:pt x="18074" y="12445"/>
                  <a:pt x="18861" y="12445"/>
                </a:cubicBezTo>
                <a:cubicBezTo>
                  <a:pt x="21244" y="12445"/>
                  <a:pt x="23181" y="10507"/>
                  <a:pt x="23181" y="8124"/>
                </a:cubicBezTo>
                <a:cubicBezTo>
                  <a:pt x="23186" y="6361"/>
                  <a:pt x="22138" y="4852"/>
                  <a:pt x="20635" y="4172"/>
                </a:cubicBezTo>
                <a:cubicBezTo>
                  <a:pt x="20472" y="2756"/>
                  <a:pt x="19270" y="1662"/>
                  <a:pt x="17803" y="1662"/>
                </a:cubicBezTo>
                <a:cubicBezTo>
                  <a:pt x="17230" y="1662"/>
                  <a:pt x="16698" y="1836"/>
                  <a:pt x="16254" y="2122"/>
                </a:cubicBezTo>
                <a:cubicBezTo>
                  <a:pt x="15497" y="849"/>
                  <a:pt x="14116" y="0"/>
                  <a:pt x="1253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5"/>
          <p:cNvSpPr/>
          <p:nvPr/>
        </p:nvSpPr>
        <p:spPr>
          <a:xfrm>
            <a:off x="1340206" y="260785"/>
            <a:ext cx="11424" cy="7332"/>
          </a:xfrm>
          <a:custGeom>
            <a:rect b="b" l="l" r="r" t="t"/>
            <a:pathLst>
              <a:path extrusionOk="0" h="129" w="201">
                <a:moveTo>
                  <a:pt x="1" y="1"/>
                </a:moveTo>
                <a:lnTo>
                  <a:pt x="1" y="1"/>
                </a:lnTo>
                <a:cubicBezTo>
                  <a:pt x="67" y="42"/>
                  <a:pt x="139" y="83"/>
                  <a:pt x="200" y="129"/>
                </a:cubicBezTo>
                <a:cubicBezTo>
                  <a:pt x="139" y="83"/>
                  <a:pt x="72" y="42"/>
                  <a:pt x="1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5"/>
          <p:cNvSpPr/>
          <p:nvPr/>
        </p:nvSpPr>
        <p:spPr>
          <a:xfrm>
            <a:off x="1233578" y="226795"/>
            <a:ext cx="7900" cy="625"/>
          </a:xfrm>
          <a:custGeom>
            <a:rect b="b" l="l" r="r" t="t"/>
            <a:pathLst>
              <a:path extrusionOk="0" h="11" w="139">
                <a:moveTo>
                  <a:pt x="0" y="1"/>
                </a:moveTo>
                <a:cubicBezTo>
                  <a:pt x="38" y="5"/>
                  <a:pt x="80" y="6"/>
                  <a:pt x="117" y="9"/>
                </a:cubicBezTo>
                <a:lnTo>
                  <a:pt x="117" y="9"/>
                </a:lnTo>
                <a:cubicBezTo>
                  <a:pt x="75" y="4"/>
                  <a:pt x="40" y="1"/>
                  <a:pt x="0" y="1"/>
                </a:cubicBezTo>
                <a:close/>
                <a:moveTo>
                  <a:pt x="117" y="9"/>
                </a:moveTo>
                <a:cubicBezTo>
                  <a:pt x="124" y="9"/>
                  <a:pt x="131" y="10"/>
                  <a:pt x="138" y="11"/>
                </a:cubicBezTo>
                <a:cubicBezTo>
                  <a:pt x="131" y="10"/>
                  <a:pt x="124" y="9"/>
                  <a:pt x="117" y="9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5"/>
          <p:cNvSpPr/>
          <p:nvPr/>
        </p:nvSpPr>
        <p:spPr>
          <a:xfrm>
            <a:off x="1328611" y="254419"/>
            <a:ext cx="8468" cy="4718"/>
          </a:xfrm>
          <a:custGeom>
            <a:rect b="b" l="l" r="r" t="t"/>
            <a:pathLst>
              <a:path extrusionOk="0" h="83" w="149">
                <a:moveTo>
                  <a:pt x="0" y="1"/>
                </a:moveTo>
                <a:cubicBezTo>
                  <a:pt x="51" y="26"/>
                  <a:pt x="97" y="52"/>
                  <a:pt x="148" y="82"/>
                </a:cubicBezTo>
                <a:cubicBezTo>
                  <a:pt x="102" y="52"/>
                  <a:pt x="51" y="26"/>
                  <a:pt x="0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5"/>
          <p:cNvSpPr/>
          <p:nvPr/>
        </p:nvSpPr>
        <p:spPr>
          <a:xfrm>
            <a:off x="1352426" y="268344"/>
            <a:ext cx="10230" cy="7332"/>
          </a:xfrm>
          <a:custGeom>
            <a:rect b="b" l="l" r="r" t="t"/>
            <a:pathLst>
              <a:path extrusionOk="0" h="129" w="180">
                <a:moveTo>
                  <a:pt x="0" y="1"/>
                </a:moveTo>
                <a:cubicBezTo>
                  <a:pt x="62" y="47"/>
                  <a:pt x="118" y="88"/>
                  <a:pt x="179" y="129"/>
                </a:cubicBezTo>
                <a:cubicBezTo>
                  <a:pt x="118" y="88"/>
                  <a:pt x="57" y="42"/>
                  <a:pt x="0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5"/>
          <p:cNvSpPr/>
          <p:nvPr/>
        </p:nvSpPr>
        <p:spPr>
          <a:xfrm>
            <a:off x="1261201" y="230319"/>
            <a:ext cx="7900" cy="1762"/>
          </a:xfrm>
          <a:custGeom>
            <a:rect b="b" l="l" r="r" t="t"/>
            <a:pathLst>
              <a:path extrusionOk="0" h="31" w="139">
                <a:moveTo>
                  <a:pt x="0" y="0"/>
                </a:moveTo>
                <a:cubicBezTo>
                  <a:pt x="46" y="5"/>
                  <a:pt x="97" y="21"/>
                  <a:pt x="138" y="31"/>
                </a:cubicBezTo>
                <a:cubicBezTo>
                  <a:pt x="97" y="21"/>
                  <a:pt x="46" y="5"/>
                  <a:pt x="0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5"/>
          <p:cNvSpPr/>
          <p:nvPr/>
        </p:nvSpPr>
        <p:spPr>
          <a:xfrm>
            <a:off x="1247503" y="228273"/>
            <a:ext cx="7900" cy="909"/>
          </a:xfrm>
          <a:custGeom>
            <a:rect b="b" l="l" r="r" t="t"/>
            <a:pathLst>
              <a:path extrusionOk="0" h="16" w="139">
                <a:moveTo>
                  <a:pt x="1" y="0"/>
                </a:moveTo>
                <a:lnTo>
                  <a:pt x="139" y="16"/>
                </a:ln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5"/>
          <p:cNvSpPr/>
          <p:nvPr/>
        </p:nvSpPr>
        <p:spPr>
          <a:xfrm>
            <a:off x="1274274" y="233218"/>
            <a:ext cx="11651" cy="3240"/>
          </a:xfrm>
          <a:custGeom>
            <a:rect b="b" l="l" r="r" t="t"/>
            <a:pathLst>
              <a:path extrusionOk="0" h="57" w="205">
                <a:moveTo>
                  <a:pt x="0" y="0"/>
                </a:moveTo>
                <a:cubicBezTo>
                  <a:pt x="72" y="21"/>
                  <a:pt x="133" y="41"/>
                  <a:pt x="205" y="56"/>
                </a:cubicBezTo>
                <a:cubicBezTo>
                  <a:pt x="138" y="41"/>
                  <a:pt x="72" y="21"/>
                  <a:pt x="0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5"/>
          <p:cNvSpPr/>
          <p:nvPr/>
        </p:nvSpPr>
        <p:spPr>
          <a:xfrm>
            <a:off x="1316959" y="248621"/>
            <a:ext cx="7332" cy="3524"/>
          </a:xfrm>
          <a:custGeom>
            <a:rect b="b" l="l" r="r" t="t"/>
            <a:pathLst>
              <a:path extrusionOk="0" h="62" w="129">
                <a:moveTo>
                  <a:pt x="1" y="0"/>
                </a:moveTo>
                <a:cubicBezTo>
                  <a:pt x="47" y="16"/>
                  <a:pt x="88" y="36"/>
                  <a:pt x="128" y="62"/>
                </a:cubicBezTo>
                <a:cubicBezTo>
                  <a:pt x="88" y="36"/>
                  <a:pt x="47" y="16"/>
                  <a:pt x="1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5"/>
          <p:cNvSpPr/>
          <p:nvPr/>
        </p:nvSpPr>
        <p:spPr>
          <a:xfrm>
            <a:off x="1290245" y="237879"/>
            <a:ext cx="9037" cy="3524"/>
          </a:xfrm>
          <a:custGeom>
            <a:rect b="b" l="l" r="r" t="t"/>
            <a:pathLst>
              <a:path extrusionOk="0" h="62" w="159">
                <a:moveTo>
                  <a:pt x="0" y="0"/>
                </a:moveTo>
                <a:lnTo>
                  <a:pt x="0" y="0"/>
                </a:lnTo>
                <a:cubicBezTo>
                  <a:pt x="51" y="20"/>
                  <a:pt x="108" y="41"/>
                  <a:pt x="159" y="61"/>
                </a:cubicBezTo>
                <a:cubicBezTo>
                  <a:pt x="108" y="41"/>
                  <a:pt x="57" y="20"/>
                  <a:pt x="0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5"/>
          <p:cNvSpPr/>
          <p:nvPr/>
        </p:nvSpPr>
        <p:spPr>
          <a:xfrm>
            <a:off x="1304455" y="243108"/>
            <a:ext cx="7332" cy="2956"/>
          </a:xfrm>
          <a:custGeom>
            <a:rect b="b" l="l" r="r" t="t"/>
            <a:pathLst>
              <a:path extrusionOk="0" h="52" w="129">
                <a:moveTo>
                  <a:pt x="1" y="0"/>
                </a:moveTo>
                <a:cubicBezTo>
                  <a:pt x="42" y="21"/>
                  <a:pt x="88" y="36"/>
                  <a:pt x="129" y="51"/>
                </a:cubicBezTo>
                <a:cubicBezTo>
                  <a:pt x="88" y="36"/>
                  <a:pt x="42" y="21"/>
                  <a:pt x="1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5"/>
          <p:cNvSpPr/>
          <p:nvPr/>
        </p:nvSpPr>
        <p:spPr>
          <a:xfrm>
            <a:off x="1217266" y="225942"/>
            <a:ext cx="10230" cy="341"/>
          </a:xfrm>
          <a:custGeom>
            <a:rect b="b" l="l" r="r" t="t"/>
            <a:pathLst>
              <a:path extrusionOk="0" h="6" w="180">
                <a:moveTo>
                  <a:pt x="1" y="0"/>
                </a:moveTo>
                <a:cubicBezTo>
                  <a:pt x="62" y="0"/>
                  <a:pt x="119" y="0"/>
                  <a:pt x="180" y="6"/>
                </a:cubicBezTo>
                <a:cubicBezTo>
                  <a:pt x="119" y="0"/>
                  <a:pt x="62" y="0"/>
                  <a:pt x="1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5"/>
          <p:cNvSpPr/>
          <p:nvPr/>
        </p:nvSpPr>
        <p:spPr>
          <a:xfrm>
            <a:off x="1351573" y="268060"/>
            <a:ext cx="909" cy="341"/>
          </a:xfrm>
          <a:custGeom>
            <a:rect b="b" l="l" r="r" t="t"/>
            <a:pathLst>
              <a:path extrusionOk="0" h="6" w="16">
                <a:moveTo>
                  <a:pt x="0" y="1"/>
                </a:moveTo>
                <a:cubicBezTo>
                  <a:pt x="5" y="1"/>
                  <a:pt x="5" y="6"/>
                  <a:pt x="15" y="6"/>
                </a:cubicBezTo>
                <a:cubicBezTo>
                  <a:pt x="5" y="1"/>
                  <a:pt x="5" y="1"/>
                  <a:pt x="0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5"/>
          <p:cNvSpPr/>
          <p:nvPr/>
        </p:nvSpPr>
        <p:spPr>
          <a:xfrm>
            <a:off x="1312014" y="246291"/>
            <a:ext cx="5001" cy="2387"/>
          </a:xfrm>
          <a:custGeom>
            <a:rect b="b" l="l" r="r" t="t"/>
            <a:pathLst>
              <a:path extrusionOk="0" h="42" w="88">
                <a:moveTo>
                  <a:pt x="1" y="0"/>
                </a:moveTo>
                <a:cubicBezTo>
                  <a:pt x="31" y="16"/>
                  <a:pt x="57" y="26"/>
                  <a:pt x="88" y="41"/>
                </a:cubicBezTo>
                <a:cubicBezTo>
                  <a:pt x="57" y="26"/>
                  <a:pt x="31" y="16"/>
                  <a:pt x="1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5"/>
          <p:cNvSpPr/>
          <p:nvPr/>
        </p:nvSpPr>
        <p:spPr>
          <a:xfrm>
            <a:off x="1324234" y="252088"/>
            <a:ext cx="5001" cy="2387"/>
          </a:xfrm>
          <a:custGeom>
            <a:rect b="b" l="l" r="r" t="t"/>
            <a:pathLst>
              <a:path extrusionOk="0" h="42" w="88">
                <a:moveTo>
                  <a:pt x="0" y="1"/>
                </a:moveTo>
                <a:cubicBezTo>
                  <a:pt x="26" y="11"/>
                  <a:pt x="52" y="26"/>
                  <a:pt x="87" y="41"/>
                </a:cubicBezTo>
                <a:cubicBezTo>
                  <a:pt x="52" y="26"/>
                  <a:pt x="26" y="11"/>
                  <a:pt x="0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5"/>
          <p:cNvSpPr/>
          <p:nvPr/>
        </p:nvSpPr>
        <p:spPr>
          <a:xfrm>
            <a:off x="1337023" y="259079"/>
            <a:ext cx="3240" cy="1762"/>
          </a:xfrm>
          <a:custGeom>
            <a:rect b="b" l="l" r="r" t="t"/>
            <a:pathLst>
              <a:path extrusionOk="0" h="31" w="57">
                <a:moveTo>
                  <a:pt x="0" y="0"/>
                </a:moveTo>
                <a:lnTo>
                  <a:pt x="0" y="0"/>
                </a:lnTo>
                <a:cubicBezTo>
                  <a:pt x="21" y="10"/>
                  <a:pt x="41" y="21"/>
                  <a:pt x="57" y="31"/>
                </a:cubicBezTo>
                <a:cubicBezTo>
                  <a:pt x="41" y="16"/>
                  <a:pt x="21" y="5"/>
                  <a:pt x="0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5"/>
          <p:cNvSpPr/>
          <p:nvPr/>
        </p:nvSpPr>
        <p:spPr>
          <a:xfrm>
            <a:off x="1362600" y="275619"/>
            <a:ext cx="2103" cy="2103"/>
          </a:xfrm>
          <a:custGeom>
            <a:rect b="b" l="l" r="r" t="t"/>
            <a:pathLst>
              <a:path extrusionOk="0" h="37" w="37">
                <a:moveTo>
                  <a:pt x="0" y="1"/>
                </a:moveTo>
                <a:cubicBezTo>
                  <a:pt x="11" y="16"/>
                  <a:pt x="21" y="26"/>
                  <a:pt x="36" y="36"/>
                </a:cubicBezTo>
                <a:cubicBezTo>
                  <a:pt x="21" y="21"/>
                  <a:pt x="11" y="16"/>
                  <a:pt x="0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5"/>
          <p:cNvSpPr/>
          <p:nvPr/>
        </p:nvSpPr>
        <p:spPr>
          <a:xfrm>
            <a:off x="1255347" y="229125"/>
            <a:ext cx="5854" cy="1250"/>
          </a:xfrm>
          <a:custGeom>
            <a:rect b="b" l="l" r="r" t="t"/>
            <a:pathLst>
              <a:path extrusionOk="0" h="22" w="103">
                <a:moveTo>
                  <a:pt x="1" y="1"/>
                </a:moveTo>
                <a:lnTo>
                  <a:pt x="1" y="1"/>
                </a:lnTo>
                <a:cubicBezTo>
                  <a:pt x="31" y="11"/>
                  <a:pt x="72" y="16"/>
                  <a:pt x="103" y="21"/>
                </a:cubicBezTo>
                <a:cubicBezTo>
                  <a:pt x="72" y="16"/>
                  <a:pt x="31" y="6"/>
                  <a:pt x="1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5"/>
          <p:cNvSpPr/>
          <p:nvPr/>
        </p:nvSpPr>
        <p:spPr>
          <a:xfrm>
            <a:off x="1241422" y="227363"/>
            <a:ext cx="6138" cy="682"/>
          </a:xfrm>
          <a:custGeom>
            <a:rect b="b" l="l" r="r" t="t"/>
            <a:pathLst>
              <a:path extrusionOk="0" h="12" w="108">
                <a:moveTo>
                  <a:pt x="0" y="1"/>
                </a:moveTo>
                <a:cubicBezTo>
                  <a:pt x="41" y="6"/>
                  <a:pt x="72" y="6"/>
                  <a:pt x="108" y="11"/>
                </a:cubicBezTo>
                <a:cubicBezTo>
                  <a:pt x="72" y="6"/>
                  <a:pt x="36" y="1"/>
                  <a:pt x="0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5"/>
          <p:cNvSpPr/>
          <p:nvPr/>
        </p:nvSpPr>
        <p:spPr>
          <a:xfrm>
            <a:off x="1227781" y="225942"/>
            <a:ext cx="5854" cy="341"/>
          </a:xfrm>
          <a:custGeom>
            <a:rect b="b" l="l" r="r" t="t"/>
            <a:pathLst>
              <a:path extrusionOk="0" h="6" w="103">
                <a:moveTo>
                  <a:pt x="0" y="0"/>
                </a:moveTo>
                <a:cubicBezTo>
                  <a:pt x="31" y="6"/>
                  <a:pt x="61" y="6"/>
                  <a:pt x="102" y="6"/>
                </a:cubicBezTo>
                <a:cubicBezTo>
                  <a:pt x="72" y="6"/>
                  <a:pt x="31" y="0"/>
                  <a:pt x="0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5"/>
          <p:cNvSpPr/>
          <p:nvPr/>
        </p:nvSpPr>
        <p:spPr>
          <a:xfrm>
            <a:off x="1285869" y="236401"/>
            <a:ext cx="4433" cy="1535"/>
          </a:xfrm>
          <a:custGeom>
            <a:rect b="b" l="l" r="r" t="t"/>
            <a:pathLst>
              <a:path extrusionOk="0" h="27" w="78">
                <a:moveTo>
                  <a:pt x="1" y="0"/>
                </a:moveTo>
                <a:lnTo>
                  <a:pt x="1" y="0"/>
                </a:lnTo>
                <a:cubicBezTo>
                  <a:pt x="26" y="11"/>
                  <a:pt x="52" y="21"/>
                  <a:pt x="77" y="26"/>
                </a:cubicBezTo>
                <a:cubicBezTo>
                  <a:pt x="52" y="21"/>
                  <a:pt x="26" y="6"/>
                  <a:pt x="1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5"/>
          <p:cNvSpPr/>
          <p:nvPr/>
        </p:nvSpPr>
        <p:spPr>
          <a:xfrm>
            <a:off x="1299510" y="241346"/>
            <a:ext cx="5286" cy="1819"/>
          </a:xfrm>
          <a:custGeom>
            <a:rect b="b" l="l" r="r" t="t"/>
            <a:pathLst>
              <a:path extrusionOk="0" h="32" w="93">
                <a:moveTo>
                  <a:pt x="1" y="0"/>
                </a:moveTo>
                <a:cubicBezTo>
                  <a:pt x="37" y="11"/>
                  <a:pt x="57" y="26"/>
                  <a:pt x="93" y="31"/>
                </a:cubicBezTo>
                <a:cubicBezTo>
                  <a:pt x="62" y="16"/>
                  <a:pt x="26" y="6"/>
                  <a:pt x="1" y="0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5"/>
          <p:cNvSpPr/>
          <p:nvPr/>
        </p:nvSpPr>
        <p:spPr>
          <a:xfrm>
            <a:off x="1269045" y="232024"/>
            <a:ext cx="5570" cy="1250"/>
          </a:xfrm>
          <a:custGeom>
            <a:rect b="b" l="l" r="r" t="t"/>
            <a:pathLst>
              <a:path extrusionOk="0" h="22" w="98">
                <a:moveTo>
                  <a:pt x="0" y="1"/>
                </a:moveTo>
                <a:lnTo>
                  <a:pt x="97" y="21"/>
                </a:ln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5"/>
          <p:cNvSpPr/>
          <p:nvPr/>
        </p:nvSpPr>
        <p:spPr>
          <a:xfrm>
            <a:off x="8137614" y="152019"/>
            <a:ext cx="1206955" cy="671597"/>
          </a:xfrm>
          <a:custGeom>
            <a:rect b="b" l="l" r="r" t="t"/>
            <a:pathLst>
              <a:path extrusionOk="0" h="11121" w="19986">
                <a:moveTo>
                  <a:pt x="7557" y="1"/>
                </a:moveTo>
                <a:cubicBezTo>
                  <a:pt x="5471" y="1"/>
                  <a:pt x="3727" y="1483"/>
                  <a:pt x="3323" y="3447"/>
                </a:cubicBezTo>
                <a:cubicBezTo>
                  <a:pt x="3269" y="3444"/>
                  <a:pt x="3215" y="3443"/>
                  <a:pt x="3161" y="3443"/>
                </a:cubicBezTo>
                <a:cubicBezTo>
                  <a:pt x="2814" y="3443"/>
                  <a:pt x="2476" y="3499"/>
                  <a:pt x="2153" y="3605"/>
                </a:cubicBezTo>
                <a:cubicBezTo>
                  <a:pt x="1094" y="3963"/>
                  <a:pt x="256" y="4878"/>
                  <a:pt x="51" y="6059"/>
                </a:cubicBezTo>
                <a:cubicBezTo>
                  <a:pt x="41" y="6136"/>
                  <a:pt x="26" y="6213"/>
                  <a:pt x="21" y="6289"/>
                </a:cubicBezTo>
                <a:lnTo>
                  <a:pt x="21" y="6305"/>
                </a:lnTo>
                <a:cubicBezTo>
                  <a:pt x="5" y="6458"/>
                  <a:pt x="0" y="6612"/>
                  <a:pt x="5" y="6755"/>
                </a:cubicBezTo>
                <a:lnTo>
                  <a:pt x="5" y="6765"/>
                </a:lnTo>
                <a:cubicBezTo>
                  <a:pt x="26" y="7138"/>
                  <a:pt x="108" y="7506"/>
                  <a:pt x="256" y="7844"/>
                </a:cubicBezTo>
                <a:cubicBezTo>
                  <a:pt x="665" y="8795"/>
                  <a:pt x="1529" y="9526"/>
                  <a:pt x="2628" y="9715"/>
                </a:cubicBezTo>
                <a:cubicBezTo>
                  <a:pt x="2810" y="9749"/>
                  <a:pt x="2991" y="9762"/>
                  <a:pt x="3170" y="9762"/>
                </a:cubicBezTo>
                <a:cubicBezTo>
                  <a:pt x="3202" y="9762"/>
                  <a:pt x="3235" y="9762"/>
                  <a:pt x="3267" y="9761"/>
                </a:cubicBezTo>
                <a:cubicBezTo>
                  <a:pt x="3881" y="10400"/>
                  <a:pt x="4735" y="10794"/>
                  <a:pt x="5696" y="10794"/>
                </a:cubicBezTo>
                <a:cubicBezTo>
                  <a:pt x="6463" y="10794"/>
                  <a:pt x="7173" y="10538"/>
                  <a:pt x="7736" y="10109"/>
                </a:cubicBezTo>
                <a:cubicBezTo>
                  <a:pt x="8313" y="10732"/>
                  <a:pt x="9152" y="11121"/>
                  <a:pt x="10072" y="11121"/>
                </a:cubicBezTo>
                <a:cubicBezTo>
                  <a:pt x="11090" y="11121"/>
                  <a:pt x="11989" y="10651"/>
                  <a:pt x="12577" y="9914"/>
                </a:cubicBezTo>
                <a:cubicBezTo>
                  <a:pt x="13089" y="10267"/>
                  <a:pt x="13707" y="10472"/>
                  <a:pt x="14382" y="10472"/>
                </a:cubicBezTo>
                <a:cubicBezTo>
                  <a:pt x="15369" y="10472"/>
                  <a:pt x="16253" y="10022"/>
                  <a:pt x="16841" y="9321"/>
                </a:cubicBezTo>
                <a:cubicBezTo>
                  <a:pt x="16928" y="9326"/>
                  <a:pt x="17020" y="9331"/>
                  <a:pt x="17118" y="9331"/>
                </a:cubicBezTo>
                <a:cubicBezTo>
                  <a:pt x="18687" y="9331"/>
                  <a:pt x="19965" y="8053"/>
                  <a:pt x="19965" y="6484"/>
                </a:cubicBezTo>
                <a:cubicBezTo>
                  <a:pt x="19986" y="6034"/>
                  <a:pt x="19899" y="5635"/>
                  <a:pt x="19730" y="5277"/>
                </a:cubicBezTo>
                <a:cubicBezTo>
                  <a:pt x="19730" y="5277"/>
                  <a:pt x="19730" y="5267"/>
                  <a:pt x="19725" y="5262"/>
                </a:cubicBezTo>
                <a:cubicBezTo>
                  <a:pt x="19699" y="5206"/>
                  <a:pt x="19674" y="5154"/>
                  <a:pt x="19643" y="5103"/>
                </a:cubicBezTo>
                <a:cubicBezTo>
                  <a:pt x="19643" y="5103"/>
                  <a:pt x="19643" y="5098"/>
                  <a:pt x="19633" y="5098"/>
                </a:cubicBezTo>
                <a:cubicBezTo>
                  <a:pt x="19607" y="5047"/>
                  <a:pt x="19577" y="5001"/>
                  <a:pt x="19551" y="4955"/>
                </a:cubicBezTo>
                <a:lnTo>
                  <a:pt x="19510" y="4899"/>
                </a:lnTo>
                <a:cubicBezTo>
                  <a:pt x="19495" y="4868"/>
                  <a:pt x="19469" y="4832"/>
                  <a:pt x="19449" y="4802"/>
                </a:cubicBezTo>
                <a:cubicBezTo>
                  <a:pt x="19428" y="4776"/>
                  <a:pt x="19408" y="4745"/>
                  <a:pt x="19382" y="4720"/>
                </a:cubicBezTo>
                <a:cubicBezTo>
                  <a:pt x="19357" y="4689"/>
                  <a:pt x="19342" y="4664"/>
                  <a:pt x="19316" y="4628"/>
                </a:cubicBezTo>
                <a:cubicBezTo>
                  <a:pt x="19296" y="4602"/>
                  <a:pt x="19275" y="4587"/>
                  <a:pt x="19255" y="4561"/>
                </a:cubicBezTo>
                <a:cubicBezTo>
                  <a:pt x="19239" y="4541"/>
                  <a:pt x="19224" y="4520"/>
                  <a:pt x="19204" y="4500"/>
                </a:cubicBezTo>
                <a:cubicBezTo>
                  <a:pt x="19168" y="4459"/>
                  <a:pt x="19122" y="4413"/>
                  <a:pt x="19076" y="4372"/>
                </a:cubicBezTo>
                <a:cubicBezTo>
                  <a:pt x="19065" y="4362"/>
                  <a:pt x="19050" y="4347"/>
                  <a:pt x="19040" y="4341"/>
                </a:cubicBezTo>
                <a:cubicBezTo>
                  <a:pt x="19014" y="4316"/>
                  <a:pt x="18989" y="4295"/>
                  <a:pt x="18958" y="4270"/>
                </a:cubicBezTo>
                <a:cubicBezTo>
                  <a:pt x="18943" y="4260"/>
                  <a:pt x="18922" y="4244"/>
                  <a:pt x="18912" y="4234"/>
                </a:cubicBezTo>
                <a:cubicBezTo>
                  <a:pt x="18820" y="4163"/>
                  <a:pt x="18728" y="4091"/>
                  <a:pt x="18626" y="4030"/>
                </a:cubicBezTo>
                <a:cubicBezTo>
                  <a:pt x="18605" y="4014"/>
                  <a:pt x="18590" y="4009"/>
                  <a:pt x="18575" y="3999"/>
                </a:cubicBezTo>
                <a:cubicBezTo>
                  <a:pt x="18539" y="3978"/>
                  <a:pt x="18508" y="3958"/>
                  <a:pt x="18478" y="3948"/>
                </a:cubicBezTo>
                <a:lnTo>
                  <a:pt x="18437" y="3927"/>
                </a:lnTo>
                <a:cubicBezTo>
                  <a:pt x="18380" y="3897"/>
                  <a:pt x="18324" y="3871"/>
                  <a:pt x="18258" y="3846"/>
                </a:cubicBezTo>
                <a:cubicBezTo>
                  <a:pt x="18232" y="3830"/>
                  <a:pt x="18217" y="3825"/>
                  <a:pt x="18191" y="3810"/>
                </a:cubicBezTo>
                <a:cubicBezTo>
                  <a:pt x="18155" y="3800"/>
                  <a:pt x="18130" y="3784"/>
                  <a:pt x="18099" y="3779"/>
                </a:cubicBezTo>
                <a:lnTo>
                  <a:pt x="17987" y="3738"/>
                </a:lnTo>
                <a:cubicBezTo>
                  <a:pt x="17951" y="3728"/>
                  <a:pt x="17920" y="3723"/>
                  <a:pt x="17884" y="3707"/>
                </a:cubicBezTo>
                <a:cubicBezTo>
                  <a:pt x="17849" y="3702"/>
                  <a:pt x="17818" y="3687"/>
                  <a:pt x="17782" y="3682"/>
                </a:cubicBezTo>
                <a:lnTo>
                  <a:pt x="17705" y="3667"/>
                </a:lnTo>
                <a:cubicBezTo>
                  <a:pt x="17654" y="3651"/>
                  <a:pt x="17603" y="3646"/>
                  <a:pt x="17552" y="3641"/>
                </a:cubicBezTo>
                <a:cubicBezTo>
                  <a:pt x="17532" y="3641"/>
                  <a:pt x="17511" y="3631"/>
                  <a:pt x="17491" y="3631"/>
                </a:cubicBezTo>
                <a:cubicBezTo>
                  <a:pt x="17450" y="3626"/>
                  <a:pt x="17404" y="3621"/>
                  <a:pt x="17353" y="3621"/>
                </a:cubicBezTo>
                <a:cubicBezTo>
                  <a:pt x="17332" y="3621"/>
                  <a:pt x="17307" y="3610"/>
                  <a:pt x="17286" y="3610"/>
                </a:cubicBezTo>
                <a:cubicBezTo>
                  <a:pt x="17230" y="3605"/>
                  <a:pt x="17174" y="3605"/>
                  <a:pt x="17123" y="3605"/>
                </a:cubicBezTo>
                <a:lnTo>
                  <a:pt x="17107" y="3605"/>
                </a:lnTo>
                <a:cubicBezTo>
                  <a:pt x="16928" y="3605"/>
                  <a:pt x="16760" y="3626"/>
                  <a:pt x="16591" y="3656"/>
                </a:cubicBezTo>
                <a:cubicBezTo>
                  <a:pt x="16463" y="3094"/>
                  <a:pt x="16202" y="2562"/>
                  <a:pt x="15814" y="2117"/>
                </a:cubicBezTo>
                <a:cubicBezTo>
                  <a:pt x="15804" y="2102"/>
                  <a:pt x="15793" y="2097"/>
                  <a:pt x="15788" y="2087"/>
                </a:cubicBezTo>
                <a:cubicBezTo>
                  <a:pt x="15747" y="2046"/>
                  <a:pt x="15717" y="2010"/>
                  <a:pt x="15676" y="1969"/>
                </a:cubicBezTo>
                <a:cubicBezTo>
                  <a:pt x="15666" y="1959"/>
                  <a:pt x="15660" y="1944"/>
                  <a:pt x="15645" y="1939"/>
                </a:cubicBezTo>
                <a:cubicBezTo>
                  <a:pt x="15599" y="1892"/>
                  <a:pt x="15548" y="1846"/>
                  <a:pt x="15507" y="1806"/>
                </a:cubicBezTo>
                <a:cubicBezTo>
                  <a:pt x="15492" y="1795"/>
                  <a:pt x="15487" y="1785"/>
                  <a:pt x="15471" y="1780"/>
                </a:cubicBezTo>
                <a:cubicBezTo>
                  <a:pt x="15435" y="1744"/>
                  <a:pt x="15395" y="1708"/>
                  <a:pt x="15354" y="1678"/>
                </a:cubicBezTo>
                <a:cubicBezTo>
                  <a:pt x="15333" y="1657"/>
                  <a:pt x="15313" y="1642"/>
                  <a:pt x="15287" y="1632"/>
                </a:cubicBezTo>
                <a:cubicBezTo>
                  <a:pt x="15257" y="1606"/>
                  <a:pt x="15226" y="1581"/>
                  <a:pt x="15190" y="1560"/>
                </a:cubicBezTo>
                <a:cubicBezTo>
                  <a:pt x="15164" y="1540"/>
                  <a:pt x="15149" y="1529"/>
                  <a:pt x="15124" y="1514"/>
                </a:cubicBezTo>
                <a:cubicBezTo>
                  <a:pt x="15088" y="1489"/>
                  <a:pt x="15052" y="1473"/>
                  <a:pt x="15021" y="1448"/>
                </a:cubicBezTo>
                <a:cubicBezTo>
                  <a:pt x="15001" y="1432"/>
                  <a:pt x="14975" y="1422"/>
                  <a:pt x="14955" y="1407"/>
                </a:cubicBezTo>
                <a:cubicBezTo>
                  <a:pt x="14904" y="1376"/>
                  <a:pt x="14853" y="1351"/>
                  <a:pt x="14801" y="1325"/>
                </a:cubicBezTo>
                <a:cubicBezTo>
                  <a:pt x="14796" y="1320"/>
                  <a:pt x="14781" y="1310"/>
                  <a:pt x="14776" y="1310"/>
                </a:cubicBezTo>
                <a:cubicBezTo>
                  <a:pt x="14587" y="1218"/>
                  <a:pt x="14387" y="1131"/>
                  <a:pt x="14188" y="1074"/>
                </a:cubicBezTo>
                <a:cubicBezTo>
                  <a:pt x="13849" y="971"/>
                  <a:pt x="13502" y="920"/>
                  <a:pt x="13158" y="920"/>
                </a:cubicBezTo>
                <a:cubicBezTo>
                  <a:pt x="12368" y="920"/>
                  <a:pt x="11596" y="1186"/>
                  <a:pt x="10972" y="1678"/>
                </a:cubicBezTo>
                <a:cubicBezTo>
                  <a:pt x="10844" y="1509"/>
                  <a:pt x="10711" y="1356"/>
                  <a:pt x="10563" y="1218"/>
                </a:cubicBezTo>
                <a:cubicBezTo>
                  <a:pt x="10558" y="1207"/>
                  <a:pt x="10553" y="1202"/>
                  <a:pt x="10548" y="1202"/>
                </a:cubicBezTo>
                <a:cubicBezTo>
                  <a:pt x="10497" y="1151"/>
                  <a:pt x="10445" y="1105"/>
                  <a:pt x="10394" y="1064"/>
                </a:cubicBezTo>
                <a:cubicBezTo>
                  <a:pt x="10379" y="1049"/>
                  <a:pt x="10369" y="1044"/>
                  <a:pt x="10353" y="1028"/>
                </a:cubicBezTo>
                <a:cubicBezTo>
                  <a:pt x="10302" y="988"/>
                  <a:pt x="10256" y="947"/>
                  <a:pt x="10205" y="911"/>
                </a:cubicBezTo>
                <a:cubicBezTo>
                  <a:pt x="10195" y="896"/>
                  <a:pt x="10180" y="890"/>
                  <a:pt x="10169" y="875"/>
                </a:cubicBezTo>
                <a:cubicBezTo>
                  <a:pt x="10113" y="834"/>
                  <a:pt x="10047" y="788"/>
                  <a:pt x="9990" y="747"/>
                </a:cubicBezTo>
                <a:cubicBezTo>
                  <a:pt x="9985" y="747"/>
                  <a:pt x="9985" y="742"/>
                  <a:pt x="9975" y="742"/>
                </a:cubicBezTo>
                <a:cubicBezTo>
                  <a:pt x="9914" y="696"/>
                  <a:pt x="9847" y="660"/>
                  <a:pt x="9781" y="614"/>
                </a:cubicBezTo>
                <a:cubicBezTo>
                  <a:pt x="9760" y="604"/>
                  <a:pt x="9740" y="594"/>
                  <a:pt x="9719" y="584"/>
                </a:cubicBezTo>
                <a:cubicBezTo>
                  <a:pt x="9679" y="558"/>
                  <a:pt x="9627" y="527"/>
                  <a:pt x="9581" y="502"/>
                </a:cubicBezTo>
                <a:cubicBezTo>
                  <a:pt x="9556" y="486"/>
                  <a:pt x="9530" y="476"/>
                  <a:pt x="9500" y="456"/>
                </a:cubicBezTo>
                <a:cubicBezTo>
                  <a:pt x="9454" y="435"/>
                  <a:pt x="9413" y="410"/>
                  <a:pt x="9372" y="389"/>
                </a:cubicBezTo>
                <a:cubicBezTo>
                  <a:pt x="9336" y="379"/>
                  <a:pt x="9310" y="364"/>
                  <a:pt x="9280" y="354"/>
                </a:cubicBezTo>
                <a:cubicBezTo>
                  <a:pt x="9234" y="333"/>
                  <a:pt x="9193" y="313"/>
                  <a:pt x="9152" y="302"/>
                </a:cubicBezTo>
                <a:cubicBezTo>
                  <a:pt x="9121" y="287"/>
                  <a:pt x="9096" y="277"/>
                  <a:pt x="9065" y="272"/>
                </a:cubicBezTo>
                <a:cubicBezTo>
                  <a:pt x="9014" y="251"/>
                  <a:pt x="8953" y="231"/>
                  <a:pt x="8901" y="210"/>
                </a:cubicBezTo>
                <a:cubicBezTo>
                  <a:pt x="8876" y="205"/>
                  <a:pt x="8850" y="195"/>
                  <a:pt x="8825" y="185"/>
                </a:cubicBezTo>
                <a:cubicBezTo>
                  <a:pt x="8763" y="170"/>
                  <a:pt x="8692" y="149"/>
                  <a:pt x="8620" y="129"/>
                </a:cubicBezTo>
                <a:lnTo>
                  <a:pt x="8528" y="108"/>
                </a:lnTo>
                <a:cubicBezTo>
                  <a:pt x="8482" y="98"/>
                  <a:pt x="8436" y="93"/>
                  <a:pt x="8385" y="77"/>
                </a:cubicBezTo>
                <a:cubicBezTo>
                  <a:pt x="8354" y="72"/>
                  <a:pt x="8313" y="67"/>
                  <a:pt x="8283" y="57"/>
                </a:cubicBezTo>
                <a:lnTo>
                  <a:pt x="8150" y="42"/>
                </a:lnTo>
                <a:cubicBezTo>
                  <a:pt x="8109" y="31"/>
                  <a:pt x="8078" y="26"/>
                  <a:pt x="8042" y="26"/>
                </a:cubicBezTo>
                <a:cubicBezTo>
                  <a:pt x="7996" y="21"/>
                  <a:pt x="7945" y="21"/>
                  <a:pt x="7899" y="16"/>
                </a:cubicBezTo>
                <a:cubicBezTo>
                  <a:pt x="7869" y="16"/>
                  <a:pt x="7828" y="6"/>
                  <a:pt x="7797" y="6"/>
                </a:cubicBezTo>
                <a:cubicBezTo>
                  <a:pt x="7741" y="1"/>
                  <a:pt x="7674" y="1"/>
                  <a:pt x="761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5"/>
          <p:cNvSpPr/>
          <p:nvPr/>
        </p:nvSpPr>
        <p:spPr>
          <a:xfrm>
            <a:off x="5681180" y="2530992"/>
            <a:ext cx="62786" cy="33606"/>
          </a:xfrm>
          <a:custGeom>
            <a:rect b="b" l="l" r="r" t="t"/>
            <a:pathLst>
              <a:path extrusionOk="0" h="1678" w="3135">
                <a:moveTo>
                  <a:pt x="522" y="1"/>
                </a:moveTo>
                <a:cubicBezTo>
                  <a:pt x="343" y="1"/>
                  <a:pt x="169" y="21"/>
                  <a:pt x="0" y="52"/>
                </a:cubicBezTo>
                <a:cubicBezTo>
                  <a:pt x="26" y="170"/>
                  <a:pt x="46" y="292"/>
                  <a:pt x="67" y="405"/>
                </a:cubicBezTo>
                <a:cubicBezTo>
                  <a:pt x="271" y="359"/>
                  <a:pt x="481" y="333"/>
                  <a:pt x="700" y="333"/>
                </a:cubicBezTo>
                <a:cubicBezTo>
                  <a:pt x="1723" y="333"/>
                  <a:pt x="2618" y="870"/>
                  <a:pt x="3114" y="1678"/>
                </a:cubicBezTo>
                <a:cubicBezTo>
                  <a:pt x="3134" y="1668"/>
                  <a:pt x="3134" y="1657"/>
                  <a:pt x="3134" y="1657"/>
                </a:cubicBezTo>
                <a:cubicBezTo>
                  <a:pt x="3109" y="1601"/>
                  <a:pt x="3083" y="1550"/>
                  <a:pt x="3052" y="1499"/>
                </a:cubicBezTo>
                <a:cubicBezTo>
                  <a:pt x="3052" y="1499"/>
                  <a:pt x="3052" y="1494"/>
                  <a:pt x="3047" y="1494"/>
                </a:cubicBezTo>
                <a:cubicBezTo>
                  <a:pt x="3022" y="1443"/>
                  <a:pt x="2986" y="1397"/>
                  <a:pt x="2960" y="1351"/>
                </a:cubicBezTo>
                <a:lnTo>
                  <a:pt x="2925" y="1294"/>
                </a:lnTo>
                <a:cubicBezTo>
                  <a:pt x="2904" y="1264"/>
                  <a:pt x="2878" y="1233"/>
                  <a:pt x="2858" y="1197"/>
                </a:cubicBezTo>
                <a:cubicBezTo>
                  <a:pt x="2838" y="1172"/>
                  <a:pt x="2822" y="1141"/>
                  <a:pt x="2797" y="1115"/>
                </a:cubicBezTo>
                <a:cubicBezTo>
                  <a:pt x="2771" y="1085"/>
                  <a:pt x="2751" y="1059"/>
                  <a:pt x="2725" y="1029"/>
                </a:cubicBezTo>
                <a:cubicBezTo>
                  <a:pt x="2705" y="1003"/>
                  <a:pt x="2684" y="983"/>
                  <a:pt x="2669" y="957"/>
                </a:cubicBezTo>
                <a:cubicBezTo>
                  <a:pt x="2648" y="937"/>
                  <a:pt x="2633" y="916"/>
                  <a:pt x="2618" y="901"/>
                </a:cubicBezTo>
                <a:cubicBezTo>
                  <a:pt x="2577" y="855"/>
                  <a:pt x="2531" y="809"/>
                  <a:pt x="2490" y="773"/>
                </a:cubicBezTo>
                <a:cubicBezTo>
                  <a:pt x="2475" y="758"/>
                  <a:pt x="2464" y="747"/>
                  <a:pt x="2449" y="737"/>
                </a:cubicBezTo>
                <a:cubicBezTo>
                  <a:pt x="2423" y="712"/>
                  <a:pt x="2398" y="696"/>
                  <a:pt x="2367" y="671"/>
                </a:cubicBezTo>
                <a:cubicBezTo>
                  <a:pt x="2352" y="655"/>
                  <a:pt x="2337" y="645"/>
                  <a:pt x="2321" y="630"/>
                </a:cubicBezTo>
                <a:cubicBezTo>
                  <a:pt x="2234" y="558"/>
                  <a:pt x="2137" y="492"/>
                  <a:pt x="2035" y="425"/>
                </a:cubicBezTo>
                <a:cubicBezTo>
                  <a:pt x="2014" y="415"/>
                  <a:pt x="2004" y="405"/>
                  <a:pt x="1984" y="395"/>
                </a:cubicBezTo>
                <a:cubicBezTo>
                  <a:pt x="1953" y="374"/>
                  <a:pt x="1917" y="354"/>
                  <a:pt x="1887" y="343"/>
                </a:cubicBezTo>
                <a:lnTo>
                  <a:pt x="1851" y="323"/>
                </a:lnTo>
                <a:cubicBezTo>
                  <a:pt x="1789" y="292"/>
                  <a:pt x="1733" y="267"/>
                  <a:pt x="1672" y="241"/>
                </a:cubicBezTo>
                <a:cubicBezTo>
                  <a:pt x="1646" y="226"/>
                  <a:pt x="1626" y="221"/>
                  <a:pt x="1600" y="211"/>
                </a:cubicBezTo>
                <a:cubicBezTo>
                  <a:pt x="1570" y="195"/>
                  <a:pt x="1544" y="185"/>
                  <a:pt x="1508" y="175"/>
                </a:cubicBezTo>
                <a:lnTo>
                  <a:pt x="1396" y="139"/>
                </a:lnTo>
                <a:cubicBezTo>
                  <a:pt x="1365" y="124"/>
                  <a:pt x="1329" y="119"/>
                  <a:pt x="1294" y="103"/>
                </a:cubicBezTo>
                <a:cubicBezTo>
                  <a:pt x="1263" y="98"/>
                  <a:pt x="1227" y="88"/>
                  <a:pt x="1191" y="83"/>
                </a:cubicBezTo>
                <a:lnTo>
                  <a:pt x="1115" y="62"/>
                </a:lnTo>
                <a:cubicBezTo>
                  <a:pt x="1063" y="47"/>
                  <a:pt x="1012" y="42"/>
                  <a:pt x="961" y="37"/>
                </a:cubicBezTo>
                <a:cubicBezTo>
                  <a:pt x="941" y="37"/>
                  <a:pt x="920" y="32"/>
                  <a:pt x="905" y="32"/>
                </a:cubicBezTo>
                <a:cubicBezTo>
                  <a:pt x="859" y="21"/>
                  <a:pt x="813" y="16"/>
                  <a:pt x="762" y="16"/>
                </a:cubicBezTo>
                <a:cubicBezTo>
                  <a:pt x="741" y="16"/>
                  <a:pt x="716" y="11"/>
                  <a:pt x="700" y="11"/>
                </a:cubicBezTo>
                <a:cubicBezTo>
                  <a:pt x="639" y="1"/>
                  <a:pt x="583" y="1"/>
                  <a:pt x="532" y="1"/>
                </a:cubicBezTo>
                <a:close/>
              </a:path>
            </a:pathLst>
          </a:custGeom>
          <a:solidFill>
            <a:srgbClr val="FFDD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5"/>
          <p:cNvSpPr/>
          <p:nvPr/>
        </p:nvSpPr>
        <p:spPr>
          <a:xfrm>
            <a:off x="-283874" y="962948"/>
            <a:ext cx="868941" cy="483513"/>
          </a:xfrm>
          <a:custGeom>
            <a:rect b="b" l="l" r="r" t="t"/>
            <a:pathLst>
              <a:path extrusionOk="0" h="11121" w="19986">
                <a:moveTo>
                  <a:pt x="7557" y="1"/>
                </a:moveTo>
                <a:cubicBezTo>
                  <a:pt x="5471" y="1"/>
                  <a:pt x="3727" y="1483"/>
                  <a:pt x="3323" y="3447"/>
                </a:cubicBezTo>
                <a:cubicBezTo>
                  <a:pt x="3269" y="3444"/>
                  <a:pt x="3215" y="3443"/>
                  <a:pt x="3161" y="3443"/>
                </a:cubicBezTo>
                <a:cubicBezTo>
                  <a:pt x="2814" y="3443"/>
                  <a:pt x="2476" y="3499"/>
                  <a:pt x="2153" y="3605"/>
                </a:cubicBezTo>
                <a:cubicBezTo>
                  <a:pt x="1094" y="3963"/>
                  <a:pt x="256" y="4878"/>
                  <a:pt x="51" y="6059"/>
                </a:cubicBezTo>
                <a:cubicBezTo>
                  <a:pt x="41" y="6136"/>
                  <a:pt x="26" y="6213"/>
                  <a:pt x="21" y="6289"/>
                </a:cubicBezTo>
                <a:lnTo>
                  <a:pt x="21" y="6305"/>
                </a:lnTo>
                <a:cubicBezTo>
                  <a:pt x="5" y="6458"/>
                  <a:pt x="0" y="6612"/>
                  <a:pt x="5" y="6755"/>
                </a:cubicBezTo>
                <a:lnTo>
                  <a:pt x="5" y="6765"/>
                </a:lnTo>
                <a:cubicBezTo>
                  <a:pt x="26" y="7138"/>
                  <a:pt x="108" y="7506"/>
                  <a:pt x="256" y="7844"/>
                </a:cubicBezTo>
                <a:cubicBezTo>
                  <a:pt x="665" y="8795"/>
                  <a:pt x="1529" y="9526"/>
                  <a:pt x="2628" y="9715"/>
                </a:cubicBezTo>
                <a:cubicBezTo>
                  <a:pt x="2810" y="9749"/>
                  <a:pt x="2991" y="9762"/>
                  <a:pt x="3170" y="9762"/>
                </a:cubicBezTo>
                <a:cubicBezTo>
                  <a:pt x="3202" y="9762"/>
                  <a:pt x="3235" y="9762"/>
                  <a:pt x="3267" y="9761"/>
                </a:cubicBezTo>
                <a:cubicBezTo>
                  <a:pt x="3881" y="10400"/>
                  <a:pt x="4735" y="10794"/>
                  <a:pt x="5696" y="10794"/>
                </a:cubicBezTo>
                <a:cubicBezTo>
                  <a:pt x="6463" y="10794"/>
                  <a:pt x="7173" y="10538"/>
                  <a:pt x="7736" y="10109"/>
                </a:cubicBezTo>
                <a:cubicBezTo>
                  <a:pt x="8313" y="10732"/>
                  <a:pt x="9152" y="11121"/>
                  <a:pt x="10072" y="11121"/>
                </a:cubicBezTo>
                <a:cubicBezTo>
                  <a:pt x="11090" y="11121"/>
                  <a:pt x="11989" y="10651"/>
                  <a:pt x="12577" y="9914"/>
                </a:cubicBezTo>
                <a:cubicBezTo>
                  <a:pt x="13089" y="10267"/>
                  <a:pt x="13707" y="10472"/>
                  <a:pt x="14382" y="10472"/>
                </a:cubicBezTo>
                <a:cubicBezTo>
                  <a:pt x="15369" y="10472"/>
                  <a:pt x="16253" y="10022"/>
                  <a:pt x="16841" y="9321"/>
                </a:cubicBezTo>
                <a:cubicBezTo>
                  <a:pt x="16928" y="9326"/>
                  <a:pt x="17020" y="9331"/>
                  <a:pt x="17118" y="9331"/>
                </a:cubicBezTo>
                <a:cubicBezTo>
                  <a:pt x="18687" y="9331"/>
                  <a:pt x="19965" y="8053"/>
                  <a:pt x="19965" y="6484"/>
                </a:cubicBezTo>
                <a:cubicBezTo>
                  <a:pt x="19986" y="6034"/>
                  <a:pt x="19899" y="5635"/>
                  <a:pt x="19730" y="5277"/>
                </a:cubicBezTo>
                <a:cubicBezTo>
                  <a:pt x="19730" y="5277"/>
                  <a:pt x="19730" y="5267"/>
                  <a:pt x="19725" y="5262"/>
                </a:cubicBezTo>
                <a:cubicBezTo>
                  <a:pt x="19699" y="5206"/>
                  <a:pt x="19674" y="5154"/>
                  <a:pt x="19643" y="5103"/>
                </a:cubicBezTo>
                <a:cubicBezTo>
                  <a:pt x="19643" y="5103"/>
                  <a:pt x="19643" y="5098"/>
                  <a:pt x="19633" y="5098"/>
                </a:cubicBezTo>
                <a:cubicBezTo>
                  <a:pt x="19607" y="5047"/>
                  <a:pt x="19577" y="5001"/>
                  <a:pt x="19551" y="4955"/>
                </a:cubicBezTo>
                <a:lnTo>
                  <a:pt x="19510" y="4899"/>
                </a:lnTo>
                <a:cubicBezTo>
                  <a:pt x="19495" y="4868"/>
                  <a:pt x="19469" y="4832"/>
                  <a:pt x="19449" y="4802"/>
                </a:cubicBezTo>
                <a:cubicBezTo>
                  <a:pt x="19428" y="4776"/>
                  <a:pt x="19408" y="4745"/>
                  <a:pt x="19382" y="4720"/>
                </a:cubicBezTo>
                <a:cubicBezTo>
                  <a:pt x="19357" y="4689"/>
                  <a:pt x="19342" y="4664"/>
                  <a:pt x="19316" y="4628"/>
                </a:cubicBezTo>
                <a:cubicBezTo>
                  <a:pt x="19296" y="4602"/>
                  <a:pt x="19275" y="4587"/>
                  <a:pt x="19255" y="4561"/>
                </a:cubicBezTo>
                <a:cubicBezTo>
                  <a:pt x="19239" y="4541"/>
                  <a:pt x="19224" y="4520"/>
                  <a:pt x="19204" y="4500"/>
                </a:cubicBezTo>
                <a:cubicBezTo>
                  <a:pt x="19168" y="4459"/>
                  <a:pt x="19122" y="4413"/>
                  <a:pt x="19076" y="4372"/>
                </a:cubicBezTo>
                <a:cubicBezTo>
                  <a:pt x="19065" y="4362"/>
                  <a:pt x="19050" y="4347"/>
                  <a:pt x="19040" y="4341"/>
                </a:cubicBezTo>
                <a:cubicBezTo>
                  <a:pt x="19014" y="4316"/>
                  <a:pt x="18989" y="4295"/>
                  <a:pt x="18958" y="4270"/>
                </a:cubicBezTo>
                <a:cubicBezTo>
                  <a:pt x="18943" y="4260"/>
                  <a:pt x="18922" y="4244"/>
                  <a:pt x="18912" y="4234"/>
                </a:cubicBezTo>
                <a:cubicBezTo>
                  <a:pt x="18820" y="4163"/>
                  <a:pt x="18728" y="4091"/>
                  <a:pt x="18626" y="4030"/>
                </a:cubicBezTo>
                <a:cubicBezTo>
                  <a:pt x="18605" y="4014"/>
                  <a:pt x="18590" y="4009"/>
                  <a:pt x="18575" y="3999"/>
                </a:cubicBezTo>
                <a:cubicBezTo>
                  <a:pt x="18539" y="3978"/>
                  <a:pt x="18508" y="3958"/>
                  <a:pt x="18478" y="3948"/>
                </a:cubicBezTo>
                <a:lnTo>
                  <a:pt x="18437" y="3927"/>
                </a:lnTo>
                <a:cubicBezTo>
                  <a:pt x="18380" y="3897"/>
                  <a:pt x="18324" y="3871"/>
                  <a:pt x="18258" y="3846"/>
                </a:cubicBezTo>
                <a:cubicBezTo>
                  <a:pt x="18232" y="3830"/>
                  <a:pt x="18217" y="3825"/>
                  <a:pt x="18191" y="3810"/>
                </a:cubicBezTo>
                <a:cubicBezTo>
                  <a:pt x="18155" y="3800"/>
                  <a:pt x="18130" y="3784"/>
                  <a:pt x="18099" y="3779"/>
                </a:cubicBezTo>
                <a:lnTo>
                  <a:pt x="17987" y="3738"/>
                </a:lnTo>
                <a:cubicBezTo>
                  <a:pt x="17951" y="3728"/>
                  <a:pt x="17920" y="3723"/>
                  <a:pt x="17884" y="3707"/>
                </a:cubicBezTo>
                <a:cubicBezTo>
                  <a:pt x="17849" y="3702"/>
                  <a:pt x="17818" y="3687"/>
                  <a:pt x="17782" y="3682"/>
                </a:cubicBezTo>
                <a:lnTo>
                  <a:pt x="17705" y="3667"/>
                </a:lnTo>
                <a:cubicBezTo>
                  <a:pt x="17654" y="3651"/>
                  <a:pt x="17603" y="3646"/>
                  <a:pt x="17552" y="3641"/>
                </a:cubicBezTo>
                <a:cubicBezTo>
                  <a:pt x="17532" y="3641"/>
                  <a:pt x="17511" y="3631"/>
                  <a:pt x="17491" y="3631"/>
                </a:cubicBezTo>
                <a:cubicBezTo>
                  <a:pt x="17450" y="3626"/>
                  <a:pt x="17404" y="3621"/>
                  <a:pt x="17353" y="3621"/>
                </a:cubicBezTo>
                <a:cubicBezTo>
                  <a:pt x="17332" y="3621"/>
                  <a:pt x="17307" y="3610"/>
                  <a:pt x="17286" y="3610"/>
                </a:cubicBezTo>
                <a:cubicBezTo>
                  <a:pt x="17230" y="3605"/>
                  <a:pt x="17174" y="3605"/>
                  <a:pt x="17123" y="3605"/>
                </a:cubicBezTo>
                <a:lnTo>
                  <a:pt x="17107" y="3605"/>
                </a:lnTo>
                <a:cubicBezTo>
                  <a:pt x="16928" y="3605"/>
                  <a:pt x="16760" y="3626"/>
                  <a:pt x="16591" y="3656"/>
                </a:cubicBezTo>
                <a:cubicBezTo>
                  <a:pt x="16463" y="3094"/>
                  <a:pt x="16202" y="2562"/>
                  <a:pt x="15814" y="2117"/>
                </a:cubicBezTo>
                <a:cubicBezTo>
                  <a:pt x="15804" y="2102"/>
                  <a:pt x="15793" y="2097"/>
                  <a:pt x="15788" y="2087"/>
                </a:cubicBezTo>
                <a:cubicBezTo>
                  <a:pt x="15747" y="2046"/>
                  <a:pt x="15717" y="2010"/>
                  <a:pt x="15676" y="1969"/>
                </a:cubicBezTo>
                <a:cubicBezTo>
                  <a:pt x="15666" y="1959"/>
                  <a:pt x="15660" y="1944"/>
                  <a:pt x="15645" y="1939"/>
                </a:cubicBezTo>
                <a:cubicBezTo>
                  <a:pt x="15599" y="1892"/>
                  <a:pt x="15548" y="1846"/>
                  <a:pt x="15507" y="1806"/>
                </a:cubicBezTo>
                <a:cubicBezTo>
                  <a:pt x="15492" y="1795"/>
                  <a:pt x="15487" y="1785"/>
                  <a:pt x="15471" y="1780"/>
                </a:cubicBezTo>
                <a:cubicBezTo>
                  <a:pt x="15435" y="1744"/>
                  <a:pt x="15395" y="1708"/>
                  <a:pt x="15354" y="1678"/>
                </a:cubicBezTo>
                <a:cubicBezTo>
                  <a:pt x="15333" y="1657"/>
                  <a:pt x="15313" y="1642"/>
                  <a:pt x="15287" y="1632"/>
                </a:cubicBezTo>
                <a:cubicBezTo>
                  <a:pt x="15257" y="1606"/>
                  <a:pt x="15226" y="1581"/>
                  <a:pt x="15190" y="1560"/>
                </a:cubicBezTo>
                <a:cubicBezTo>
                  <a:pt x="15164" y="1540"/>
                  <a:pt x="15149" y="1529"/>
                  <a:pt x="15124" y="1514"/>
                </a:cubicBezTo>
                <a:cubicBezTo>
                  <a:pt x="15088" y="1489"/>
                  <a:pt x="15052" y="1473"/>
                  <a:pt x="15021" y="1448"/>
                </a:cubicBezTo>
                <a:cubicBezTo>
                  <a:pt x="15001" y="1432"/>
                  <a:pt x="14975" y="1422"/>
                  <a:pt x="14955" y="1407"/>
                </a:cubicBezTo>
                <a:cubicBezTo>
                  <a:pt x="14904" y="1376"/>
                  <a:pt x="14853" y="1351"/>
                  <a:pt x="14801" y="1325"/>
                </a:cubicBezTo>
                <a:cubicBezTo>
                  <a:pt x="14796" y="1320"/>
                  <a:pt x="14781" y="1310"/>
                  <a:pt x="14776" y="1310"/>
                </a:cubicBezTo>
                <a:cubicBezTo>
                  <a:pt x="14587" y="1218"/>
                  <a:pt x="14387" y="1131"/>
                  <a:pt x="14188" y="1074"/>
                </a:cubicBezTo>
                <a:cubicBezTo>
                  <a:pt x="13849" y="971"/>
                  <a:pt x="13502" y="920"/>
                  <a:pt x="13158" y="920"/>
                </a:cubicBezTo>
                <a:cubicBezTo>
                  <a:pt x="12368" y="920"/>
                  <a:pt x="11596" y="1186"/>
                  <a:pt x="10972" y="1678"/>
                </a:cubicBezTo>
                <a:cubicBezTo>
                  <a:pt x="10844" y="1509"/>
                  <a:pt x="10711" y="1356"/>
                  <a:pt x="10563" y="1218"/>
                </a:cubicBezTo>
                <a:cubicBezTo>
                  <a:pt x="10558" y="1207"/>
                  <a:pt x="10553" y="1202"/>
                  <a:pt x="10548" y="1202"/>
                </a:cubicBezTo>
                <a:cubicBezTo>
                  <a:pt x="10497" y="1151"/>
                  <a:pt x="10445" y="1105"/>
                  <a:pt x="10394" y="1064"/>
                </a:cubicBezTo>
                <a:cubicBezTo>
                  <a:pt x="10379" y="1049"/>
                  <a:pt x="10369" y="1044"/>
                  <a:pt x="10353" y="1028"/>
                </a:cubicBezTo>
                <a:cubicBezTo>
                  <a:pt x="10302" y="988"/>
                  <a:pt x="10256" y="947"/>
                  <a:pt x="10205" y="911"/>
                </a:cubicBezTo>
                <a:cubicBezTo>
                  <a:pt x="10195" y="896"/>
                  <a:pt x="10180" y="890"/>
                  <a:pt x="10169" y="875"/>
                </a:cubicBezTo>
                <a:cubicBezTo>
                  <a:pt x="10113" y="834"/>
                  <a:pt x="10047" y="788"/>
                  <a:pt x="9990" y="747"/>
                </a:cubicBezTo>
                <a:cubicBezTo>
                  <a:pt x="9985" y="747"/>
                  <a:pt x="9985" y="742"/>
                  <a:pt x="9975" y="742"/>
                </a:cubicBezTo>
                <a:cubicBezTo>
                  <a:pt x="9914" y="696"/>
                  <a:pt x="9847" y="660"/>
                  <a:pt x="9781" y="614"/>
                </a:cubicBezTo>
                <a:cubicBezTo>
                  <a:pt x="9760" y="604"/>
                  <a:pt x="9740" y="594"/>
                  <a:pt x="9719" y="584"/>
                </a:cubicBezTo>
                <a:cubicBezTo>
                  <a:pt x="9679" y="558"/>
                  <a:pt x="9627" y="527"/>
                  <a:pt x="9581" y="502"/>
                </a:cubicBezTo>
                <a:cubicBezTo>
                  <a:pt x="9556" y="486"/>
                  <a:pt x="9530" y="476"/>
                  <a:pt x="9500" y="456"/>
                </a:cubicBezTo>
                <a:cubicBezTo>
                  <a:pt x="9454" y="435"/>
                  <a:pt x="9413" y="410"/>
                  <a:pt x="9372" y="389"/>
                </a:cubicBezTo>
                <a:cubicBezTo>
                  <a:pt x="9336" y="379"/>
                  <a:pt x="9310" y="364"/>
                  <a:pt x="9280" y="354"/>
                </a:cubicBezTo>
                <a:cubicBezTo>
                  <a:pt x="9234" y="333"/>
                  <a:pt x="9193" y="313"/>
                  <a:pt x="9152" y="302"/>
                </a:cubicBezTo>
                <a:cubicBezTo>
                  <a:pt x="9121" y="287"/>
                  <a:pt x="9096" y="277"/>
                  <a:pt x="9065" y="272"/>
                </a:cubicBezTo>
                <a:cubicBezTo>
                  <a:pt x="9014" y="251"/>
                  <a:pt x="8953" y="231"/>
                  <a:pt x="8901" y="210"/>
                </a:cubicBezTo>
                <a:cubicBezTo>
                  <a:pt x="8876" y="205"/>
                  <a:pt x="8850" y="195"/>
                  <a:pt x="8825" y="185"/>
                </a:cubicBezTo>
                <a:cubicBezTo>
                  <a:pt x="8763" y="170"/>
                  <a:pt x="8692" y="149"/>
                  <a:pt x="8620" y="129"/>
                </a:cubicBezTo>
                <a:lnTo>
                  <a:pt x="8528" y="108"/>
                </a:lnTo>
                <a:cubicBezTo>
                  <a:pt x="8482" y="98"/>
                  <a:pt x="8436" y="93"/>
                  <a:pt x="8385" y="77"/>
                </a:cubicBezTo>
                <a:cubicBezTo>
                  <a:pt x="8354" y="72"/>
                  <a:pt x="8313" y="67"/>
                  <a:pt x="8283" y="57"/>
                </a:cubicBezTo>
                <a:lnTo>
                  <a:pt x="8150" y="42"/>
                </a:lnTo>
                <a:cubicBezTo>
                  <a:pt x="8109" y="31"/>
                  <a:pt x="8078" y="26"/>
                  <a:pt x="8042" y="26"/>
                </a:cubicBezTo>
                <a:cubicBezTo>
                  <a:pt x="7996" y="21"/>
                  <a:pt x="7945" y="21"/>
                  <a:pt x="7899" y="16"/>
                </a:cubicBezTo>
                <a:cubicBezTo>
                  <a:pt x="7869" y="16"/>
                  <a:pt x="7828" y="6"/>
                  <a:pt x="7797" y="6"/>
                </a:cubicBezTo>
                <a:cubicBezTo>
                  <a:pt x="7741" y="1"/>
                  <a:pt x="7674" y="1"/>
                  <a:pt x="761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5"/>
          <p:cNvSpPr/>
          <p:nvPr/>
        </p:nvSpPr>
        <p:spPr>
          <a:xfrm>
            <a:off x="7977075" y="902978"/>
            <a:ext cx="672329" cy="374110"/>
          </a:xfrm>
          <a:custGeom>
            <a:rect b="b" l="l" r="r" t="t"/>
            <a:pathLst>
              <a:path extrusionOk="0" h="11121" w="19986">
                <a:moveTo>
                  <a:pt x="7557" y="1"/>
                </a:moveTo>
                <a:cubicBezTo>
                  <a:pt x="5471" y="1"/>
                  <a:pt x="3727" y="1483"/>
                  <a:pt x="3323" y="3447"/>
                </a:cubicBezTo>
                <a:cubicBezTo>
                  <a:pt x="3269" y="3444"/>
                  <a:pt x="3215" y="3443"/>
                  <a:pt x="3161" y="3443"/>
                </a:cubicBezTo>
                <a:cubicBezTo>
                  <a:pt x="2814" y="3443"/>
                  <a:pt x="2476" y="3499"/>
                  <a:pt x="2153" y="3605"/>
                </a:cubicBezTo>
                <a:cubicBezTo>
                  <a:pt x="1094" y="3963"/>
                  <a:pt x="256" y="4878"/>
                  <a:pt x="51" y="6059"/>
                </a:cubicBezTo>
                <a:cubicBezTo>
                  <a:pt x="41" y="6136"/>
                  <a:pt x="26" y="6213"/>
                  <a:pt x="21" y="6289"/>
                </a:cubicBezTo>
                <a:lnTo>
                  <a:pt x="21" y="6305"/>
                </a:lnTo>
                <a:cubicBezTo>
                  <a:pt x="5" y="6458"/>
                  <a:pt x="0" y="6612"/>
                  <a:pt x="5" y="6755"/>
                </a:cubicBezTo>
                <a:lnTo>
                  <a:pt x="5" y="6765"/>
                </a:lnTo>
                <a:cubicBezTo>
                  <a:pt x="26" y="7138"/>
                  <a:pt x="108" y="7506"/>
                  <a:pt x="256" y="7844"/>
                </a:cubicBezTo>
                <a:cubicBezTo>
                  <a:pt x="665" y="8795"/>
                  <a:pt x="1529" y="9526"/>
                  <a:pt x="2628" y="9715"/>
                </a:cubicBezTo>
                <a:cubicBezTo>
                  <a:pt x="2810" y="9749"/>
                  <a:pt x="2991" y="9762"/>
                  <a:pt x="3170" y="9762"/>
                </a:cubicBezTo>
                <a:cubicBezTo>
                  <a:pt x="3202" y="9762"/>
                  <a:pt x="3235" y="9762"/>
                  <a:pt x="3267" y="9761"/>
                </a:cubicBezTo>
                <a:cubicBezTo>
                  <a:pt x="3881" y="10400"/>
                  <a:pt x="4735" y="10794"/>
                  <a:pt x="5696" y="10794"/>
                </a:cubicBezTo>
                <a:cubicBezTo>
                  <a:pt x="6463" y="10794"/>
                  <a:pt x="7173" y="10538"/>
                  <a:pt x="7736" y="10109"/>
                </a:cubicBezTo>
                <a:cubicBezTo>
                  <a:pt x="8313" y="10732"/>
                  <a:pt x="9152" y="11121"/>
                  <a:pt x="10072" y="11121"/>
                </a:cubicBezTo>
                <a:cubicBezTo>
                  <a:pt x="11090" y="11121"/>
                  <a:pt x="11989" y="10651"/>
                  <a:pt x="12577" y="9914"/>
                </a:cubicBezTo>
                <a:cubicBezTo>
                  <a:pt x="13089" y="10267"/>
                  <a:pt x="13707" y="10472"/>
                  <a:pt x="14382" y="10472"/>
                </a:cubicBezTo>
                <a:cubicBezTo>
                  <a:pt x="15369" y="10472"/>
                  <a:pt x="16253" y="10022"/>
                  <a:pt x="16841" y="9321"/>
                </a:cubicBezTo>
                <a:cubicBezTo>
                  <a:pt x="16928" y="9326"/>
                  <a:pt x="17020" y="9331"/>
                  <a:pt x="17118" y="9331"/>
                </a:cubicBezTo>
                <a:cubicBezTo>
                  <a:pt x="18687" y="9331"/>
                  <a:pt x="19965" y="8053"/>
                  <a:pt x="19965" y="6484"/>
                </a:cubicBezTo>
                <a:cubicBezTo>
                  <a:pt x="19986" y="6034"/>
                  <a:pt x="19899" y="5635"/>
                  <a:pt x="19730" y="5277"/>
                </a:cubicBezTo>
                <a:cubicBezTo>
                  <a:pt x="19730" y="5277"/>
                  <a:pt x="19730" y="5267"/>
                  <a:pt x="19725" y="5262"/>
                </a:cubicBezTo>
                <a:cubicBezTo>
                  <a:pt x="19699" y="5206"/>
                  <a:pt x="19674" y="5154"/>
                  <a:pt x="19643" y="5103"/>
                </a:cubicBezTo>
                <a:cubicBezTo>
                  <a:pt x="19643" y="5103"/>
                  <a:pt x="19643" y="5098"/>
                  <a:pt x="19633" y="5098"/>
                </a:cubicBezTo>
                <a:cubicBezTo>
                  <a:pt x="19607" y="5047"/>
                  <a:pt x="19577" y="5001"/>
                  <a:pt x="19551" y="4955"/>
                </a:cubicBezTo>
                <a:lnTo>
                  <a:pt x="19510" y="4899"/>
                </a:lnTo>
                <a:cubicBezTo>
                  <a:pt x="19495" y="4868"/>
                  <a:pt x="19469" y="4832"/>
                  <a:pt x="19449" y="4802"/>
                </a:cubicBezTo>
                <a:cubicBezTo>
                  <a:pt x="19428" y="4776"/>
                  <a:pt x="19408" y="4745"/>
                  <a:pt x="19382" y="4720"/>
                </a:cubicBezTo>
                <a:cubicBezTo>
                  <a:pt x="19357" y="4689"/>
                  <a:pt x="19342" y="4664"/>
                  <a:pt x="19316" y="4628"/>
                </a:cubicBezTo>
                <a:cubicBezTo>
                  <a:pt x="19296" y="4602"/>
                  <a:pt x="19275" y="4587"/>
                  <a:pt x="19255" y="4561"/>
                </a:cubicBezTo>
                <a:cubicBezTo>
                  <a:pt x="19239" y="4541"/>
                  <a:pt x="19224" y="4520"/>
                  <a:pt x="19204" y="4500"/>
                </a:cubicBezTo>
                <a:cubicBezTo>
                  <a:pt x="19168" y="4459"/>
                  <a:pt x="19122" y="4413"/>
                  <a:pt x="19076" y="4372"/>
                </a:cubicBezTo>
                <a:cubicBezTo>
                  <a:pt x="19065" y="4362"/>
                  <a:pt x="19050" y="4347"/>
                  <a:pt x="19040" y="4341"/>
                </a:cubicBezTo>
                <a:cubicBezTo>
                  <a:pt x="19014" y="4316"/>
                  <a:pt x="18989" y="4295"/>
                  <a:pt x="18958" y="4270"/>
                </a:cubicBezTo>
                <a:cubicBezTo>
                  <a:pt x="18943" y="4260"/>
                  <a:pt x="18922" y="4244"/>
                  <a:pt x="18912" y="4234"/>
                </a:cubicBezTo>
                <a:cubicBezTo>
                  <a:pt x="18820" y="4163"/>
                  <a:pt x="18728" y="4091"/>
                  <a:pt x="18626" y="4030"/>
                </a:cubicBezTo>
                <a:cubicBezTo>
                  <a:pt x="18605" y="4014"/>
                  <a:pt x="18590" y="4009"/>
                  <a:pt x="18575" y="3999"/>
                </a:cubicBezTo>
                <a:cubicBezTo>
                  <a:pt x="18539" y="3978"/>
                  <a:pt x="18508" y="3958"/>
                  <a:pt x="18478" y="3948"/>
                </a:cubicBezTo>
                <a:lnTo>
                  <a:pt x="18437" y="3927"/>
                </a:lnTo>
                <a:cubicBezTo>
                  <a:pt x="18380" y="3897"/>
                  <a:pt x="18324" y="3871"/>
                  <a:pt x="18258" y="3846"/>
                </a:cubicBezTo>
                <a:cubicBezTo>
                  <a:pt x="18232" y="3830"/>
                  <a:pt x="18217" y="3825"/>
                  <a:pt x="18191" y="3810"/>
                </a:cubicBezTo>
                <a:cubicBezTo>
                  <a:pt x="18155" y="3800"/>
                  <a:pt x="18130" y="3784"/>
                  <a:pt x="18099" y="3779"/>
                </a:cubicBezTo>
                <a:lnTo>
                  <a:pt x="17987" y="3738"/>
                </a:lnTo>
                <a:cubicBezTo>
                  <a:pt x="17951" y="3728"/>
                  <a:pt x="17920" y="3723"/>
                  <a:pt x="17884" y="3707"/>
                </a:cubicBezTo>
                <a:cubicBezTo>
                  <a:pt x="17849" y="3702"/>
                  <a:pt x="17818" y="3687"/>
                  <a:pt x="17782" y="3682"/>
                </a:cubicBezTo>
                <a:lnTo>
                  <a:pt x="17705" y="3667"/>
                </a:lnTo>
                <a:cubicBezTo>
                  <a:pt x="17654" y="3651"/>
                  <a:pt x="17603" y="3646"/>
                  <a:pt x="17552" y="3641"/>
                </a:cubicBezTo>
                <a:cubicBezTo>
                  <a:pt x="17532" y="3641"/>
                  <a:pt x="17511" y="3631"/>
                  <a:pt x="17491" y="3631"/>
                </a:cubicBezTo>
                <a:cubicBezTo>
                  <a:pt x="17450" y="3626"/>
                  <a:pt x="17404" y="3621"/>
                  <a:pt x="17353" y="3621"/>
                </a:cubicBezTo>
                <a:cubicBezTo>
                  <a:pt x="17332" y="3621"/>
                  <a:pt x="17307" y="3610"/>
                  <a:pt x="17286" y="3610"/>
                </a:cubicBezTo>
                <a:cubicBezTo>
                  <a:pt x="17230" y="3605"/>
                  <a:pt x="17174" y="3605"/>
                  <a:pt x="17123" y="3605"/>
                </a:cubicBezTo>
                <a:lnTo>
                  <a:pt x="17107" y="3605"/>
                </a:lnTo>
                <a:cubicBezTo>
                  <a:pt x="16928" y="3605"/>
                  <a:pt x="16760" y="3626"/>
                  <a:pt x="16591" y="3656"/>
                </a:cubicBezTo>
                <a:cubicBezTo>
                  <a:pt x="16463" y="3094"/>
                  <a:pt x="16202" y="2562"/>
                  <a:pt x="15814" y="2117"/>
                </a:cubicBezTo>
                <a:cubicBezTo>
                  <a:pt x="15804" y="2102"/>
                  <a:pt x="15793" y="2097"/>
                  <a:pt x="15788" y="2087"/>
                </a:cubicBezTo>
                <a:cubicBezTo>
                  <a:pt x="15747" y="2046"/>
                  <a:pt x="15717" y="2010"/>
                  <a:pt x="15676" y="1969"/>
                </a:cubicBezTo>
                <a:cubicBezTo>
                  <a:pt x="15666" y="1959"/>
                  <a:pt x="15660" y="1944"/>
                  <a:pt x="15645" y="1939"/>
                </a:cubicBezTo>
                <a:cubicBezTo>
                  <a:pt x="15599" y="1892"/>
                  <a:pt x="15548" y="1846"/>
                  <a:pt x="15507" y="1806"/>
                </a:cubicBezTo>
                <a:cubicBezTo>
                  <a:pt x="15492" y="1795"/>
                  <a:pt x="15487" y="1785"/>
                  <a:pt x="15471" y="1780"/>
                </a:cubicBezTo>
                <a:cubicBezTo>
                  <a:pt x="15435" y="1744"/>
                  <a:pt x="15395" y="1708"/>
                  <a:pt x="15354" y="1678"/>
                </a:cubicBezTo>
                <a:cubicBezTo>
                  <a:pt x="15333" y="1657"/>
                  <a:pt x="15313" y="1642"/>
                  <a:pt x="15287" y="1632"/>
                </a:cubicBezTo>
                <a:cubicBezTo>
                  <a:pt x="15257" y="1606"/>
                  <a:pt x="15226" y="1581"/>
                  <a:pt x="15190" y="1560"/>
                </a:cubicBezTo>
                <a:cubicBezTo>
                  <a:pt x="15164" y="1540"/>
                  <a:pt x="15149" y="1529"/>
                  <a:pt x="15124" y="1514"/>
                </a:cubicBezTo>
                <a:cubicBezTo>
                  <a:pt x="15088" y="1489"/>
                  <a:pt x="15052" y="1473"/>
                  <a:pt x="15021" y="1448"/>
                </a:cubicBezTo>
                <a:cubicBezTo>
                  <a:pt x="15001" y="1432"/>
                  <a:pt x="14975" y="1422"/>
                  <a:pt x="14955" y="1407"/>
                </a:cubicBezTo>
                <a:cubicBezTo>
                  <a:pt x="14904" y="1376"/>
                  <a:pt x="14853" y="1351"/>
                  <a:pt x="14801" y="1325"/>
                </a:cubicBezTo>
                <a:cubicBezTo>
                  <a:pt x="14796" y="1320"/>
                  <a:pt x="14781" y="1310"/>
                  <a:pt x="14776" y="1310"/>
                </a:cubicBezTo>
                <a:cubicBezTo>
                  <a:pt x="14587" y="1218"/>
                  <a:pt x="14387" y="1131"/>
                  <a:pt x="14188" y="1074"/>
                </a:cubicBezTo>
                <a:cubicBezTo>
                  <a:pt x="13849" y="971"/>
                  <a:pt x="13502" y="920"/>
                  <a:pt x="13158" y="920"/>
                </a:cubicBezTo>
                <a:cubicBezTo>
                  <a:pt x="12368" y="920"/>
                  <a:pt x="11596" y="1186"/>
                  <a:pt x="10972" y="1678"/>
                </a:cubicBezTo>
                <a:cubicBezTo>
                  <a:pt x="10844" y="1509"/>
                  <a:pt x="10711" y="1356"/>
                  <a:pt x="10563" y="1218"/>
                </a:cubicBezTo>
                <a:cubicBezTo>
                  <a:pt x="10558" y="1207"/>
                  <a:pt x="10553" y="1202"/>
                  <a:pt x="10548" y="1202"/>
                </a:cubicBezTo>
                <a:cubicBezTo>
                  <a:pt x="10497" y="1151"/>
                  <a:pt x="10445" y="1105"/>
                  <a:pt x="10394" y="1064"/>
                </a:cubicBezTo>
                <a:cubicBezTo>
                  <a:pt x="10379" y="1049"/>
                  <a:pt x="10369" y="1044"/>
                  <a:pt x="10353" y="1028"/>
                </a:cubicBezTo>
                <a:cubicBezTo>
                  <a:pt x="10302" y="988"/>
                  <a:pt x="10256" y="947"/>
                  <a:pt x="10205" y="911"/>
                </a:cubicBezTo>
                <a:cubicBezTo>
                  <a:pt x="10195" y="896"/>
                  <a:pt x="10180" y="890"/>
                  <a:pt x="10169" y="875"/>
                </a:cubicBezTo>
                <a:cubicBezTo>
                  <a:pt x="10113" y="834"/>
                  <a:pt x="10047" y="788"/>
                  <a:pt x="9990" y="747"/>
                </a:cubicBezTo>
                <a:cubicBezTo>
                  <a:pt x="9985" y="747"/>
                  <a:pt x="9985" y="742"/>
                  <a:pt x="9975" y="742"/>
                </a:cubicBezTo>
                <a:cubicBezTo>
                  <a:pt x="9914" y="696"/>
                  <a:pt x="9847" y="660"/>
                  <a:pt x="9781" y="614"/>
                </a:cubicBezTo>
                <a:cubicBezTo>
                  <a:pt x="9760" y="604"/>
                  <a:pt x="9740" y="594"/>
                  <a:pt x="9719" y="584"/>
                </a:cubicBezTo>
                <a:cubicBezTo>
                  <a:pt x="9679" y="558"/>
                  <a:pt x="9627" y="527"/>
                  <a:pt x="9581" y="502"/>
                </a:cubicBezTo>
                <a:cubicBezTo>
                  <a:pt x="9556" y="486"/>
                  <a:pt x="9530" y="476"/>
                  <a:pt x="9500" y="456"/>
                </a:cubicBezTo>
                <a:cubicBezTo>
                  <a:pt x="9454" y="435"/>
                  <a:pt x="9413" y="410"/>
                  <a:pt x="9372" y="389"/>
                </a:cubicBezTo>
                <a:cubicBezTo>
                  <a:pt x="9336" y="379"/>
                  <a:pt x="9310" y="364"/>
                  <a:pt x="9280" y="354"/>
                </a:cubicBezTo>
                <a:cubicBezTo>
                  <a:pt x="9234" y="333"/>
                  <a:pt x="9193" y="313"/>
                  <a:pt x="9152" y="302"/>
                </a:cubicBezTo>
                <a:cubicBezTo>
                  <a:pt x="9121" y="287"/>
                  <a:pt x="9096" y="277"/>
                  <a:pt x="9065" y="272"/>
                </a:cubicBezTo>
                <a:cubicBezTo>
                  <a:pt x="9014" y="251"/>
                  <a:pt x="8953" y="231"/>
                  <a:pt x="8901" y="210"/>
                </a:cubicBezTo>
                <a:cubicBezTo>
                  <a:pt x="8876" y="205"/>
                  <a:pt x="8850" y="195"/>
                  <a:pt x="8825" y="185"/>
                </a:cubicBezTo>
                <a:cubicBezTo>
                  <a:pt x="8763" y="170"/>
                  <a:pt x="8692" y="149"/>
                  <a:pt x="8620" y="129"/>
                </a:cubicBezTo>
                <a:lnTo>
                  <a:pt x="8528" y="108"/>
                </a:lnTo>
                <a:cubicBezTo>
                  <a:pt x="8482" y="98"/>
                  <a:pt x="8436" y="93"/>
                  <a:pt x="8385" y="77"/>
                </a:cubicBezTo>
                <a:cubicBezTo>
                  <a:pt x="8354" y="72"/>
                  <a:pt x="8313" y="67"/>
                  <a:pt x="8283" y="57"/>
                </a:cubicBezTo>
                <a:lnTo>
                  <a:pt x="8150" y="42"/>
                </a:lnTo>
                <a:cubicBezTo>
                  <a:pt x="8109" y="31"/>
                  <a:pt x="8078" y="26"/>
                  <a:pt x="8042" y="26"/>
                </a:cubicBezTo>
                <a:cubicBezTo>
                  <a:pt x="7996" y="21"/>
                  <a:pt x="7945" y="21"/>
                  <a:pt x="7899" y="16"/>
                </a:cubicBezTo>
                <a:cubicBezTo>
                  <a:pt x="7869" y="16"/>
                  <a:pt x="7828" y="6"/>
                  <a:pt x="7797" y="6"/>
                </a:cubicBezTo>
                <a:cubicBezTo>
                  <a:pt x="7741" y="1"/>
                  <a:pt x="7674" y="1"/>
                  <a:pt x="761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>
              <a:srgbClr val="000000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5"/>
          <p:cNvSpPr/>
          <p:nvPr/>
        </p:nvSpPr>
        <p:spPr>
          <a:xfrm rot="-8428091">
            <a:off x="1226464" y="845115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5"/>
          <p:cNvSpPr/>
          <p:nvPr/>
        </p:nvSpPr>
        <p:spPr>
          <a:xfrm rot="-7746769">
            <a:off x="615533" y="3883981"/>
            <a:ext cx="100197" cy="126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5"/>
          <p:cNvSpPr/>
          <p:nvPr/>
        </p:nvSpPr>
        <p:spPr>
          <a:xfrm rot="8910369">
            <a:off x="176695" y="2056847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5"/>
          <p:cNvSpPr/>
          <p:nvPr/>
        </p:nvSpPr>
        <p:spPr>
          <a:xfrm rot="8910650">
            <a:off x="353189" y="212580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5"/>
          <p:cNvSpPr/>
          <p:nvPr/>
        </p:nvSpPr>
        <p:spPr>
          <a:xfrm rot="-7746769">
            <a:off x="8457558" y="3997056"/>
            <a:ext cx="100197" cy="126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5"/>
          <p:cNvSpPr/>
          <p:nvPr/>
        </p:nvSpPr>
        <p:spPr>
          <a:xfrm rot="8910369">
            <a:off x="8851645" y="2113472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5"/>
          <p:cNvSpPr/>
          <p:nvPr/>
        </p:nvSpPr>
        <p:spPr>
          <a:xfrm rot="8910650">
            <a:off x="8118639" y="175167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5"/>
          <p:cNvSpPr/>
          <p:nvPr/>
        </p:nvSpPr>
        <p:spPr>
          <a:xfrm rot="-8428091">
            <a:off x="8734714" y="1043340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6"/>
          <p:cNvSpPr txBox="1"/>
          <p:nvPr>
            <p:ph type="title"/>
          </p:nvPr>
        </p:nvSpPr>
        <p:spPr>
          <a:xfrm>
            <a:off x="716800" y="445025"/>
            <a:ext cx="771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323" name="Google Shape;323;p6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flipH="1"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6"/>
          <p:cNvSpPr/>
          <p:nvPr/>
        </p:nvSpPr>
        <p:spPr>
          <a:xfrm flipH="1" rot="6323794">
            <a:off x="8604166" y="2030067"/>
            <a:ext cx="123246" cy="155246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6"/>
          <p:cNvSpPr/>
          <p:nvPr/>
        </p:nvSpPr>
        <p:spPr>
          <a:xfrm flipH="1" rot="-8910369">
            <a:off x="8894584" y="460360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6"/>
          <p:cNvSpPr/>
          <p:nvPr/>
        </p:nvSpPr>
        <p:spPr>
          <a:xfrm flipH="1" rot="7746769">
            <a:off x="8824572" y="3686781"/>
            <a:ext cx="100197" cy="126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6"/>
          <p:cNvSpPr/>
          <p:nvPr/>
        </p:nvSpPr>
        <p:spPr>
          <a:xfrm flipH="1" rot="8651561">
            <a:off x="6753053" y="4981111"/>
            <a:ext cx="584628" cy="237735"/>
          </a:xfrm>
          <a:custGeom>
            <a:rect b="b" l="l" r="r" t="t"/>
            <a:pathLst>
              <a:path extrusionOk="0" h="17741" w="43628">
                <a:moveTo>
                  <a:pt x="22026" y="1"/>
                </a:moveTo>
                <a:cubicBezTo>
                  <a:pt x="20390" y="404"/>
                  <a:pt x="18790" y="931"/>
                  <a:pt x="17256" y="1555"/>
                </a:cubicBezTo>
                <a:cubicBezTo>
                  <a:pt x="9878" y="4587"/>
                  <a:pt x="3774" y="10098"/>
                  <a:pt x="1" y="17062"/>
                </a:cubicBezTo>
                <a:cubicBezTo>
                  <a:pt x="573" y="17276"/>
                  <a:pt x="1166" y="17445"/>
                  <a:pt x="1765" y="17552"/>
                </a:cubicBezTo>
                <a:cubicBezTo>
                  <a:pt x="2392" y="17669"/>
                  <a:pt x="3030" y="17726"/>
                  <a:pt x="3668" y="17726"/>
                </a:cubicBezTo>
                <a:cubicBezTo>
                  <a:pt x="5938" y="17726"/>
                  <a:pt x="8210" y="17002"/>
                  <a:pt x="10042" y="15661"/>
                </a:cubicBezTo>
                <a:cubicBezTo>
                  <a:pt x="12225" y="17015"/>
                  <a:pt x="14793" y="17740"/>
                  <a:pt x="17361" y="17740"/>
                </a:cubicBezTo>
                <a:cubicBezTo>
                  <a:pt x="17836" y="17740"/>
                  <a:pt x="18312" y="17715"/>
                  <a:pt x="18785" y="17665"/>
                </a:cubicBezTo>
                <a:cubicBezTo>
                  <a:pt x="21817" y="17353"/>
                  <a:pt x="24721" y="15998"/>
                  <a:pt x="26919" y="13897"/>
                </a:cubicBezTo>
                <a:cubicBezTo>
                  <a:pt x="28120" y="14917"/>
                  <a:pt x="29691" y="15481"/>
                  <a:pt x="31265" y="15481"/>
                </a:cubicBezTo>
                <a:cubicBezTo>
                  <a:pt x="31561" y="15481"/>
                  <a:pt x="31856" y="15461"/>
                  <a:pt x="32150" y="15420"/>
                </a:cubicBezTo>
                <a:cubicBezTo>
                  <a:pt x="34000" y="15165"/>
                  <a:pt x="35728" y="14086"/>
                  <a:pt x="36761" y="12527"/>
                </a:cubicBezTo>
                <a:cubicBezTo>
                  <a:pt x="37415" y="12968"/>
                  <a:pt x="38186" y="13173"/>
                  <a:pt x="38966" y="13173"/>
                </a:cubicBezTo>
                <a:cubicBezTo>
                  <a:pt x="40291" y="13173"/>
                  <a:pt x="41642" y="12580"/>
                  <a:pt x="42482" y="11540"/>
                </a:cubicBezTo>
                <a:cubicBezTo>
                  <a:pt x="43300" y="10528"/>
                  <a:pt x="43628" y="9198"/>
                  <a:pt x="43495" y="7895"/>
                </a:cubicBezTo>
                <a:cubicBezTo>
                  <a:pt x="43418" y="7071"/>
                  <a:pt x="43162" y="6258"/>
                  <a:pt x="42728" y="5548"/>
                </a:cubicBezTo>
                <a:cubicBezTo>
                  <a:pt x="41818" y="4065"/>
                  <a:pt x="40279" y="3058"/>
                  <a:pt x="38643" y="2465"/>
                </a:cubicBezTo>
                <a:cubicBezTo>
                  <a:pt x="37007" y="1867"/>
                  <a:pt x="35263" y="1652"/>
                  <a:pt x="33535" y="1432"/>
                </a:cubicBezTo>
                <a:cubicBezTo>
                  <a:pt x="29701" y="962"/>
                  <a:pt x="25861" y="481"/>
                  <a:pt x="220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17340000" dist="28575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6"/>
          <p:cNvSpPr/>
          <p:nvPr/>
        </p:nvSpPr>
        <p:spPr>
          <a:xfrm flipH="1" rot="8100000">
            <a:off x="7713337" y="4519694"/>
            <a:ext cx="800086" cy="325349"/>
          </a:xfrm>
          <a:custGeom>
            <a:rect b="b" l="l" r="r" t="t"/>
            <a:pathLst>
              <a:path extrusionOk="0" h="17741" w="43628">
                <a:moveTo>
                  <a:pt x="22026" y="1"/>
                </a:moveTo>
                <a:cubicBezTo>
                  <a:pt x="20390" y="404"/>
                  <a:pt x="18790" y="931"/>
                  <a:pt x="17256" y="1555"/>
                </a:cubicBezTo>
                <a:cubicBezTo>
                  <a:pt x="9878" y="4587"/>
                  <a:pt x="3774" y="10098"/>
                  <a:pt x="1" y="17062"/>
                </a:cubicBezTo>
                <a:cubicBezTo>
                  <a:pt x="573" y="17276"/>
                  <a:pt x="1166" y="17445"/>
                  <a:pt x="1765" y="17552"/>
                </a:cubicBezTo>
                <a:cubicBezTo>
                  <a:pt x="2392" y="17669"/>
                  <a:pt x="3030" y="17726"/>
                  <a:pt x="3668" y="17726"/>
                </a:cubicBezTo>
                <a:cubicBezTo>
                  <a:pt x="5938" y="17726"/>
                  <a:pt x="8210" y="17002"/>
                  <a:pt x="10042" y="15661"/>
                </a:cubicBezTo>
                <a:cubicBezTo>
                  <a:pt x="12225" y="17015"/>
                  <a:pt x="14793" y="17740"/>
                  <a:pt x="17361" y="17740"/>
                </a:cubicBezTo>
                <a:cubicBezTo>
                  <a:pt x="17836" y="17740"/>
                  <a:pt x="18312" y="17715"/>
                  <a:pt x="18785" y="17665"/>
                </a:cubicBezTo>
                <a:cubicBezTo>
                  <a:pt x="21817" y="17353"/>
                  <a:pt x="24721" y="15998"/>
                  <a:pt x="26919" y="13897"/>
                </a:cubicBezTo>
                <a:cubicBezTo>
                  <a:pt x="28120" y="14917"/>
                  <a:pt x="29691" y="15481"/>
                  <a:pt x="31265" y="15481"/>
                </a:cubicBezTo>
                <a:cubicBezTo>
                  <a:pt x="31561" y="15481"/>
                  <a:pt x="31856" y="15461"/>
                  <a:pt x="32150" y="15420"/>
                </a:cubicBezTo>
                <a:cubicBezTo>
                  <a:pt x="34000" y="15165"/>
                  <a:pt x="35728" y="14086"/>
                  <a:pt x="36761" y="12527"/>
                </a:cubicBezTo>
                <a:cubicBezTo>
                  <a:pt x="37415" y="12968"/>
                  <a:pt x="38186" y="13173"/>
                  <a:pt x="38966" y="13173"/>
                </a:cubicBezTo>
                <a:cubicBezTo>
                  <a:pt x="40291" y="13173"/>
                  <a:pt x="41642" y="12580"/>
                  <a:pt x="42482" y="11540"/>
                </a:cubicBezTo>
                <a:cubicBezTo>
                  <a:pt x="43300" y="10528"/>
                  <a:pt x="43628" y="9198"/>
                  <a:pt x="43495" y="7895"/>
                </a:cubicBezTo>
                <a:cubicBezTo>
                  <a:pt x="43418" y="7071"/>
                  <a:pt x="43162" y="6258"/>
                  <a:pt x="42728" y="5548"/>
                </a:cubicBezTo>
                <a:cubicBezTo>
                  <a:pt x="41818" y="4065"/>
                  <a:pt x="40279" y="3058"/>
                  <a:pt x="38643" y="2465"/>
                </a:cubicBezTo>
                <a:cubicBezTo>
                  <a:pt x="37007" y="1867"/>
                  <a:pt x="35263" y="1652"/>
                  <a:pt x="33535" y="1432"/>
                </a:cubicBezTo>
                <a:cubicBezTo>
                  <a:pt x="29701" y="962"/>
                  <a:pt x="25861" y="481"/>
                  <a:pt x="220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17340000" dist="28575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6"/>
          <p:cNvSpPr/>
          <p:nvPr/>
        </p:nvSpPr>
        <p:spPr>
          <a:xfrm flipH="1">
            <a:off x="7105645" y="4215450"/>
            <a:ext cx="2088514" cy="955712"/>
          </a:xfrm>
          <a:custGeom>
            <a:rect b="b" l="l" r="r" t="t"/>
            <a:pathLst>
              <a:path extrusionOk="0" h="36415" w="79570">
                <a:moveTo>
                  <a:pt x="13656" y="0"/>
                </a:moveTo>
                <a:cubicBezTo>
                  <a:pt x="7235" y="0"/>
                  <a:pt x="256" y="4936"/>
                  <a:pt x="256" y="4936"/>
                </a:cubicBezTo>
                <a:lnTo>
                  <a:pt x="0" y="36414"/>
                </a:lnTo>
                <a:lnTo>
                  <a:pt x="79569" y="36414"/>
                </a:lnTo>
                <a:lnTo>
                  <a:pt x="71865" y="29231"/>
                </a:lnTo>
                <a:cubicBezTo>
                  <a:pt x="67867" y="25503"/>
                  <a:pt x="62620" y="23417"/>
                  <a:pt x="57186" y="23417"/>
                </a:cubicBezTo>
                <a:cubicBezTo>
                  <a:pt x="56740" y="23417"/>
                  <a:pt x="56294" y="23431"/>
                  <a:pt x="55846" y="23459"/>
                </a:cubicBezTo>
                <a:cubicBezTo>
                  <a:pt x="54987" y="23510"/>
                  <a:pt x="54210" y="23612"/>
                  <a:pt x="53576" y="23781"/>
                </a:cubicBezTo>
                <a:cubicBezTo>
                  <a:pt x="51815" y="24240"/>
                  <a:pt x="50149" y="24445"/>
                  <a:pt x="48578" y="24445"/>
                </a:cubicBezTo>
                <a:cubicBezTo>
                  <a:pt x="38332" y="24445"/>
                  <a:pt x="32153" y="15743"/>
                  <a:pt x="30308" y="12303"/>
                </a:cubicBezTo>
                <a:cubicBezTo>
                  <a:pt x="28176" y="8335"/>
                  <a:pt x="22082" y="1106"/>
                  <a:pt x="15282" y="114"/>
                </a:cubicBezTo>
                <a:cubicBezTo>
                  <a:pt x="14747" y="36"/>
                  <a:pt x="14204" y="0"/>
                  <a:pt x="1365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6"/>
          <p:cNvSpPr/>
          <p:nvPr/>
        </p:nvSpPr>
        <p:spPr>
          <a:xfrm flipH="1">
            <a:off x="7410690" y="4542448"/>
            <a:ext cx="1783469" cy="628679"/>
          </a:xfrm>
          <a:custGeom>
            <a:rect b="b" l="l" r="r" t="t"/>
            <a:pathLst>
              <a:path extrusionOk="0" h="23639" w="67054">
                <a:moveTo>
                  <a:pt x="9948" y="1"/>
                </a:moveTo>
                <a:cubicBezTo>
                  <a:pt x="4490" y="1"/>
                  <a:pt x="0" y="1224"/>
                  <a:pt x="0" y="1224"/>
                </a:cubicBezTo>
                <a:lnTo>
                  <a:pt x="16" y="23638"/>
                </a:lnTo>
                <a:lnTo>
                  <a:pt x="67054" y="23638"/>
                </a:lnTo>
                <a:lnTo>
                  <a:pt x="53536" y="16920"/>
                </a:lnTo>
                <a:cubicBezTo>
                  <a:pt x="50647" y="15485"/>
                  <a:pt x="47462" y="14708"/>
                  <a:pt x="44236" y="14708"/>
                </a:cubicBezTo>
                <a:cubicBezTo>
                  <a:pt x="43990" y="14708"/>
                  <a:pt x="43745" y="14713"/>
                  <a:pt x="43499" y="14722"/>
                </a:cubicBezTo>
                <a:cubicBezTo>
                  <a:pt x="43256" y="14731"/>
                  <a:pt x="43016" y="14735"/>
                  <a:pt x="42780" y="14735"/>
                </a:cubicBezTo>
                <a:cubicBezTo>
                  <a:pt x="32500" y="14735"/>
                  <a:pt x="28628" y="6298"/>
                  <a:pt x="21116" y="2359"/>
                </a:cubicBezTo>
                <a:cubicBezTo>
                  <a:pt x="17659" y="545"/>
                  <a:pt x="13588" y="1"/>
                  <a:pt x="994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6"/>
          <p:cNvSpPr/>
          <p:nvPr/>
        </p:nvSpPr>
        <p:spPr>
          <a:xfrm flipH="1">
            <a:off x="8025401" y="4729932"/>
            <a:ext cx="1168764" cy="441210"/>
          </a:xfrm>
          <a:custGeom>
            <a:rect b="b" l="l" r="r" t="t"/>
            <a:pathLst>
              <a:path extrusionOk="0" h="18336" w="48572">
                <a:moveTo>
                  <a:pt x="12395" y="1"/>
                </a:moveTo>
                <a:cubicBezTo>
                  <a:pt x="5264" y="1"/>
                  <a:pt x="31" y="2184"/>
                  <a:pt x="31" y="2184"/>
                </a:cubicBezTo>
                <a:cubicBezTo>
                  <a:pt x="31" y="6259"/>
                  <a:pt x="1" y="18335"/>
                  <a:pt x="1" y="18335"/>
                </a:cubicBezTo>
                <a:lnTo>
                  <a:pt x="48572" y="18335"/>
                </a:lnTo>
                <a:cubicBezTo>
                  <a:pt x="46281" y="15196"/>
                  <a:pt x="35340" y="6259"/>
                  <a:pt x="23228" y="1852"/>
                </a:cubicBezTo>
                <a:cubicBezTo>
                  <a:pt x="19430" y="472"/>
                  <a:pt x="15708" y="1"/>
                  <a:pt x="123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2" name="Google Shape;332;p6"/>
          <p:cNvGrpSpPr/>
          <p:nvPr/>
        </p:nvGrpSpPr>
        <p:grpSpPr>
          <a:xfrm flipH="1">
            <a:off x="-269025" y="-722768"/>
            <a:ext cx="1783385" cy="1740486"/>
            <a:chOff x="6620927" y="-522346"/>
            <a:chExt cx="2725221" cy="2659667"/>
          </a:xfrm>
        </p:grpSpPr>
        <p:grpSp>
          <p:nvGrpSpPr>
            <p:cNvPr id="333" name="Google Shape;333;p6"/>
            <p:cNvGrpSpPr/>
            <p:nvPr/>
          </p:nvGrpSpPr>
          <p:grpSpPr>
            <a:xfrm rot="1562873">
              <a:off x="6941372" y="-163316"/>
              <a:ext cx="2084330" cy="1941606"/>
              <a:chOff x="5650096" y="236970"/>
              <a:chExt cx="1383845" cy="1289086"/>
            </a:xfrm>
          </p:grpSpPr>
          <p:sp>
            <p:nvSpPr>
              <p:cNvPr id="334" name="Google Shape;334;p6"/>
              <p:cNvSpPr/>
              <p:nvPr/>
            </p:nvSpPr>
            <p:spPr>
              <a:xfrm>
                <a:off x="5650096" y="236970"/>
                <a:ext cx="1383845" cy="1289086"/>
              </a:xfrm>
              <a:custGeom>
                <a:rect b="b" l="l" r="r" t="t"/>
                <a:pathLst>
                  <a:path extrusionOk="0" h="21018" w="22563">
                    <a:moveTo>
                      <a:pt x="20851" y="1"/>
                    </a:moveTo>
                    <a:cubicBezTo>
                      <a:pt x="20679" y="1"/>
                      <a:pt x="20526" y="102"/>
                      <a:pt x="20385" y="337"/>
                    </a:cubicBezTo>
                    <a:cubicBezTo>
                      <a:pt x="20063" y="859"/>
                      <a:pt x="20104" y="2024"/>
                      <a:pt x="19909" y="2658"/>
                    </a:cubicBezTo>
                    <a:cubicBezTo>
                      <a:pt x="19695" y="3384"/>
                      <a:pt x="19413" y="4095"/>
                      <a:pt x="19081" y="4780"/>
                    </a:cubicBezTo>
                    <a:cubicBezTo>
                      <a:pt x="17716" y="7582"/>
                      <a:pt x="15533" y="9959"/>
                      <a:pt x="13022" y="11789"/>
                    </a:cubicBezTo>
                    <a:cubicBezTo>
                      <a:pt x="9137" y="14607"/>
                      <a:pt x="4535" y="16243"/>
                      <a:pt x="0" y="17833"/>
                    </a:cubicBezTo>
                    <a:cubicBezTo>
                      <a:pt x="4085" y="16800"/>
                      <a:pt x="8170" y="15634"/>
                      <a:pt x="11928" y="13737"/>
                    </a:cubicBezTo>
                    <a:cubicBezTo>
                      <a:pt x="12133" y="13635"/>
                      <a:pt x="12332" y="13533"/>
                      <a:pt x="12537" y="13425"/>
                    </a:cubicBezTo>
                    <a:lnTo>
                      <a:pt x="12537" y="13425"/>
                    </a:lnTo>
                    <a:cubicBezTo>
                      <a:pt x="12527" y="14847"/>
                      <a:pt x="12440" y="16299"/>
                      <a:pt x="11801" y="17562"/>
                    </a:cubicBezTo>
                    <a:cubicBezTo>
                      <a:pt x="11034" y="19060"/>
                      <a:pt x="9582" y="20072"/>
                      <a:pt x="8191" y="21018"/>
                    </a:cubicBezTo>
                    <a:cubicBezTo>
                      <a:pt x="9863" y="20435"/>
                      <a:pt x="11325" y="19274"/>
                      <a:pt x="12261" y="17771"/>
                    </a:cubicBezTo>
                    <a:cubicBezTo>
                      <a:pt x="13155" y="16340"/>
                      <a:pt x="13564" y="14612"/>
                      <a:pt x="13416" y="12940"/>
                    </a:cubicBezTo>
                    <a:cubicBezTo>
                      <a:pt x="16601" y="11104"/>
                      <a:pt x="19449" y="8676"/>
                      <a:pt x="21392" y="5588"/>
                    </a:cubicBezTo>
                    <a:cubicBezTo>
                      <a:pt x="22021" y="4601"/>
                      <a:pt x="22563" y="3476"/>
                      <a:pt x="22491" y="2305"/>
                    </a:cubicBezTo>
                    <a:cubicBezTo>
                      <a:pt x="22455" y="1646"/>
                      <a:pt x="22159" y="961"/>
                      <a:pt x="21683" y="501"/>
                    </a:cubicBezTo>
                    <a:cubicBezTo>
                      <a:pt x="21362" y="197"/>
                      <a:pt x="21089" y="1"/>
                      <a:pt x="208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6"/>
              <p:cNvSpPr/>
              <p:nvPr/>
            </p:nvSpPr>
            <p:spPr>
              <a:xfrm>
                <a:off x="5926963" y="1223497"/>
                <a:ext cx="154681" cy="119844"/>
              </a:xfrm>
              <a:custGeom>
                <a:rect b="b" l="l" r="r" t="t"/>
                <a:pathLst>
                  <a:path extrusionOk="0" h="1954" w="2522">
                    <a:moveTo>
                      <a:pt x="972" y="0"/>
                    </a:moveTo>
                    <a:cubicBezTo>
                      <a:pt x="972" y="0"/>
                      <a:pt x="384" y="286"/>
                      <a:pt x="195" y="823"/>
                    </a:cubicBezTo>
                    <a:cubicBezTo>
                      <a:pt x="1" y="1365"/>
                      <a:pt x="282" y="1953"/>
                      <a:pt x="282" y="1953"/>
                    </a:cubicBezTo>
                    <a:cubicBezTo>
                      <a:pt x="282" y="1953"/>
                      <a:pt x="870" y="1667"/>
                      <a:pt x="1064" y="1130"/>
                    </a:cubicBezTo>
                    <a:cubicBezTo>
                      <a:pt x="1126" y="946"/>
                      <a:pt x="1141" y="762"/>
                      <a:pt x="1126" y="593"/>
                    </a:cubicBezTo>
                    <a:lnTo>
                      <a:pt x="1126" y="593"/>
                    </a:lnTo>
                    <a:cubicBezTo>
                      <a:pt x="1197" y="747"/>
                      <a:pt x="1300" y="905"/>
                      <a:pt x="1438" y="1043"/>
                    </a:cubicBezTo>
                    <a:cubicBezTo>
                      <a:pt x="1799" y="1366"/>
                      <a:pt x="2321" y="1392"/>
                      <a:pt x="2476" y="1392"/>
                    </a:cubicBezTo>
                    <a:cubicBezTo>
                      <a:pt x="2505" y="1392"/>
                      <a:pt x="2521" y="1391"/>
                      <a:pt x="2521" y="1391"/>
                    </a:cubicBezTo>
                    <a:cubicBezTo>
                      <a:pt x="2521" y="1391"/>
                      <a:pt x="2475" y="741"/>
                      <a:pt x="2046" y="358"/>
                    </a:cubicBezTo>
                    <a:cubicBezTo>
                      <a:pt x="1653" y="10"/>
                      <a:pt x="1072" y="5"/>
                      <a:pt x="979" y="5"/>
                    </a:cubicBezTo>
                    <a:cubicBezTo>
                      <a:pt x="976" y="5"/>
                      <a:pt x="974" y="5"/>
                      <a:pt x="972" y="5"/>
                    </a:cubicBezTo>
                    <a:lnTo>
                      <a:pt x="97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6"/>
              <p:cNvSpPr/>
              <p:nvPr/>
            </p:nvSpPr>
            <p:spPr>
              <a:xfrm>
                <a:off x="6413352" y="1241407"/>
                <a:ext cx="131804" cy="150510"/>
              </a:xfrm>
              <a:custGeom>
                <a:rect b="b" l="l" r="r" t="t"/>
                <a:pathLst>
                  <a:path extrusionOk="0" h="2454" w="2149">
                    <a:moveTo>
                      <a:pt x="1254" y="0"/>
                    </a:moveTo>
                    <a:cubicBezTo>
                      <a:pt x="1184" y="0"/>
                      <a:pt x="1111" y="6"/>
                      <a:pt x="1039" y="20"/>
                    </a:cubicBezTo>
                    <a:cubicBezTo>
                      <a:pt x="471" y="127"/>
                      <a:pt x="93" y="674"/>
                      <a:pt x="93" y="674"/>
                    </a:cubicBezTo>
                    <a:cubicBezTo>
                      <a:pt x="93" y="674"/>
                      <a:pt x="98" y="680"/>
                      <a:pt x="113" y="685"/>
                    </a:cubicBezTo>
                    <a:cubicBezTo>
                      <a:pt x="88" y="802"/>
                      <a:pt x="1" y="1365"/>
                      <a:pt x="272" y="1804"/>
                    </a:cubicBezTo>
                    <a:cubicBezTo>
                      <a:pt x="578" y="2295"/>
                      <a:pt x="1223" y="2454"/>
                      <a:pt x="1223" y="2454"/>
                    </a:cubicBezTo>
                    <a:cubicBezTo>
                      <a:pt x="1223" y="2454"/>
                      <a:pt x="1371" y="1809"/>
                      <a:pt x="1064" y="1313"/>
                    </a:cubicBezTo>
                    <a:cubicBezTo>
                      <a:pt x="962" y="1145"/>
                      <a:pt x="814" y="1012"/>
                      <a:pt x="665" y="915"/>
                    </a:cubicBezTo>
                    <a:lnTo>
                      <a:pt x="665" y="915"/>
                    </a:lnTo>
                    <a:cubicBezTo>
                      <a:pt x="772" y="937"/>
                      <a:pt x="885" y="954"/>
                      <a:pt x="1000" y="954"/>
                    </a:cubicBezTo>
                    <a:cubicBezTo>
                      <a:pt x="1067" y="954"/>
                      <a:pt x="1135" y="948"/>
                      <a:pt x="1202" y="935"/>
                    </a:cubicBezTo>
                    <a:cubicBezTo>
                      <a:pt x="1775" y="823"/>
                      <a:pt x="2148" y="281"/>
                      <a:pt x="2148" y="281"/>
                    </a:cubicBezTo>
                    <a:cubicBezTo>
                      <a:pt x="2148" y="281"/>
                      <a:pt x="1739" y="0"/>
                      <a:pt x="12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6"/>
              <p:cNvSpPr/>
              <p:nvPr/>
            </p:nvSpPr>
            <p:spPr>
              <a:xfrm>
                <a:off x="6360052" y="818005"/>
                <a:ext cx="145235" cy="148179"/>
              </a:xfrm>
              <a:custGeom>
                <a:rect b="b" l="l" r="r" t="t"/>
                <a:pathLst>
                  <a:path extrusionOk="0" h="2416" w="2368">
                    <a:moveTo>
                      <a:pt x="1453" y="0"/>
                    </a:moveTo>
                    <a:cubicBezTo>
                      <a:pt x="1453" y="0"/>
                      <a:pt x="1146" y="588"/>
                      <a:pt x="1320" y="1146"/>
                    </a:cubicBezTo>
                    <a:cubicBezTo>
                      <a:pt x="1376" y="1340"/>
                      <a:pt x="1483" y="1498"/>
                      <a:pt x="1601" y="1631"/>
                    </a:cubicBezTo>
                    <a:cubicBezTo>
                      <a:pt x="1447" y="1555"/>
                      <a:pt x="1274" y="1493"/>
                      <a:pt x="1084" y="1478"/>
                    </a:cubicBezTo>
                    <a:cubicBezTo>
                      <a:pt x="1061" y="1477"/>
                      <a:pt x="1038" y="1476"/>
                      <a:pt x="1016" y="1476"/>
                    </a:cubicBezTo>
                    <a:cubicBezTo>
                      <a:pt x="463" y="1476"/>
                      <a:pt x="1" y="1877"/>
                      <a:pt x="1" y="1877"/>
                    </a:cubicBezTo>
                    <a:cubicBezTo>
                      <a:pt x="1" y="1877"/>
                      <a:pt x="445" y="2373"/>
                      <a:pt x="1018" y="2414"/>
                    </a:cubicBezTo>
                    <a:cubicBezTo>
                      <a:pt x="1038" y="2415"/>
                      <a:pt x="1059" y="2415"/>
                      <a:pt x="1079" y="2415"/>
                    </a:cubicBezTo>
                    <a:cubicBezTo>
                      <a:pt x="1645" y="2415"/>
                      <a:pt x="2112" y="2015"/>
                      <a:pt x="2112" y="2015"/>
                    </a:cubicBezTo>
                    <a:lnTo>
                      <a:pt x="2092" y="1994"/>
                    </a:lnTo>
                    <a:cubicBezTo>
                      <a:pt x="2143" y="1887"/>
                      <a:pt x="2368" y="1371"/>
                      <a:pt x="2214" y="870"/>
                    </a:cubicBezTo>
                    <a:cubicBezTo>
                      <a:pt x="2041" y="317"/>
                      <a:pt x="1453" y="0"/>
                      <a:pt x="14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8" name="Google Shape;338;p6"/>
            <p:cNvGrpSpPr/>
            <p:nvPr/>
          </p:nvGrpSpPr>
          <p:grpSpPr>
            <a:xfrm>
              <a:off x="8256140" y="881419"/>
              <a:ext cx="537287" cy="496942"/>
              <a:chOff x="314888" y="1788230"/>
              <a:chExt cx="470479" cy="435151"/>
            </a:xfrm>
          </p:grpSpPr>
          <p:sp>
            <p:nvSpPr>
              <p:cNvPr id="339" name="Google Shape;339;p6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6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6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6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3" name="Google Shape;343;p6"/>
            <p:cNvGrpSpPr/>
            <p:nvPr/>
          </p:nvGrpSpPr>
          <p:grpSpPr>
            <a:xfrm rot="2891273">
              <a:off x="7209242" y="753540"/>
              <a:ext cx="354752" cy="328114"/>
              <a:chOff x="314888" y="1788230"/>
              <a:chExt cx="470479" cy="435151"/>
            </a:xfrm>
          </p:grpSpPr>
          <p:sp>
            <p:nvSpPr>
              <p:cNvPr id="344" name="Google Shape;344;p6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6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6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6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8" name="Google Shape;348;p6"/>
            <p:cNvGrpSpPr/>
            <p:nvPr/>
          </p:nvGrpSpPr>
          <p:grpSpPr>
            <a:xfrm rot="2891273">
              <a:off x="7184142" y="1380790"/>
              <a:ext cx="354752" cy="328114"/>
              <a:chOff x="314888" y="1788230"/>
              <a:chExt cx="470479" cy="435151"/>
            </a:xfrm>
          </p:grpSpPr>
          <p:sp>
            <p:nvSpPr>
              <p:cNvPr id="349" name="Google Shape;349;p6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6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6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6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53" name="Google Shape;353;p6"/>
          <p:cNvSpPr/>
          <p:nvPr/>
        </p:nvSpPr>
        <p:spPr>
          <a:xfrm rot="-6323794">
            <a:off x="413570" y="2575767"/>
            <a:ext cx="123246" cy="155246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6"/>
          <p:cNvSpPr/>
          <p:nvPr/>
        </p:nvSpPr>
        <p:spPr>
          <a:xfrm rot="8910369">
            <a:off x="123137" y="1006060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6"/>
          <p:cNvSpPr/>
          <p:nvPr/>
        </p:nvSpPr>
        <p:spPr>
          <a:xfrm rot="-7746769">
            <a:off x="216213" y="4232481"/>
            <a:ext cx="100197" cy="126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1"/>
        </a:solid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7"/>
          <p:cNvSpPr txBox="1"/>
          <p:nvPr>
            <p:ph type="title"/>
          </p:nvPr>
        </p:nvSpPr>
        <p:spPr>
          <a:xfrm>
            <a:off x="678700" y="445025"/>
            <a:ext cx="3893400" cy="6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8" name="Google Shape;358;p7"/>
          <p:cNvSpPr txBox="1"/>
          <p:nvPr>
            <p:ph idx="1" type="subTitle"/>
          </p:nvPr>
        </p:nvSpPr>
        <p:spPr>
          <a:xfrm>
            <a:off x="716800" y="1480550"/>
            <a:ext cx="4150500" cy="2540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359" name="Google Shape;359;p7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7"/>
          <p:cNvSpPr/>
          <p:nvPr/>
        </p:nvSpPr>
        <p:spPr>
          <a:xfrm>
            <a:off x="5092007" y="4605510"/>
            <a:ext cx="2093913" cy="597012"/>
          </a:xfrm>
          <a:custGeom>
            <a:rect b="b" l="l" r="r" t="t"/>
            <a:pathLst>
              <a:path extrusionOk="0" h="10320" w="36194">
                <a:moveTo>
                  <a:pt x="21941" y="1"/>
                </a:moveTo>
                <a:cubicBezTo>
                  <a:pt x="21903" y="1"/>
                  <a:pt x="21865" y="1"/>
                  <a:pt x="21827" y="2"/>
                </a:cubicBezTo>
                <a:cubicBezTo>
                  <a:pt x="18125" y="95"/>
                  <a:pt x="14628" y="2738"/>
                  <a:pt x="13529" y="6266"/>
                </a:cubicBezTo>
                <a:cubicBezTo>
                  <a:pt x="12982" y="4958"/>
                  <a:pt x="11559" y="4250"/>
                  <a:pt x="10134" y="4250"/>
                </a:cubicBezTo>
                <a:cubicBezTo>
                  <a:pt x="9558" y="4250"/>
                  <a:pt x="8981" y="4366"/>
                  <a:pt x="8462" y="4604"/>
                </a:cubicBezTo>
                <a:cubicBezTo>
                  <a:pt x="7179" y="5192"/>
                  <a:pt x="6187" y="6409"/>
                  <a:pt x="5875" y="7789"/>
                </a:cubicBezTo>
                <a:cubicBezTo>
                  <a:pt x="5299" y="7327"/>
                  <a:pt x="4561" y="7089"/>
                  <a:pt x="3827" y="7089"/>
                </a:cubicBezTo>
                <a:cubicBezTo>
                  <a:pt x="3349" y="7089"/>
                  <a:pt x="2873" y="7190"/>
                  <a:pt x="2444" y="7395"/>
                </a:cubicBezTo>
                <a:cubicBezTo>
                  <a:pt x="1350" y="7922"/>
                  <a:pt x="0" y="9103"/>
                  <a:pt x="0" y="10320"/>
                </a:cubicBezTo>
                <a:lnTo>
                  <a:pt x="35912" y="10320"/>
                </a:lnTo>
                <a:cubicBezTo>
                  <a:pt x="36193" y="8357"/>
                  <a:pt x="34941" y="6460"/>
                  <a:pt x="33059" y="5836"/>
                </a:cubicBezTo>
                <a:cubicBezTo>
                  <a:pt x="32660" y="5705"/>
                  <a:pt x="32244" y="5642"/>
                  <a:pt x="31826" y="5642"/>
                </a:cubicBezTo>
                <a:cubicBezTo>
                  <a:pt x="30280" y="5642"/>
                  <a:pt x="28719" y="6498"/>
                  <a:pt x="27982" y="7871"/>
                </a:cubicBezTo>
                <a:cubicBezTo>
                  <a:pt x="28657" y="3699"/>
                  <a:pt x="26070" y="1567"/>
                  <a:pt x="25099" y="1005"/>
                </a:cubicBezTo>
                <a:cubicBezTo>
                  <a:pt x="24119" y="436"/>
                  <a:pt x="23068" y="1"/>
                  <a:pt x="219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7"/>
          <p:cNvSpPr/>
          <p:nvPr/>
        </p:nvSpPr>
        <p:spPr>
          <a:xfrm>
            <a:off x="4867307" y="1915235"/>
            <a:ext cx="2093913" cy="597012"/>
          </a:xfrm>
          <a:custGeom>
            <a:rect b="b" l="l" r="r" t="t"/>
            <a:pathLst>
              <a:path extrusionOk="0" h="10320" w="36194">
                <a:moveTo>
                  <a:pt x="21941" y="1"/>
                </a:moveTo>
                <a:cubicBezTo>
                  <a:pt x="21903" y="1"/>
                  <a:pt x="21865" y="1"/>
                  <a:pt x="21827" y="2"/>
                </a:cubicBezTo>
                <a:cubicBezTo>
                  <a:pt x="18125" y="95"/>
                  <a:pt x="14628" y="2738"/>
                  <a:pt x="13529" y="6266"/>
                </a:cubicBezTo>
                <a:cubicBezTo>
                  <a:pt x="12982" y="4958"/>
                  <a:pt x="11559" y="4250"/>
                  <a:pt x="10134" y="4250"/>
                </a:cubicBezTo>
                <a:cubicBezTo>
                  <a:pt x="9558" y="4250"/>
                  <a:pt x="8981" y="4366"/>
                  <a:pt x="8462" y="4604"/>
                </a:cubicBezTo>
                <a:cubicBezTo>
                  <a:pt x="7179" y="5192"/>
                  <a:pt x="6187" y="6409"/>
                  <a:pt x="5875" y="7789"/>
                </a:cubicBezTo>
                <a:cubicBezTo>
                  <a:pt x="5299" y="7327"/>
                  <a:pt x="4561" y="7089"/>
                  <a:pt x="3827" y="7089"/>
                </a:cubicBezTo>
                <a:cubicBezTo>
                  <a:pt x="3349" y="7089"/>
                  <a:pt x="2873" y="7190"/>
                  <a:pt x="2444" y="7395"/>
                </a:cubicBezTo>
                <a:cubicBezTo>
                  <a:pt x="1350" y="7922"/>
                  <a:pt x="0" y="9103"/>
                  <a:pt x="0" y="10320"/>
                </a:cubicBezTo>
                <a:lnTo>
                  <a:pt x="35912" y="10320"/>
                </a:lnTo>
                <a:cubicBezTo>
                  <a:pt x="36193" y="8357"/>
                  <a:pt x="34941" y="6460"/>
                  <a:pt x="33059" y="5836"/>
                </a:cubicBezTo>
                <a:cubicBezTo>
                  <a:pt x="32660" y="5705"/>
                  <a:pt x="32244" y="5642"/>
                  <a:pt x="31826" y="5642"/>
                </a:cubicBezTo>
                <a:cubicBezTo>
                  <a:pt x="30280" y="5642"/>
                  <a:pt x="28719" y="6498"/>
                  <a:pt x="27982" y="7871"/>
                </a:cubicBezTo>
                <a:cubicBezTo>
                  <a:pt x="28657" y="3699"/>
                  <a:pt x="26070" y="1567"/>
                  <a:pt x="25099" y="1005"/>
                </a:cubicBezTo>
                <a:cubicBezTo>
                  <a:pt x="24119" y="436"/>
                  <a:pt x="23068" y="1"/>
                  <a:pt x="219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2" name="Google Shape;362;p7"/>
          <p:cNvGrpSpPr/>
          <p:nvPr/>
        </p:nvGrpSpPr>
        <p:grpSpPr>
          <a:xfrm>
            <a:off x="6598028" y="3860395"/>
            <a:ext cx="2574026" cy="1321743"/>
            <a:chOff x="5076925" y="3055425"/>
            <a:chExt cx="4067035" cy="2088062"/>
          </a:xfrm>
        </p:grpSpPr>
        <p:sp>
          <p:nvSpPr>
            <p:cNvPr id="363" name="Google Shape;363;p7"/>
            <p:cNvSpPr/>
            <p:nvPr/>
          </p:nvSpPr>
          <p:spPr>
            <a:xfrm>
              <a:off x="5076925" y="3055425"/>
              <a:ext cx="4067008" cy="2088051"/>
            </a:xfrm>
            <a:custGeom>
              <a:rect b="b" l="l" r="r" t="t"/>
              <a:pathLst>
                <a:path extrusionOk="0" h="24748" w="48203">
                  <a:moveTo>
                    <a:pt x="39829" y="1"/>
                  </a:moveTo>
                  <a:cubicBezTo>
                    <a:pt x="35910" y="1"/>
                    <a:pt x="32141" y="1757"/>
                    <a:pt x="27936" y="6239"/>
                  </a:cubicBezTo>
                  <a:cubicBezTo>
                    <a:pt x="21601" y="12988"/>
                    <a:pt x="17450" y="13116"/>
                    <a:pt x="7864" y="16505"/>
                  </a:cubicBezTo>
                  <a:cubicBezTo>
                    <a:pt x="3865" y="17916"/>
                    <a:pt x="0" y="24747"/>
                    <a:pt x="0" y="24747"/>
                  </a:cubicBezTo>
                  <a:lnTo>
                    <a:pt x="48188" y="24747"/>
                  </a:lnTo>
                  <a:lnTo>
                    <a:pt x="48203" y="2128"/>
                  </a:lnTo>
                  <a:cubicBezTo>
                    <a:pt x="45221" y="811"/>
                    <a:pt x="42491" y="1"/>
                    <a:pt x="398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5779171" y="3550446"/>
              <a:ext cx="3363088" cy="1593037"/>
            </a:xfrm>
            <a:custGeom>
              <a:rect b="b" l="l" r="r" t="t"/>
              <a:pathLst>
                <a:path extrusionOk="0" h="18881" w="39860">
                  <a:moveTo>
                    <a:pt x="31313" y="1"/>
                  </a:moveTo>
                  <a:cubicBezTo>
                    <a:pt x="27100" y="1"/>
                    <a:pt x="23687" y="2963"/>
                    <a:pt x="21009" y="5899"/>
                  </a:cubicBezTo>
                  <a:cubicBezTo>
                    <a:pt x="16873" y="10444"/>
                    <a:pt x="12103" y="8726"/>
                    <a:pt x="7348" y="11211"/>
                  </a:cubicBezTo>
                  <a:cubicBezTo>
                    <a:pt x="6479" y="11666"/>
                    <a:pt x="5701" y="12177"/>
                    <a:pt x="4996" y="12719"/>
                  </a:cubicBezTo>
                  <a:cubicBezTo>
                    <a:pt x="1448" y="15449"/>
                    <a:pt x="1" y="18880"/>
                    <a:pt x="1" y="18880"/>
                  </a:cubicBezTo>
                  <a:lnTo>
                    <a:pt x="39813" y="18880"/>
                  </a:lnTo>
                  <a:lnTo>
                    <a:pt x="39859" y="3920"/>
                  </a:lnTo>
                  <a:cubicBezTo>
                    <a:pt x="36707" y="1086"/>
                    <a:pt x="33863" y="1"/>
                    <a:pt x="313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6528497" y="3809304"/>
              <a:ext cx="2615463" cy="1334182"/>
            </a:xfrm>
            <a:custGeom>
              <a:rect b="b" l="l" r="r" t="t"/>
              <a:pathLst>
                <a:path extrusionOk="0" h="15813" w="30999">
                  <a:moveTo>
                    <a:pt x="24224" y="0"/>
                  </a:moveTo>
                  <a:cubicBezTo>
                    <a:pt x="24158" y="0"/>
                    <a:pt x="24092" y="1"/>
                    <a:pt x="24025" y="4"/>
                  </a:cubicBezTo>
                  <a:cubicBezTo>
                    <a:pt x="17639" y="218"/>
                    <a:pt x="17195" y="8271"/>
                    <a:pt x="6647" y="10894"/>
                  </a:cubicBezTo>
                  <a:cubicBezTo>
                    <a:pt x="4939" y="11313"/>
                    <a:pt x="3416" y="12284"/>
                    <a:pt x="2189" y="13552"/>
                  </a:cubicBezTo>
                  <a:lnTo>
                    <a:pt x="1" y="15812"/>
                  </a:lnTo>
                  <a:lnTo>
                    <a:pt x="30999" y="15812"/>
                  </a:lnTo>
                  <a:lnTo>
                    <a:pt x="30973" y="4820"/>
                  </a:lnTo>
                  <a:cubicBezTo>
                    <a:pt x="30973" y="4820"/>
                    <a:pt x="28499" y="0"/>
                    <a:pt x="242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7"/>
            <p:cNvSpPr/>
            <p:nvPr/>
          </p:nvSpPr>
          <p:spPr>
            <a:xfrm>
              <a:off x="6528497" y="3809304"/>
              <a:ext cx="2615463" cy="1334182"/>
            </a:xfrm>
            <a:custGeom>
              <a:rect b="b" l="l" r="r" t="t"/>
              <a:pathLst>
                <a:path extrusionOk="0" h="15813" w="30999">
                  <a:moveTo>
                    <a:pt x="24224" y="0"/>
                  </a:moveTo>
                  <a:cubicBezTo>
                    <a:pt x="24158" y="0"/>
                    <a:pt x="24092" y="1"/>
                    <a:pt x="24025" y="4"/>
                  </a:cubicBezTo>
                  <a:cubicBezTo>
                    <a:pt x="17639" y="218"/>
                    <a:pt x="17195" y="8271"/>
                    <a:pt x="6647" y="10894"/>
                  </a:cubicBezTo>
                  <a:cubicBezTo>
                    <a:pt x="4939" y="11313"/>
                    <a:pt x="3416" y="12284"/>
                    <a:pt x="2189" y="13552"/>
                  </a:cubicBezTo>
                  <a:lnTo>
                    <a:pt x="1" y="15812"/>
                  </a:lnTo>
                  <a:lnTo>
                    <a:pt x="30999" y="15812"/>
                  </a:lnTo>
                  <a:lnTo>
                    <a:pt x="30973" y="4820"/>
                  </a:lnTo>
                  <a:cubicBezTo>
                    <a:pt x="30973" y="4820"/>
                    <a:pt x="28499" y="0"/>
                    <a:pt x="24224" y="0"/>
                  </a:cubicBezTo>
                  <a:close/>
                </a:path>
              </a:pathLst>
            </a:custGeom>
            <a:solidFill>
              <a:srgbClr val="2F8C81">
                <a:alpha val="68630"/>
              </a:srgbClr>
            </a:solidFill>
            <a:ln>
              <a:noFill/>
            </a:ln>
            <a:effectLst>
              <a:outerShdw blurRad="85725" rotWithShape="0" algn="bl" dir="16080000" dist="2857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7" name="Google Shape;367;p7"/>
          <p:cNvGrpSpPr/>
          <p:nvPr/>
        </p:nvGrpSpPr>
        <p:grpSpPr>
          <a:xfrm>
            <a:off x="6030223" y="1776201"/>
            <a:ext cx="2198058" cy="3463547"/>
            <a:chOff x="5518398" y="1813651"/>
            <a:chExt cx="2198058" cy="3463547"/>
          </a:xfrm>
        </p:grpSpPr>
        <p:sp>
          <p:nvSpPr>
            <p:cNvPr id="368" name="Google Shape;368;p7"/>
            <p:cNvSpPr/>
            <p:nvPr/>
          </p:nvSpPr>
          <p:spPr>
            <a:xfrm rot="-693259">
              <a:off x="6764080" y="2877064"/>
              <a:ext cx="278204" cy="2396557"/>
            </a:xfrm>
            <a:custGeom>
              <a:rect b="b" l="l" r="r" t="t"/>
              <a:pathLst>
                <a:path extrusionOk="0" fill="none" h="18289" w="2123">
                  <a:moveTo>
                    <a:pt x="2123" y="18289"/>
                  </a:moveTo>
                  <a:cubicBezTo>
                    <a:pt x="2031" y="17098"/>
                    <a:pt x="1852" y="16014"/>
                    <a:pt x="1616" y="15293"/>
                  </a:cubicBezTo>
                  <a:cubicBezTo>
                    <a:pt x="798" y="12808"/>
                    <a:pt x="210" y="10231"/>
                    <a:pt x="77" y="7624"/>
                  </a:cubicBezTo>
                  <a:cubicBezTo>
                    <a:pt x="1" y="6090"/>
                    <a:pt x="103" y="4531"/>
                    <a:pt x="440" y="3038"/>
                  </a:cubicBezTo>
                  <a:cubicBezTo>
                    <a:pt x="461" y="2935"/>
                    <a:pt x="486" y="2833"/>
                    <a:pt x="512" y="2731"/>
                  </a:cubicBezTo>
                  <a:cubicBezTo>
                    <a:pt x="517" y="2705"/>
                    <a:pt x="522" y="2680"/>
                    <a:pt x="532" y="2659"/>
                  </a:cubicBezTo>
                  <a:cubicBezTo>
                    <a:pt x="548" y="2603"/>
                    <a:pt x="563" y="2537"/>
                    <a:pt x="573" y="2480"/>
                  </a:cubicBezTo>
                  <a:lnTo>
                    <a:pt x="594" y="2404"/>
                  </a:lnTo>
                  <a:lnTo>
                    <a:pt x="594" y="2404"/>
                  </a:lnTo>
                  <a:cubicBezTo>
                    <a:pt x="701" y="2005"/>
                    <a:pt x="829" y="1616"/>
                    <a:pt x="977" y="1233"/>
                  </a:cubicBezTo>
                  <a:cubicBezTo>
                    <a:pt x="982" y="1207"/>
                    <a:pt x="998" y="1182"/>
                    <a:pt x="1003" y="1156"/>
                  </a:cubicBezTo>
                  <a:lnTo>
                    <a:pt x="1100" y="906"/>
                  </a:lnTo>
                  <a:cubicBezTo>
                    <a:pt x="1136" y="803"/>
                    <a:pt x="1182" y="701"/>
                    <a:pt x="1228" y="609"/>
                  </a:cubicBezTo>
                  <a:cubicBezTo>
                    <a:pt x="1253" y="543"/>
                    <a:pt x="1284" y="481"/>
                    <a:pt x="1310" y="420"/>
                  </a:cubicBezTo>
                  <a:cubicBezTo>
                    <a:pt x="1330" y="384"/>
                    <a:pt x="1340" y="354"/>
                    <a:pt x="1361" y="313"/>
                  </a:cubicBezTo>
                  <a:cubicBezTo>
                    <a:pt x="1361" y="308"/>
                    <a:pt x="1366" y="297"/>
                    <a:pt x="1366" y="292"/>
                  </a:cubicBezTo>
                  <a:cubicBezTo>
                    <a:pt x="1407" y="215"/>
                    <a:pt x="1437" y="139"/>
                    <a:pt x="1483" y="62"/>
                  </a:cubicBezTo>
                  <a:cubicBezTo>
                    <a:pt x="1489" y="47"/>
                    <a:pt x="1504" y="26"/>
                    <a:pt x="1509" y="6"/>
                  </a:cubicBezTo>
                  <a:lnTo>
                    <a:pt x="1509" y="1"/>
                  </a:lnTo>
                </a:path>
              </a:pathLst>
            </a:custGeom>
            <a:noFill/>
            <a:ln cap="flat" cmpd="sng" w="28575">
              <a:solidFill>
                <a:schemeClr val="accent4"/>
              </a:solidFill>
              <a:prstDash val="solid"/>
              <a:miter lim="511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7"/>
            <p:cNvSpPr/>
            <p:nvPr/>
          </p:nvSpPr>
          <p:spPr>
            <a:xfrm rot="-693259">
              <a:off x="5870679" y="2083411"/>
              <a:ext cx="639883" cy="765918"/>
            </a:xfrm>
            <a:custGeom>
              <a:rect b="b" l="l" r="r" t="t"/>
              <a:pathLst>
                <a:path extrusionOk="0" h="5845" w="4883">
                  <a:moveTo>
                    <a:pt x="3027" y="2087"/>
                  </a:moveTo>
                  <a:cubicBezTo>
                    <a:pt x="4249" y="3600"/>
                    <a:pt x="4883" y="5119"/>
                    <a:pt x="4428" y="5476"/>
                  </a:cubicBezTo>
                  <a:cubicBezTo>
                    <a:pt x="3978" y="5845"/>
                    <a:pt x="2623" y="4909"/>
                    <a:pt x="1396" y="3396"/>
                  </a:cubicBezTo>
                  <a:cubicBezTo>
                    <a:pt x="169" y="1882"/>
                    <a:pt x="0" y="1"/>
                    <a:pt x="0" y="1"/>
                  </a:cubicBezTo>
                  <a:cubicBezTo>
                    <a:pt x="0" y="1"/>
                    <a:pt x="1800" y="568"/>
                    <a:pt x="3027" y="208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7"/>
            <p:cNvSpPr/>
            <p:nvPr/>
          </p:nvSpPr>
          <p:spPr>
            <a:xfrm rot="-693259">
              <a:off x="5841396" y="2109959"/>
              <a:ext cx="407544" cy="457716"/>
            </a:xfrm>
            <a:custGeom>
              <a:rect b="b" l="l" r="r" t="t"/>
              <a:pathLst>
                <a:path extrusionOk="0" h="3493" w="3110">
                  <a:moveTo>
                    <a:pt x="3057" y="2116"/>
                  </a:moveTo>
                  <a:lnTo>
                    <a:pt x="3110" y="2179"/>
                  </a:lnTo>
                  <a:cubicBezTo>
                    <a:pt x="3092" y="2158"/>
                    <a:pt x="3075" y="2137"/>
                    <a:pt x="3057" y="2116"/>
                  </a:cubicBezTo>
                  <a:close/>
                  <a:moveTo>
                    <a:pt x="1" y="1"/>
                  </a:moveTo>
                  <a:cubicBezTo>
                    <a:pt x="1" y="1"/>
                    <a:pt x="185" y="1882"/>
                    <a:pt x="1402" y="3396"/>
                  </a:cubicBezTo>
                  <a:cubicBezTo>
                    <a:pt x="1420" y="3411"/>
                    <a:pt x="1435" y="3426"/>
                    <a:pt x="1449" y="3442"/>
                  </a:cubicBezTo>
                  <a:lnTo>
                    <a:pt x="1449" y="3442"/>
                  </a:lnTo>
                  <a:cubicBezTo>
                    <a:pt x="346" y="2019"/>
                    <a:pt x="216" y="256"/>
                    <a:pt x="216" y="256"/>
                  </a:cubicBezTo>
                  <a:lnTo>
                    <a:pt x="216" y="256"/>
                  </a:lnTo>
                  <a:cubicBezTo>
                    <a:pt x="216" y="256"/>
                    <a:pt x="1898" y="748"/>
                    <a:pt x="3057" y="2116"/>
                  </a:cubicBezTo>
                  <a:lnTo>
                    <a:pt x="3057" y="2116"/>
                  </a:lnTo>
                  <a:lnTo>
                    <a:pt x="3033" y="2087"/>
                  </a:lnTo>
                  <a:cubicBezTo>
                    <a:pt x="1806" y="568"/>
                    <a:pt x="1" y="1"/>
                    <a:pt x="1" y="1"/>
                  </a:cubicBezTo>
                  <a:close/>
                  <a:moveTo>
                    <a:pt x="1449" y="3442"/>
                  </a:moveTo>
                  <a:cubicBezTo>
                    <a:pt x="1462" y="3459"/>
                    <a:pt x="1475" y="3476"/>
                    <a:pt x="1489" y="3493"/>
                  </a:cubicBezTo>
                  <a:cubicBezTo>
                    <a:pt x="1476" y="3475"/>
                    <a:pt x="1463" y="3458"/>
                    <a:pt x="1449" y="344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7"/>
            <p:cNvSpPr/>
            <p:nvPr/>
          </p:nvSpPr>
          <p:spPr>
            <a:xfrm rot="-693259">
              <a:off x="6140396" y="1880679"/>
              <a:ext cx="418814" cy="902591"/>
            </a:xfrm>
            <a:custGeom>
              <a:rect b="b" l="l" r="r" t="t"/>
              <a:pathLst>
                <a:path extrusionOk="0" h="6888" w="3196">
                  <a:moveTo>
                    <a:pt x="2577" y="3042"/>
                  </a:moveTo>
                  <a:cubicBezTo>
                    <a:pt x="3165" y="4893"/>
                    <a:pt x="3196" y="6545"/>
                    <a:pt x="2649" y="6719"/>
                  </a:cubicBezTo>
                  <a:cubicBezTo>
                    <a:pt x="2097" y="6887"/>
                    <a:pt x="1176" y="5527"/>
                    <a:pt x="588" y="3676"/>
                  </a:cubicBezTo>
                  <a:cubicBezTo>
                    <a:pt x="0" y="1821"/>
                    <a:pt x="522" y="0"/>
                    <a:pt x="522" y="0"/>
                  </a:cubicBezTo>
                  <a:cubicBezTo>
                    <a:pt x="522" y="0"/>
                    <a:pt x="1989" y="1187"/>
                    <a:pt x="2577" y="304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7"/>
            <p:cNvSpPr/>
            <p:nvPr/>
          </p:nvSpPr>
          <p:spPr>
            <a:xfrm rot="-693259">
              <a:off x="6100426" y="1891717"/>
              <a:ext cx="343202" cy="497159"/>
            </a:xfrm>
            <a:custGeom>
              <a:rect b="b" l="l" r="r" t="t"/>
              <a:pathLst>
                <a:path extrusionOk="0" h="3794" w="2619">
                  <a:moveTo>
                    <a:pt x="2604" y="3127"/>
                  </a:moveTo>
                  <a:lnTo>
                    <a:pt x="2604" y="3127"/>
                  </a:lnTo>
                  <a:cubicBezTo>
                    <a:pt x="2608" y="3141"/>
                    <a:pt x="2613" y="3156"/>
                    <a:pt x="2618" y="3170"/>
                  </a:cubicBezTo>
                  <a:cubicBezTo>
                    <a:pt x="2613" y="3156"/>
                    <a:pt x="2609" y="3141"/>
                    <a:pt x="2604" y="3127"/>
                  </a:cubicBezTo>
                  <a:close/>
                  <a:moveTo>
                    <a:pt x="522" y="0"/>
                  </a:moveTo>
                  <a:lnTo>
                    <a:pt x="522" y="0"/>
                  </a:lnTo>
                  <a:cubicBezTo>
                    <a:pt x="522" y="1"/>
                    <a:pt x="0" y="1821"/>
                    <a:pt x="588" y="3671"/>
                  </a:cubicBezTo>
                  <a:cubicBezTo>
                    <a:pt x="604" y="3717"/>
                    <a:pt x="614" y="3758"/>
                    <a:pt x="629" y="3794"/>
                  </a:cubicBezTo>
                  <a:cubicBezTo>
                    <a:pt x="87" y="2045"/>
                    <a:pt x="624" y="317"/>
                    <a:pt x="624" y="317"/>
                  </a:cubicBezTo>
                  <a:lnTo>
                    <a:pt x="624" y="317"/>
                  </a:lnTo>
                  <a:cubicBezTo>
                    <a:pt x="624" y="317"/>
                    <a:pt x="2022" y="1404"/>
                    <a:pt x="2604" y="3127"/>
                  </a:cubicBezTo>
                  <a:lnTo>
                    <a:pt x="2604" y="3127"/>
                  </a:lnTo>
                  <a:cubicBezTo>
                    <a:pt x="2595" y="3099"/>
                    <a:pt x="2587" y="3071"/>
                    <a:pt x="2577" y="3047"/>
                  </a:cubicBezTo>
                  <a:cubicBezTo>
                    <a:pt x="1989" y="1192"/>
                    <a:pt x="522" y="0"/>
                    <a:pt x="5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7"/>
            <p:cNvSpPr/>
            <p:nvPr/>
          </p:nvSpPr>
          <p:spPr>
            <a:xfrm rot="-693259">
              <a:off x="6518947" y="1976934"/>
              <a:ext cx="640014" cy="765132"/>
            </a:xfrm>
            <a:custGeom>
              <a:rect b="b" l="l" r="r" t="t"/>
              <a:pathLst>
                <a:path extrusionOk="0" h="5839" w="4884">
                  <a:moveTo>
                    <a:pt x="1851" y="2081"/>
                  </a:moveTo>
                  <a:cubicBezTo>
                    <a:pt x="629" y="3594"/>
                    <a:pt x="1" y="5118"/>
                    <a:pt x="450" y="5476"/>
                  </a:cubicBezTo>
                  <a:cubicBezTo>
                    <a:pt x="900" y="5839"/>
                    <a:pt x="2255" y="4903"/>
                    <a:pt x="3482" y="3390"/>
                  </a:cubicBezTo>
                  <a:cubicBezTo>
                    <a:pt x="4704" y="1876"/>
                    <a:pt x="4883" y="0"/>
                    <a:pt x="4883" y="0"/>
                  </a:cubicBezTo>
                  <a:cubicBezTo>
                    <a:pt x="4883" y="0"/>
                    <a:pt x="3073" y="568"/>
                    <a:pt x="1851" y="208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7"/>
            <p:cNvSpPr/>
            <p:nvPr/>
          </p:nvSpPr>
          <p:spPr>
            <a:xfrm rot="-693259">
              <a:off x="6718198" y="1956773"/>
              <a:ext cx="407544" cy="456930"/>
            </a:xfrm>
            <a:custGeom>
              <a:rect b="b" l="l" r="r" t="t"/>
              <a:pathLst>
                <a:path extrusionOk="0" h="3487" w="3110">
                  <a:moveTo>
                    <a:pt x="3109" y="0"/>
                  </a:moveTo>
                  <a:lnTo>
                    <a:pt x="3109" y="0"/>
                  </a:lnTo>
                  <a:cubicBezTo>
                    <a:pt x="3109" y="0"/>
                    <a:pt x="1299" y="568"/>
                    <a:pt x="77" y="2081"/>
                  </a:cubicBezTo>
                  <a:lnTo>
                    <a:pt x="1" y="2178"/>
                  </a:lnTo>
                  <a:cubicBezTo>
                    <a:pt x="1166" y="757"/>
                    <a:pt x="2894" y="256"/>
                    <a:pt x="2894" y="256"/>
                  </a:cubicBezTo>
                  <a:lnTo>
                    <a:pt x="2894" y="256"/>
                  </a:lnTo>
                  <a:cubicBezTo>
                    <a:pt x="2894" y="256"/>
                    <a:pt x="2762" y="2055"/>
                    <a:pt x="1627" y="3487"/>
                  </a:cubicBezTo>
                  <a:cubicBezTo>
                    <a:pt x="1652" y="3456"/>
                    <a:pt x="1678" y="3426"/>
                    <a:pt x="1708" y="3390"/>
                  </a:cubicBezTo>
                  <a:cubicBezTo>
                    <a:pt x="2930" y="1876"/>
                    <a:pt x="3109" y="0"/>
                    <a:pt x="31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7"/>
            <p:cNvSpPr/>
            <p:nvPr/>
          </p:nvSpPr>
          <p:spPr>
            <a:xfrm rot="-693259">
              <a:off x="6429040" y="1847019"/>
              <a:ext cx="418158" cy="903246"/>
            </a:xfrm>
            <a:custGeom>
              <a:rect b="b" l="l" r="r" t="t"/>
              <a:pathLst>
                <a:path extrusionOk="0" h="6893" w="3191">
                  <a:moveTo>
                    <a:pt x="619" y="3043"/>
                  </a:moveTo>
                  <a:cubicBezTo>
                    <a:pt x="31" y="4899"/>
                    <a:pt x="0" y="6545"/>
                    <a:pt x="547" y="6719"/>
                  </a:cubicBezTo>
                  <a:cubicBezTo>
                    <a:pt x="1099" y="6893"/>
                    <a:pt x="2020" y="5533"/>
                    <a:pt x="2608" y="3677"/>
                  </a:cubicBezTo>
                  <a:cubicBezTo>
                    <a:pt x="3191" y="1826"/>
                    <a:pt x="2674" y="1"/>
                    <a:pt x="2674" y="1"/>
                  </a:cubicBezTo>
                  <a:cubicBezTo>
                    <a:pt x="2674" y="1"/>
                    <a:pt x="1207" y="1192"/>
                    <a:pt x="619" y="304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7"/>
            <p:cNvSpPr/>
            <p:nvPr/>
          </p:nvSpPr>
          <p:spPr>
            <a:xfrm rot="-693259">
              <a:off x="6463164" y="1842911"/>
              <a:ext cx="342547" cy="497945"/>
            </a:xfrm>
            <a:custGeom>
              <a:rect b="b" l="l" r="r" t="t"/>
              <a:pathLst>
                <a:path extrusionOk="0" h="3800" w="2614">
                  <a:moveTo>
                    <a:pt x="25" y="3098"/>
                  </a:moveTo>
                  <a:lnTo>
                    <a:pt x="25" y="3098"/>
                  </a:lnTo>
                  <a:cubicBezTo>
                    <a:pt x="17" y="3122"/>
                    <a:pt x="9" y="3146"/>
                    <a:pt x="1" y="3170"/>
                  </a:cubicBezTo>
                  <a:cubicBezTo>
                    <a:pt x="10" y="3149"/>
                    <a:pt x="17" y="3124"/>
                    <a:pt x="25" y="3098"/>
                  </a:cubicBezTo>
                  <a:close/>
                  <a:moveTo>
                    <a:pt x="2097" y="0"/>
                  </a:moveTo>
                  <a:cubicBezTo>
                    <a:pt x="2097" y="1"/>
                    <a:pt x="630" y="1197"/>
                    <a:pt x="42" y="3048"/>
                  </a:cubicBezTo>
                  <a:cubicBezTo>
                    <a:pt x="36" y="3064"/>
                    <a:pt x="30" y="3081"/>
                    <a:pt x="25" y="3098"/>
                  </a:cubicBezTo>
                  <a:lnTo>
                    <a:pt x="25" y="3098"/>
                  </a:lnTo>
                  <a:cubicBezTo>
                    <a:pt x="613" y="1397"/>
                    <a:pt x="1995" y="323"/>
                    <a:pt x="1995" y="323"/>
                  </a:cubicBezTo>
                  <a:lnTo>
                    <a:pt x="1995" y="323"/>
                  </a:lnTo>
                  <a:cubicBezTo>
                    <a:pt x="1995" y="323"/>
                    <a:pt x="2522" y="2014"/>
                    <a:pt x="2005" y="3750"/>
                  </a:cubicBezTo>
                  <a:lnTo>
                    <a:pt x="2005" y="3750"/>
                  </a:lnTo>
                  <a:cubicBezTo>
                    <a:pt x="2013" y="3727"/>
                    <a:pt x="2022" y="3704"/>
                    <a:pt x="2031" y="3677"/>
                  </a:cubicBezTo>
                  <a:cubicBezTo>
                    <a:pt x="2613" y="1821"/>
                    <a:pt x="2097" y="1"/>
                    <a:pt x="2097" y="0"/>
                  </a:cubicBezTo>
                  <a:close/>
                  <a:moveTo>
                    <a:pt x="2005" y="3750"/>
                  </a:moveTo>
                  <a:cubicBezTo>
                    <a:pt x="1999" y="3767"/>
                    <a:pt x="1994" y="3782"/>
                    <a:pt x="1990" y="3799"/>
                  </a:cubicBezTo>
                  <a:cubicBezTo>
                    <a:pt x="1995" y="3783"/>
                    <a:pt x="2000" y="3767"/>
                    <a:pt x="2005" y="375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7"/>
            <p:cNvSpPr/>
            <p:nvPr/>
          </p:nvSpPr>
          <p:spPr>
            <a:xfrm rot="-693259">
              <a:off x="6440294" y="2576808"/>
              <a:ext cx="463761" cy="934826"/>
            </a:xfrm>
            <a:custGeom>
              <a:rect b="b" l="l" r="r" t="t"/>
              <a:pathLst>
                <a:path extrusionOk="0" h="7134" w="3539">
                  <a:moveTo>
                    <a:pt x="2849" y="3299"/>
                  </a:moveTo>
                  <a:cubicBezTo>
                    <a:pt x="2158" y="1387"/>
                    <a:pt x="1141" y="1"/>
                    <a:pt x="573" y="205"/>
                  </a:cubicBezTo>
                  <a:cubicBezTo>
                    <a:pt x="1" y="410"/>
                    <a:pt x="103" y="2128"/>
                    <a:pt x="793" y="4040"/>
                  </a:cubicBezTo>
                  <a:cubicBezTo>
                    <a:pt x="1484" y="5947"/>
                    <a:pt x="3068" y="7133"/>
                    <a:pt x="3068" y="7133"/>
                  </a:cubicBezTo>
                  <a:cubicBezTo>
                    <a:pt x="3068" y="7133"/>
                    <a:pt x="3539" y="5206"/>
                    <a:pt x="2849" y="32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7"/>
            <p:cNvSpPr/>
            <p:nvPr/>
          </p:nvSpPr>
          <p:spPr>
            <a:xfrm rot="-693259">
              <a:off x="6579363" y="2978785"/>
              <a:ext cx="365217" cy="517339"/>
            </a:xfrm>
            <a:custGeom>
              <a:rect b="b" l="l" r="r" t="t"/>
              <a:pathLst>
                <a:path extrusionOk="0" h="3948" w="2787">
                  <a:moveTo>
                    <a:pt x="2051" y="1"/>
                  </a:moveTo>
                  <a:cubicBezTo>
                    <a:pt x="2054" y="13"/>
                    <a:pt x="2059" y="26"/>
                    <a:pt x="2064" y="39"/>
                  </a:cubicBezTo>
                  <a:lnTo>
                    <a:pt x="2064" y="39"/>
                  </a:lnTo>
                  <a:cubicBezTo>
                    <a:pt x="2059" y="26"/>
                    <a:pt x="2055" y="14"/>
                    <a:pt x="2051" y="1"/>
                  </a:cubicBezTo>
                  <a:close/>
                  <a:moveTo>
                    <a:pt x="2064" y="39"/>
                  </a:moveTo>
                  <a:cubicBezTo>
                    <a:pt x="2683" y="1836"/>
                    <a:pt x="2204" y="3631"/>
                    <a:pt x="2204" y="3631"/>
                  </a:cubicBezTo>
                  <a:cubicBezTo>
                    <a:pt x="2204" y="3631"/>
                    <a:pt x="665" y="2537"/>
                    <a:pt x="0" y="737"/>
                  </a:cubicBezTo>
                  <a:lnTo>
                    <a:pt x="0" y="737"/>
                  </a:lnTo>
                  <a:cubicBezTo>
                    <a:pt x="11" y="773"/>
                    <a:pt x="26" y="819"/>
                    <a:pt x="41" y="855"/>
                  </a:cubicBezTo>
                  <a:cubicBezTo>
                    <a:pt x="732" y="2767"/>
                    <a:pt x="2316" y="3948"/>
                    <a:pt x="2316" y="3948"/>
                  </a:cubicBezTo>
                  <a:cubicBezTo>
                    <a:pt x="2316" y="3948"/>
                    <a:pt x="2787" y="2031"/>
                    <a:pt x="2097" y="124"/>
                  </a:cubicBezTo>
                  <a:cubicBezTo>
                    <a:pt x="2086" y="93"/>
                    <a:pt x="2074" y="65"/>
                    <a:pt x="2064" y="3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7"/>
            <p:cNvSpPr/>
            <p:nvPr/>
          </p:nvSpPr>
          <p:spPr>
            <a:xfrm rot="-693259">
              <a:off x="6608097" y="2677633"/>
              <a:ext cx="934075" cy="466496"/>
            </a:xfrm>
            <a:custGeom>
              <a:rect b="b" l="l" r="r" t="t"/>
              <a:pathLst>
                <a:path extrusionOk="0" h="3560" w="7128">
                  <a:moveTo>
                    <a:pt x="4044" y="809"/>
                  </a:moveTo>
                  <a:cubicBezTo>
                    <a:pt x="2132" y="108"/>
                    <a:pt x="419" y="1"/>
                    <a:pt x="210" y="558"/>
                  </a:cubicBezTo>
                  <a:cubicBezTo>
                    <a:pt x="0" y="1131"/>
                    <a:pt x="1381" y="2153"/>
                    <a:pt x="3293" y="2854"/>
                  </a:cubicBezTo>
                  <a:cubicBezTo>
                    <a:pt x="5200" y="3559"/>
                    <a:pt x="7127" y="3104"/>
                    <a:pt x="7127" y="3104"/>
                  </a:cubicBezTo>
                  <a:cubicBezTo>
                    <a:pt x="7127" y="3104"/>
                    <a:pt x="5956" y="1514"/>
                    <a:pt x="4044" y="80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7"/>
            <p:cNvSpPr/>
            <p:nvPr/>
          </p:nvSpPr>
          <p:spPr>
            <a:xfrm rot="-693259">
              <a:off x="6476412" y="2337795"/>
              <a:ext cx="1201403" cy="507380"/>
            </a:xfrm>
            <a:custGeom>
              <a:rect b="b" l="l" r="r" t="t"/>
              <a:pathLst>
                <a:path extrusionOk="0" h="3872" w="9168">
                  <a:moveTo>
                    <a:pt x="4352" y="604"/>
                  </a:moveTo>
                  <a:cubicBezTo>
                    <a:pt x="1867" y="1202"/>
                    <a:pt x="1" y="2286"/>
                    <a:pt x="175" y="3028"/>
                  </a:cubicBezTo>
                  <a:cubicBezTo>
                    <a:pt x="354" y="3769"/>
                    <a:pt x="2511" y="3871"/>
                    <a:pt x="4996" y="3273"/>
                  </a:cubicBezTo>
                  <a:cubicBezTo>
                    <a:pt x="7481" y="2675"/>
                    <a:pt x="9168" y="855"/>
                    <a:pt x="9168" y="855"/>
                  </a:cubicBezTo>
                  <a:cubicBezTo>
                    <a:pt x="9168" y="855"/>
                    <a:pt x="6831" y="1"/>
                    <a:pt x="4352" y="6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7"/>
            <p:cNvSpPr/>
            <p:nvPr/>
          </p:nvSpPr>
          <p:spPr>
            <a:xfrm rot="-693259">
              <a:off x="6433380" y="2173841"/>
              <a:ext cx="950193" cy="693585"/>
            </a:xfrm>
            <a:custGeom>
              <a:rect b="b" l="l" r="r" t="t"/>
              <a:pathLst>
                <a:path extrusionOk="0" h="5293" w="7251">
                  <a:moveTo>
                    <a:pt x="3119" y="1346"/>
                  </a:moveTo>
                  <a:cubicBezTo>
                    <a:pt x="1228" y="2649"/>
                    <a:pt x="0" y="4168"/>
                    <a:pt x="389" y="4730"/>
                  </a:cubicBezTo>
                  <a:cubicBezTo>
                    <a:pt x="783" y="5293"/>
                    <a:pt x="2628" y="4684"/>
                    <a:pt x="4520" y="3380"/>
                  </a:cubicBezTo>
                  <a:cubicBezTo>
                    <a:pt x="6412" y="2077"/>
                    <a:pt x="7250" y="1"/>
                    <a:pt x="7250" y="1"/>
                  </a:cubicBezTo>
                  <a:cubicBezTo>
                    <a:pt x="7250" y="1"/>
                    <a:pt x="5011" y="42"/>
                    <a:pt x="3119" y="13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7"/>
            <p:cNvSpPr/>
            <p:nvPr/>
          </p:nvSpPr>
          <p:spPr>
            <a:xfrm rot="-693259">
              <a:off x="6797799" y="2135658"/>
              <a:ext cx="557588" cy="454440"/>
            </a:xfrm>
            <a:custGeom>
              <a:rect b="b" l="l" r="r" t="t"/>
              <a:pathLst>
                <a:path extrusionOk="0" h="3468" w="4255">
                  <a:moveTo>
                    <a:pt x="44" y="1413"/>
                  </a:moveTo>
                  <a:lnTo>
                    <a:pt x="44" y="1413"/>
                  </a:lnTo>
                  <a:cubicBezTo>
                    <a:pt x="30" y="1423"/>
                    <a:pt x="15" y="1433"/>
                    <a:pt x="1" y="1442"/>
                  </a:cubicBezTo>
                  <a:cubicBezTo>
                    <a:pt x="15" y="1434"/>
                    <a:pt x="29" y="1424"/>
                    <a:pt x="44" y="1413"/>
                  </a:cubicBezTo>
                  <a:close/>
                  <a:moveTo>
                    <a:pt x="4254" y="1"/>
                  </a:moveTo>
                  <a:lnTo>
                    <a:pt x="4254" y="1"/>
                  </a:lnTo>
                  <a:cubicBezTo>
                    <a:pt x="4254" y="1"/>
                    <a:pt x="2015" y="52"/>
                    <a:pt x="123" y="1356"/>
                  </a:cubicBezTo>
                  <a:cubicBezTo>
                    <a:pt x="100" y="1372"/>
                    <a:pt x="72" y="1393"/>
                    <a:pt x="44" y="1413"/>
                  </a:cubicBezTo>
                  <a:lnTo>
                    <a:pt x="44" y="1413"/>
                  </a:lnTo>
                  <a:cubicBezTo>
                    <a:pt x="1820" y="231"/>
                    <a:pt x="3897" y="226"/>
                    <a:pt x="3932" y="226"/>
                  </a:cubicBezTo>
                  <a:cubicBezTo>
                    <a:pt x="3932" y="226"/>
                    <a:pt x="3932" y="226"/>
                    <a:pt x="3932" y="226"/>
                  </a:cubicBezTo>
                  <a:cubicBezTo>
                    <a:pt x="3932" y="226"/>
                    <a:pt x="3181" y="2220"/>
                    <a:pt x="1401" y="3467"/>
                  </a:cubicBezTo>
                  <a:cubicBezTo>
                    <a:pt x="1442" y="3442"/>
                    <a:pt x="1483" y="3411"/>
                    <a:pt x="1524" y="3385"/>
                  </a:cubicBezTo>
                  <a:cubicBezTo>
                    <a:pt x="3421" y="2082"/>
                    <a:pt x="4254" y="1"/>
                    <a:pt x="42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7"/>
            <p:cNvSpPr/>
            <p:nvPr/>
          </p:nvSpPr>
          <p:spPr>
            <a:xfrm rot="-693259">
              <a:off x="6082329" y="2772308"/>
              <a:ext cx="692825" cy="670784"/>
            </a:xfrm>
            <a:custGeom>
              <a:rect b="b" l="l" r="r" t="t"/>
              <a:pathLst>
                <a:path extrusionOk="0" h="5119" w="5287">
                  <a:moveTo>
                    <a:pt x="1754" y="2035"/>
                  </a:moveTo>
                  <a:cubicBezTo>
                    <a:pt x="3104" y="726"/>
                    <a:pt x="4510" y="0"/>
                    <a:pt x="4903" y="399"/>
                  </a:cubicBezTo>
                  <a:cubicBezTo>
                    <a:pt x="5287" y="798"/>
                    <a:pt x="4505" y="2178"/>
                    <a:pt x="3150" y="3482"/>
                  </a:cubicBezTo>
                  <a:cubicBezTo>
                    <a:pt x="1795" y="4786"/>
                    <a:pt x="0" y="5118"/>
                    <a:pt x="0" y="5118"/>
                  </a:cubicBezTo>
                  <a:cubicBezTo>
                    <a:pt x="0" y="5118"/>
                    <a:pt x="404" y="3329"/>
                    <a:pt x="1754" y="203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7"/>
            <p:cNvSpPr/>
            <p:nvPr/>
          </p:nvSpPr>
          <p:spPr>
            <a:xfrm rot="-693259">
              <a:off x="6109835" y="3051313"/>
              <a:ext cx="424842" cy="415522"/>
            </a:xfrm>
            <a:custGeom>
              <a:rect b="b" l="l" r="r" t="t"/>
              <a:pathLst>
                <a:path extrusionOk="0" h="3171" w="3242">
                  <a:moveTo>
                    <a:pt x="3242" y="1452"/>
                  </a:moveTo>
                  <a:lnTo>
                    <a:pt x="3242" y="1452"/>
                  </a:lnTo>
                  <a:cubicBezTo>
                    <a:pt x="3230" y="1463"/>
                    <a:pt x="3219" y="1474"/>
                    <a:pt x="3208" y="1484"/>
                  </a:cubicBezTo>
                  <a:lnTo>
                    <a:pt x="3208" y="1484"/>
                  </a:lnTo>
                  <a:cubicBezTo>
                    <a:pt x="3220" y="1473"/>
                    <a:pt x="3232" y="1462"/>
                    <a:pt x="3242" y="1452"/>
                  </a:cubicBezTo>
                  <a:close/>
                  <a:moveTo>
                    <a:pt x="3208" y="1484"/>
                  </a:moveTo>
                  <a:cubicBezTo>
                    <a:pt x="3189" y="1501"/>
                    <a:pt x="3168" y="1519"/>
                    <a:pt x="3150" y="1534"/>
                  </a:cubicBezTo>
                  <a:cubicBezTo>
                    <a:pt x="3132" y="1551"/>
                    <a:pt x="3115" y="1568"/>
                    <a:pt x="3097" y="1584"/>
                  </a:cubicBezTo>
                  <a:lnTo>
                    <a:pt x="3097" y="1584"/>
                  </a:lnTo>
                  <a:cubicBezTo>
                    <a:pt x="3134" y="1551"/>
                    <a:pt x="3171" y="1518"/>
                    <a:pt x="3208" y="1484"/>
                  </a:cubicBezTo>
                  <a:close/>
                  <a:moveTo>
                    <a:pt x="1846" y="0"/>
                  </a:moveTo>
                  <a:cubicBezTo>
                    <a:pt x="1815" y="26"/>
                    <a:pt x="1790" y="56"/>
                    <a:pt x="1759" y="82"/>
                  </a:cubicBezTo>
                  <a:cubicBezTo>
                    <a:pt x="409" y="1386"/>
                    <a:pt x="0" y="3170"/>
                    <a:pt x="0" y="3170"/>
                  </a:cubicBezTo>
                  <a:cubicBezTo>
                    <a:pt x="0" y="3170"/>
                    <a:pt x="1749" y="2846"/>
                    <a:pt x="3097" y="1584"/>
                  </a:cubicBezTo>
                  <a:lnTo>
                    <a:pt x="3097" y="1584"/>
                  </a:lnTo>
                  <a:cubicBezTo>
                    <a:pt x="1828" y="2694"/>
                    <a:pt x="235" y="2945"/>
                    <a:pt x="235" y="2945"/>
                  </a:cubicBezTo>
                  <a:cubicBezTo>
                    <a:pt x="235" y="2945"/>
                    <a:pt x="583" y="1243"/>
                    <a:pt x="18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7"/>
            <p:cNvSpPr/>
            <p:nvPr/>
          </p:nvSpPr>
          <p:spPr>
            <a:xfrm rot="-693259">
              <a:off x="5802461" y="2891387"/>
              <a:ext cx="865801" cy="434260"/>
            </a:xfrm>
            <a:custGeom>
              <a:rect b="b" l="l" r="r" t="t"/>
              <a:pathLst>
                <a:path extrusionOk="0" h="3314" w="6607">
                  <a:moveTo>
                    <a:pt x="2854" y="758"/>
                  </a:moveTo>
                  <a:cubicBezTo>
                    <a:pt x="4628" y="103"/>
                    <a:pt x="6223" y="1"/>
                    <a:pt x="6417" y="528"/>
                  </a:cubicBezTo>
                  <a:cubicBezTo>
                    <a:pt x="6606" y="1049"/>
                    <a:pt x="5328" y="2010"/>
                    <a:pt x="3559" y="2660"/>
                  </a:cubicBezTo>
                  <a:cubicBezTo>
                    <a:pt x="1790" y="3314"/>
                    <a:pt x="1" y="2890"/>
                    <a:pt x="1" y="2890"/>
                  </a:cubicBezTo>
                  <a:cubicBezTo>
                    <a:pt x="1" y="2890"/>
                    <a:pt x="1080" y="1412"/>
                    <a:pt x="2854" y="75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7"/>
            <p:cNvSpPr/>
            <p:nvPr/>
          </p:nvSpPr>
          <p:spPr>
            <a:xfrm rot="-693259">
              <a:off x="5811962" y="3023162"/>
              <a:ext cx="481190" cy="302567"/>
            </a:xfrm>
            <a:custGeom>
              <a:rect b="b" l="l" r="r" t="t"/>
              <a:pathLst>
                <a:path extrusionOk="0" h="2309" w="3672">
                  <a:moveTo>
                    <a:pt x="2971" y="1"/>
                  </a:moveTo>
                  <a:lnTo>
                    <a:pt x="2854" y="42"/>
                  </a:lnTo>
                  <a:cubicBezTo>
                    <a:pt x="1080" y="691"/>
                    <a:pt x="1" y="2174"/>
                    <a:pt x="1" y="2174"/>
                  </a:cubicBezTo>
                  <a:cubicBezTo>
                    <a:pt x="1" y="2174"/>
                    <a:pt x="571" y="2309"/>
                    <a:pt x="1386" y="2309"/>
                  </a:cubicBezTo>
                  <a:cubicBezTo>
                    <a:pt x="2015" y="2309"/>
                    <a:pt x="2789" y="2228"/>
                    <a:pt x="3559" y="1944"/>
                  </a:cubicBezTo>
                  <a:cubicBezTo>
                    <a:pt x="3595" y="1933"/>
                    <a:pt x="3636" y="1913"/>
                    <a:pt x="3672" y="1898"/>
                  </a:cubicBezTo>
                  <a:lnTo>
                    <a:pt x="3672" y="1898"/>
                  </a:lnTo>
                  <a:cubicBezTo>
                    <a:pt x="2986" y="2146"/>
                    <a:pt x="2297" y="2220"/>
                    <a:pt x="1722" y="2220"/>
                  </a:cubicBezTo>
                  <a:cubicBezTo>
                    <a:pt x="890" y="2220"/>
                    <a:pt x="297" y="2066"/>
                    <a:pt x="297" y="2066"/>
                  </a:cubicBezTo>
                  <a:cubicBezTo>
                    <a:pt x="297" y="2066"/>
                    <a:pt x="1305" y="630"/>
                    <a:pt x="29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7"/>
            <p:cNvSpPr/>
            <p:nvPr/>
          </p:nvSpPr>
          <p:spPr>
            <a:xfrm rot="-693259">
              <a:off x="5553923" y="2643900"/>
              <a:ext cx="1104955" cy="466496"/>
            </a:xfrm>
            <a:custGeom>
              <a:rect b="b" l="l" r="r" t="t"/>
              <a:pathLst>
                <a:path extrusionOk="0" h="3560" w="8432">
                  <a:moveTo>
                    <a:pt x="4428" y="558"/>
                  </a:moveTo>
                  <a:cubicBezTo>
                    <a:pt x="6713" y="1105"/>
                    <a:pt x="8431" y="2102"/>
                    <a:pt x="8262" y="2782"/>
                  </a:cubicBezTo>
                  <a:cubicBezTo>
                    <a:pt x="8099" y="3457"/>
                    <a:pt x="6115" y="3559"/>
                    <a:pt x="3835" y="3002"/>
                  </a:cubicBezTo>
                  <a:cubicBezTo>
                    <a:pt x="1555" y="2455"/>
                    <a:pt x="0" y="778"/>
                    <a:pt x="0" y="778"/>
                  </a:cubicBezTo>
                  <a:cubicBezTo>
                    <a:pt x="0" y="778"/>
                    <a:pt x="2148" y="1"/>
                    <a:pt x="4428" y="55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7"/>
            <p:cNvSpPr/>
            <p:nvPr/>
          </p:nvSpPr>
          <p:spPr>
            <a:xfrm rot="-693259">
              <a:off x="5556955" y="2741616"/>
              <a:ext cx="599784" cy="351837"/>
            </a:xfrm>
            <a:custGeom>
              <a:rect b="b" l="l" r="r" t="t"/>
              <a:pathLst>
                <a:path extrusionOk="0" h="2685" w="4577">
                  <a:moveTo>
                    <a:pt x="4557" y="231"/>
                  </a:moveTo>
                  <a:cubicBezTo>
                    <a:pt x="4563" y="233"/>
                    <a:pt x="4570" y="234"/>
                    <a:pt x="4576" y="236"/>
                  </a:cubicBezTo>
                  <a:cubicBezTo>
                    <a:pt x="4570" y="234"/>
                    <a:pt x="4563" y="233"/>
                    <a:pt x="4557" y="231"/>
                  </a:cubicBezTo>
                  <a:close/>
                  <a:moveTo>
                    <a:pt x="2703" y="1"/>
                  </a:moveTo>
                  <a:cubicBezTo>
                    <a:pt x="1172" y="1"/>
                    <a:pt x="0" y="430"/>
                    <a:pt x="0" y="430"/>
                  </a:cubicBezTo>
                  <a:cubicBezTo>
                    <a:pt x="0" y="430"/>
                    <a:pt x="1560" y="2102"/>
                    <a:pt x="3840" y="2654"/>
                  </a:cubicBezTo>
                  <a:cubicBezTo>
                    <a:pt x="3875" y="2661"/>
                    <a:pt x="3908" y="2666"/>
                    <a:pt x="3942" y="2673"/>
                  </a:cubicBezTo>
                  <a:lnTo>
                    <a:pt x="3942" y="2673"/>
                  </a:lnTo>
                  <a:cubicBezTo>
                    <a:pt x="1815" y="2124"/>
                    <a:pt x="389" y="517"/>
                    <a:pt x="389" y="517"/>
                  </a:cubicBezTo>
                  <a:cubicBezTo>
                    <a:pt x="389" y="517"/>
                    <a:pt x="1551" y="66"/>
                    <a:pt x="3052" y="66"/>
                  </a:cubicBezTo>
                  <a:cubicBezTo>
                    <a:pt x="3528" y="66"/>
                    <a:pt x="4038" y="112"/>
                    <a:pt x="4557" y="231"/>
                  </a:cubicBezTo>
                  <a:lnTo>
                    <a:pt x="4557" y="231"/>
                  </a:lnTo>
                  <a:cubicBezTo>
                    <a:pt x="4516" y="221"/>
                    <a:pt x="4472" y="209"/>
                    <a:pt x="4428" y="200"/>
                  </a:cubicBezTo>
                  <a:cubicBezTo>
                    <a:pt x="3832" y="54"/>
                    <a:pt x="3245" y="1"/>
                    <a:pt x="2703" y="1"/>
                  </a:cubicBezTo>
                  <a:close/>
                  <a:moveTo>
                    <a:pt x="3942" y="2673"/>
                  </a:moveTo>
                  <a:lnTo>
                    <a:pt x="3942" y="2673"/>
                  </a:lnTo>
                  <a:cubicBezTo>
                    <a:pt x="3957" y="2677"/>
                    <a:pt x="3973" y="2681"/>
                    <a:pt x="3988" y="2685"/>
                  </a:cubicBezTo>
                  <a:cubicBezTo>
                    <a:pt x="3972" y="2680"/>
                    <a:pt x="3957" y="2676"/>
                    <a:pt x="3942" y="267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7"/>
            <p:cNvSpPr/>
            <p:nvPr/>
          </p:nvSpPr>
          <p:spPr>
            <a:xfrm rot="-693259">
              <a:off x="5701018" y="2334537"/>
              <a:ext cx="950193" cy="693585"/>
            </a:xfrm>
            <a:custGeom>
              <a:rect b="b" l="l" r="r" t="t"/>
              <a:pathLst>
                <a:path extrusionOk="0" h="5293" w="7251">
                  <a:moveTo>
                    <a:pt x="4131" y="1350"/>
                  </a:moveTo>
                  <a:cubicBezTo>
                    <a:pt x="6023" y="2654"/>
                    <a:pt x="7250" y="4168"/>
                    <a:pt x="6857" y="4730"/>
                  </a:cubicBezTo>
                  <a:cubicBezTo>
                    <a:pt x="6468" y="5292"/>
                    <a:pt x="4622" y="4684"/>
                    <a:pt x="2731" y="3380"/>
                  </a:cubicBezTo>
                  <a:cubicBezTo>
                    <a:pt x="839" y="2076"/>
                    <a:pt x="0" y="1"/>
                    <a:pt x="0" y="1"/>
                  </a:cubicBezTo>
                  <a:cubicBezTo>
                    <a:pt x="0" y="1"/>
                    <a:pt x="2240" y="47"/>
                    <a:pt x="4131" y="135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7"/>
            <p:cNvSpPr/>
            <p:nvPr/>
          </p:nvSpPr>
          <p:spPr>
            <a:xfrm rot="-693259">
              <a:off x="5680835" y="2375645"/>
              <a:ext cx="557588" cy="453654"/>
            </a:xfrm>
            <a:custGeom>
              <a:rect b="b" l="l" r="r" t="t"/>
              <a:pathLst>
                <a:path extrusionOk="0" h="3462" w="4255">
                  <a:moveTo>
                    <a:pt x="4142" y="1363"/>
                  </a:moveTo>
                  <a:cubicBezTo>
                    <a:pt x="4176" y="1387"/>
                    <a:pt x="4217" y="1414"/>
                    <a:pt x="4254" y="1437"/>
                  </a:cubicBezTo>
                  <a:cubicBezTo>
                    <a:pt x="4217" y="1412"/>
                    <a:pt x="4180" y="1387"/>
                    <a:pt x="4142" y="1363"/>
                  </a:cubicBezTo>
                  <a:close/>
                  <a:moveTo>
                    <a:pt x="0" y="1"/>
                  </a:moveTo>
                  <a:cubicBezTo>
                    <a:pt x="0" y="1"/>
                    <a:pt x="834" y="2076"/>
                    <a:pt x="2731" y="3380"/>
                  </a:cubicBezTo>
                  <a:cubicBezTo>
                    <a:pt x="2766" y="3406"/>
                    <a:pt x="2812" y="3436"/>
                    <a:pt x="2853" y="3462"/>
                  </a:cubicBezTo>
                  <a:cubicBezTo>
                    <a:pt x="1074" y="2214"/>
                    <a:pt x="322" y="220"/>
                    <a:pt x="322" y="220"/>
                  </a:cubicBezTo>
                  <a:cubicBezTo>
                    <a:pt x="322" y="220"/>
                    <a:pt x="323" y="220"/>
                    <a:pt x="323" y="220"/>
                  </a:cubicBezTo>
                  <a:cubicBezTo>
                    <a:pt x="357" y="220"/>
                    <a:pt x="2382" y="225"/>
                    <a:pt x="4142" y="1363"/>
                  </a:cubicBezTo>
                  <a:lnTo>
                    <a:pt x="4142" y="1363"/>
                  </a:lnTo>
                  <a:cubicBezTo>
                    <a:pt x="4139" y="1361"/>
                    <a:pt x="4135" y="1358"/>
                    <a:pt x="4131" y="1355"/>
                  </a:cubicBezTo>
                  <a:cubicBezTo>
                    <a:pt x="2240" y="52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7"/>
            <p:cNvSpPr/>
            <p:nvPr/>
          </p:nvSpPr>
          <p:spPr>
            <a:xfrm rot="-693259">
              <a:off x="6091671" y="2059889"/>
              <a:ext cx="479880" cy="877825"/>
            </a:xfrm>
            <a:custGeom>
              <a:rect b="b" l="l" r="r" t="t"/>
              <a:pathLst>
                <a:path extrusionOk="0" h="6699" w="3662">
                  <a:moveTo>
                    <a:pt x="2690" y="2823"/>
                  </a:moveTo>
                  <a:cubicBezTo>
                    <a:pt x="3462" y="4602"/>
                    <a:pt x="3661" y="6238"/>
                    <a:pt x="3130" y="6468"/>
                  </a:cubicBezTo>
                  <a:cubicBezTo>
                    <a:pt x="2603" y="6698"/>
                    <a:pt x="1545" y="5440"/>
                    <a:pt x="773" y="3651"/>
                  </a:cubicBezTo>
                  <a:cubicBezTo>
                    <a:pt x="1" y="1867"/>
                    <a:pt x="333" y="0"/>
                    <a:pt x="333" y="0"/>
                  </a:cubicBezTo>
                  <a:cubicBezTo>
                    <a:pt x="333" y="0"/>
                    <a:pt x="1918" y="1038"/>
                    <a:pt x="2690" y="282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7"/>
            <p:cNvSpPr/>
            <p:nvPr/>
          </p:nvSpPr>
          <p:spPr>
            <a:xfrm rot="-693259">
              <a:off x="6055088" y="2075788"/>
              <a:ext cx="358665" cy="493883"/>
            </a:xfrm>
            <a:custGeom>
              <a:rect b="b" l="l" r="r" t="t"/>
              <a:pathLst>
                <a:path extrusionOk="0" h="3769" w="2737">
                  <a:moveTo>
                    <a:pt x="2708" y="2872"/>
                  </a:moveTo>
                  <a:lnTo>
                    <a:pt x="2708" y="2872"/>
                  </a:lnTo>
                  <a:cubicBezTo>
                    <a:pt x="2717" y="2894"/>
                    <a:pt x="2725" y="2915"/>
                    <a:pt x="2736" y="2935"/>
                  </a:cubicBezTo>
                  <a:cubicBezTo>
                    <a:pt x="2727" y="2914"/>
                    <a:pt x="2717" y="2893"/>
                    <a:pt x="2708" y="2872"/>
                  </a:cubicBezTo>
                  <a:close/>
                  <a:moveTo>
                    <a:pt x="328" y="0"/>
                  </a:moveTo>
                  <a:lnTo>
                    <a:pt x="328" y="0"/>
                  </a:lnTo>
                  <a:cubicBezTo>
                    <a:pt x="328" y="1"/>
                    <a:pt x="1" y="1867"/>
                    <a:pt x="773" y="3651"/>
                  </a:cubicBezTo>
                  <a:cubicBezTo>
                    <a:pt x="779" y="3664"/>
                    <a:pt x="785" y="3676"/>
                    <a:pt x="791" y="3688"/>
                  </a:cubicBezTo>
                  <a:lnTo>
                    <a:pt x="791" y="3688"/>
                  </a:lnTo>
                  <a:cubicBezTo>
                    <a:pt x="119" y="2025"/>
                    <a:pt x="461" y="307"/>
                    <a:pt x="461" y="307"/>
                  </a:cubicBezTo>
                  <a:lnTo>
                    <a:pt x="461" y="307"/>
                  </a:lnTo>
                  <a:cubicBezTo>
                    <a:pt x="461" y="307"/>
                    <a:pt x="1957" y="1230"/>
                    <a:pt x="2708" y="2872"/>
                  </a:cubicBezTo>
                  <a:lnTo>
                    <a:pt x="2708" y="2872"/>
                  </a:lnTo>
                  <a:cubicBezTo>
                    <a:pt x="2701" y="2855"/>
                    <a:pt x="2694" y="2838"/>
                    <a:pt x="2685" y="2823"/>
                  </a:cubicBezTo>
                  <a:cubicBezTo>
                    <a:pt x="1913" y="1038"/>
                    <a:pt x="328" y="1"/>
                    <a:pt x="328" y="0"/>
                  </a:cubicBezTo>
                  <a:close/>
                  <a:moveTo>
                    <a:pt x="791" y="3688"/>
                  </a:moveTo>
                  <a:lnTo>
                    <a:pt x="791" y="3688"/>
                  </a:lnTo>
                  <a:cubicBezTo>
                    <a:pt x="802" y="3715"/>
                    <a:pt x="813" y="3742"/>
                    <a:pt x="824" y="3768"/>
                  </a:cubicBezTo>
                  <a:cubicBezTo>
                    <a:pt x="813" y="3740"/>
                    <a:pt x="803" y="3715"/>
                    <a:pt x="791" y="36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7"/>
            <p:cNvSpPr/>
            <p:nvPr/>
          </p:nvSpPr>
          <p:spPr>
            <a:xfrm rot="-693259">
              <a:off x="6427594" y="2013813"/>
              <a:ext cx="479880" cy="877694"/>
            </a:xfrm>
            <a:custGeom>
              <a:rect b="b" l="l" r="r" t="t"/>
              <a:pathLst>
                <a:path extrusionOk="0" h="6698" w="3662">
                  <a:moveTo>
                    <a:pt x="972" y="2817"/>
                  </a:moveTo>
                  <a:cubicBezTo>
                    <a:pt x="200" y="4602"/>
                    <a:pt x="1" y="6238"/>
                    <a:pt x="532" y="6468"/>
                  </a:cubicBezTo>
                  <a:cubicBezTo>
                    <a:pt x="1059" y="6698"/>
                    <a:pt x="2117" y="5440"/>
                    <a:pt x="2889" y="3651"/>
                  </a:cubicBezTo>
                  <a:cubicBezTo>
                    <a:pt x="3661" y="1866"/>
                    <a:pt x="3329" y="0"/>
                    <a:pt x="3329" y="0"/>
                  </a:cubicBezTo>
                  <a:cubicBezTo>
                    <a:pt x="3329" y="0"/>
                    <a:pt x="1744" y="1033"/>
                    <a:pt x="972" y="28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7"/>
            <p:cNvSpPr/>
            <p:nvPr/>
          </p:nvSpPr>
          <p:spPr>
            <a:xfrm rot="-693259">
              <a:off x="6508435" y="2005699"/>
              <a:ext cx="358665" cy="493228"/>
            </a:xfrm>
            <a:custGeom>
              <a:rect b="b" l="l" r="r" t="t"/>
              <a:pathLst>
                <a:path extrusionOk="0" h="3764" w="2737">
                  <a:moveTo>
                    <a:pt x="16" y="2901"/>
                  </a:moveTo>
                  <a:cubicBezTo>
                    <a:pt x="11" y="2912"/>
                    <a:pt x="6" y="2924"/>
                    <a:pt x="1" y="2935"/>
                  </a:cubicBezTo>
                  <a:cubicBezTo>
                    <a:pt x="7" y="2924"/>
                    <a:pt x="11" y="2912"/>
                    <a:pt x="16" y="2901"/>
                  </a:cubicBezTo>
                  <a:close/>
                  <a:moveTo>
                    <a:pt x="2404" y="0"/>
                  </a:moveTo>
                  <a:lnTo>
                    <a:pt x="2404" y="0"/>
                  </a:lnTo>
                  <a:cubicBezTo>
                    <a:pt x="2404" y="0"/>
                    <a:pt x="824" y="1033"/>
                    <a:pt x="52" y="2817"/>
                  </a:cubicBezTo>
                  <a:cubicBezTo>
                    <a:pt x="37" y="2843"/>
                    <a:pt x="28" y="2872"/>
                    <a:pt x="16" y="2901"/>
                  </a:cubicBezTo>
                  <a:lnTo>
                    <a:pt x="16" y="2901"/>
                  </a:lnTo>
                  <a:cubicBezTo>
                    <a:pt x="763" y="1240"/>
                    <a:pt x="2276" y="307"/>
                    <a:pt x="2276" y="307"/>
                  </a:cubicBezTo>
                  <a:lnTo>
                    <a:pt x="2276" y="307"/>
                  </a:lnTo>
                  <a:cubicBezTo>
                    <a:pt x="2276" y="307"/>
                    <a:pt x="2623" y="2045"/>
                    <a:pt x="1932" y="3719"/>
                  </a:cubicBezTo>
                  <a:lnTo>
                    <a:pt x="1932" y="3719"/>
                  </a:lnTo>
                  <a:cubicBezTo>
                    <a:pt x="1941" y="3696"/>
                    <a:pt x="1952" y="3672"/>
                    <a:pt x="1964" y="3651"/>
                  </a:cubicBezTo>
                  <a:cubicBezTo>
                    <a:pt x="2736" y="1866"/>
                    <a:pt x="2404" y="0"/>
                    <a:pt x="2404" y="0"/>
                  </a:cubicBezTo>
                  <a:close/>
                  <a:moveTo>
                    <a:pt x="1932" y="3719"/>
                  </a:moveTo>
                  <a:cubicBezTo>
                    <a:pt x="1927" y="3729"/>
                    <a:pt x="1923" y="3740"/>
                    <a:pt x="1919" y="3750"/>
                  </a:cubicBezTo>
                  <a:lnTo>
                    <a:pt x="1919" y="3750"/>
                  </a:lnTo>
                  <a:cubicBezTo>
                    <a:pt x="1923" y="3740"/>
                    <a:pt x="1927" y="3729"/>
                    <a:pt x="1932" y="3719"/>
                  </a:cubicBezTo>
                  <a:close/>
                  <a:moveTo>
                    <a:pt x="1919" y="3750"/>
                  </a:moveTo>
                  <a:cubicBezTo>
                    <a:pt x="1917" y="3754"/>
                    <a:pt x="1915" y="3759"/>
                    <a:pt x="1913" y="3763"/>
                  </a:cubicBezTo>
                  <a:cubicBezTo>
                    <a:pt x="1915" y="3759"/>
                    <a:pt x="1917" y="3754"/>
                    <a:pt x="1919" y="375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7"/>
            <p:cNvSpPr/>
            <p:nvPr/>
          </p:nvSpPr>
          <p:spPr>
            <a:xfrm rot="-693259">
              <a:off x="6401304" y="2023697"/>
              <a:ext cx="272832" cy="922640"/>
            </a:xfrm>
            <a:custGeom>
              <a:rect b="b" l="l" r="r" t="t"/>
              <a:pathLst>
                <a:path extrusionOk="0" h="7041" w="2082">
                  <a:moveTo>
                    <a:pt x="2081" y="3523"/>
                  </a:moveTo>
                  <a:cubicBezTo>
                    <a:pt x="2081" y="5466"/>
                    <a:pt x="1616" y="7040"/>
                    <a:pt x="1044" y="7040"/>
                  </a:cubicBezTo>
                  <a:cubicBezTo>
                    <a:pt x="466" y="7040"/>
                    <a:pt x="1" y="5461"/>
                    <a:pt x="1" y="3523"/>
                  </a:cubicBezTo>
                  <a:cubicBezTo>
                    <a:pt x="1" y="1575"/>
                    <a:pt x="1044" y="0"/>
                    <a:pt x="1044" y="0"/>
                  </a:cubicBezTo>
                  <a:cubicBezTo>
                    <a:pt x="1044" y="0"/>
                    <a:pt x="2081" y="1580"/>
                    <a:pt x="2081" y="352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00013" rotWithShape="0" algn="bl">
                <a:srgbClr val="000000">
                  <a:alpha val="3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7"/>
            <p:cNvSpPr/>
            <p:nvPr/>
          </p:nvSpPr>
          <p:spPr>
            <a:xfrm rot="-693259">
              <a:off x="6356815" y="2028198"/>
              <a:ext cx="272832" cy="478420"/>
            </a:xfrm>
            <a:custGeom>
              <a:rect b="b" l="l" r="r" t="t"/>
              <a:pathLst>
                <a:path extrusionOk="0" h="3651" w="2082">
                  <a:moveTo>
                    <a:pt x="1044" y="0"/>
                  </a:moveTo>
                  <a:cubicBezTo>
                    <a:pt x="1044" y="0"/>
                    <a:pt x="1" y="1570"/>
                    <a:pt x="1" y="3523"/>
                  </a:cubicBezTo>
                  <a:lnTo>
                    <a:pt x="1" y="3651"/>
                  </a:lnTo>
                  <a:cubicBezTo>
                    <a:pt x="11" y="1815"/>
                    <a:pt x="1044" y="333"/>
                    <a:pt x="1044" y="333"/>
                  </a:cubicBezTo>
                  <a:cubicBezTo>
                    <a:pt x="1044" y="333"/>
                    <a:pt x="2071" y="1815"/>
                    <a:pt x="2081" y="3651"/>
                  </a:cubicBezTo>
                  <a:lnTo>
                    <a:pt x="2081" y="3523"/>
                  </a:lnTo>
                  <a:cubicBezTo>
                    <a:pt x="2081" y="1580"/>
                    <a:pt x="1044" y="0"/>
                    <a:pt x="10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7" name="Google Shape;397;p7"/>
          <p:cNvGrpSpPr/>
          <p:nvPr/>
        </p:nvGrpSpPr>
        <p:grpSpPr>
          <a:xfrm>
            <a:off x="7726150" y="158418"/>
            <a:ext cx="1038667" cy="1038640"/>
            <a:chOff x="4039897" y="239125"/>
            <a:chExt cx="1064208" cy="1064180"/>
          </a:xfrm>
        </p:grpSpPr>
        <p:sp>
          <p:nvSpPr>
            <p:cNvPr id="398" name="Google Shape;398;p7"/>
            <p:cNvSpPr/>
            <p:nvPr/>
          </p:nvSpPr>
          <p:spPr>
            <a:xfrm>
              <a:off x="4039897" y="239125"/>
              <a:ext cx="1064208" cy="1064180"/>
            </a:xfrm>
            <a:custGeom>
              <a:rect b="b" l="l" r="r" t="t"/>
              <a:pathLst>
                <a:path extrusionOk="0" h="38054" w="38055">
                  <a:moveTo>
                    <a:pt x="19030" y="0"/>
                  </a:moveTo>
                  <a:cubicBezTo>
                    <a:pt x="8518" y="0"/>
                    <a:pt x="1" y="8518"/>
                    <a:pt x="1" y="19024"/>
                  </a:cubicBezTo>
                  <a:cubicBezTo>
                    <a:pt x="1" y="29531"/>
                    <a:pt x="8518" y="38054"/>
                    <a:pt x="19030" y="38054"/>
                  </a:cubicBezTo>
                  <a:cubicBezTo>
                    <a:pt x="29537" y="38054"/>
                    <a:pt x="38055" y="29531"/>
                    <a:pt x="38055" y="19024"/>
                  </a:cubicBezTo>
                  <a:cubicBezTo>
                    <a:pt x="38055" y="8518"/>
                    <a:pt x="29537" y="0"/>
                    <a:pt x="190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7"/>
            <p:cNvSpPr/>
            <p:nvPr/>
          </p:nvSpPr>
          <p:spPr>
            <a:xfrm>
              <a:off x="4191607" y="424674"/>
              <a:ext cx="760816" cy="693140"/>
            </a:xfrm>
            <a:custGeom>
              <a:rect b="b" l="l" r="r" t="t"/>
              <a:pathLst>
                <a:path extrusionOk="0" h="24786" w="27206">
                  <a:moveTo>
                    <a:pt x="13602" y="0"/>
                  </a:moveTo>
                  <a:cubicBezTo>
                    <a:pt x="10430" y="0"/>
                    <a:pt x="7258" y="1210"/>
                    <a:pt x="4837" y="3631"/>
                  </a:cubicBezTo>
                  <a:cubicBezTo>
                    <a:pt x="0" y="8468"/>
                    <a:pt x="0" y="16316"/>
                    <a:pt x="4837" y="21158"/>
                  </a:cubicBezTo>
                  <a:cubicBezTo>
                    <a:pt x="7258" y="23576"/>
                    <a:pt x="10430" y="24785"/>
                    <a:pt x="13602" y="24785"/>
                  </a:cubicBezTo>
                  <a:cubicBezTo>
                    <a:pt x="16774" y="24785"/>
                    <a:pt x="19945" y="23576"/>
                    <a:pt x="22363" y="21158"/>
                  </a:cubicBezTo>
                  <a:cubicBezTo>
                    <a:pt x="27205" y="16316"/>
                    <a:pt x="27205" y="8468"/>
                    <a:pt x="22363" y="3631"/>
                  </a:cubicBezTo>
                  <a:cubicBezTo>
                    <a:pt x="19945" y="1210"/>
                    <a:pt x="16774" y="0"/>
                    <a:pt x="1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7"/>
            <p:cNvSpPr/>
            <p:nvPr/>
          </p:nvSpPr>
          <p:spPr>
            <a:xfrm>
              <a:off x="4370472" y="569533"/>
              <a:ext cx="403227" cy="403227"/>
            </a:xfrm>
            <a:custGeom>
              <a:rect b="b" l="l" r="r" t="t"/>
              <a:pathLst>
                <a:path extrusionOk="0" h="14419" w="14419">
                  <a:moveTo>
                    <a:pt x="7209" y="0"/>
                  </a:moveTo>
                  <a:cubicBezTo>
                    <a:pt x="3226" y="0"/>
                    <a:pt x="0" y="3232"/>
                    <a:pt x="0" y="7209"/>
                  </a:cubicBezTo>
                  <a:cubicBezTo>
                    <a:pt x="0" y="11192"/>
                    <a:pt x="3226" y="14418"/>
                    <a:pt x="7209" y="14418"/>
                  </a:cubicBezTo>
                  <a:cubicBezTo>
                    <a:pt x="11187" y="14418"/>
                    <a:pt x="14418" y="11192"/>
                    <a:pt x="14418" y="7209"/>
                  </a:cubicBezTo>
                  <a:cubicBezTo>
                    <a:pt x="14418" y="3232"/>
                    <a:pt x="11187" y="0"/>
                    <a:pt x="7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1" name="Google Shape;401;p7"/>
          <p:cNvGrpSpPr/>
          <p:nvPr/>
        </p:nvGrpSpPr>
        <p:grpSpPr>
          <a:xfrm>
            <a:off x="7031234" y="-152046"/>
            <a:ext cx="2251635" cy="1006894"/>
            <a:chOff x="7467345" y="-154042"/>
            <a:chExt cx="1821122" cy="814376"/>
          </a:xfrm>
        </p:grpSpPr>
        <p:sp>
          <p:nvSpPr>
            <p:cNvPr id="402" name="Google Shape;402;p7"/>
            <p:cNvSpPr/>
            <p:nvPr/>
          </p:nvSpPr>
          <p:spPr>
            <a:xfrm rot="707288">
              <a:off x="7496132" y="21207"/>
              <a:ext cx="1763549" cy="463878"/>
            </a:xfrm>
            <a:custGeom>
              <a:rect b="b" l="l" r="r" t="t"/>
              <a:pathLst>
                <a:path extrusionOk="0" h="9004" w="34231">
                  <a:moveTo>
                    <a:pt x="13066" y="1"/>
                  </a:moveTo>
                  <a:cubicBezTo>
                    <a:pt x="13058" y="1"/>
                    <a:pt x="13051" y="1"/>
                    <a:pt x="13043" y="1"/>
                  </a:cubicBezTo>
                  <a:cubicBezTo>
                    <a:pt x="10195" y="1"/>
                    <a:pt x="7419" y="354"/>
                    <a:pt x="4771" y="1003"/>
                  </a:cubicBezTo>
                  <a:cubicBezTo>
                    <a:pt x="3135" y="1407"/>
                    <a:pt x="1534" y="1933"/>
                    <a:pt x="0" y="2557"/>
                  </a:cubicBezTo>
                  <a:cubicBezTo>
                    <a:pt x="941" y="3886"/>
                    <a:pt x="2219" y="4981"/>
                    <a:pt x="3702" y="5650"/>
                  </a:cubicBezTo>
                  <a:cubicBezTo>
                    <a:pt x="4881" y="6187"/>
                    <a:pt x="6172" y="6447"/>
                    <a:pt x="7466" y="6447"/>
                  </a:cubicBezTo>
                  <a:cubicBezTo>
                    <a:pt x="9663" y="6447"/>
                    <a:pt x="11868" y="5697"/>
                    <a:pt x="13544" y="4275"/>
                  </a:cubicBezTo>
                  <a:cubicBezTo>
                    <a:pt x="13692" y="5978"/>
                    <a:pt x="15057" y="7496"/>
                    <a:pt x="16734" y="7823"/>
                  </a:cubicBezTo>
                  <a:cubicBezTo>
                    <a:pt x="16967" y="7869"/>
                    <a:pt x="17203" y="7891"/>
                    <a:pt x="17439" y="7891"/>
                  </a:cubicBezTo>
                  <a:cubicBezTo>
                    <a:pt x="18898" y="7891"/>
                    <a:pt x="20356" y="7050"/>
                    <a:pt x="21029" y="5747"/>
                  </a:cubicBezTo>
                  <a:cubicBezTo>
                    <a:pt x="22057" y="7609"/>
                    <a:pt x="24086" y="8590"/>
                    <a:pt x="26244" y="8897"/>
                  </a:cubicBezTo>
                  <a:cubicBezTo>
                    <a:pt x="26741" y="8970"/>
                    <a:pt x="27247" y="9004"/>
                    <a:pt x="27748" y="9004"/>
                  </a:cubicBezTo>
                  <a:cubicBezTo>
                    <a:pt x="28050" y="9004"/>
                    <a:pt x="28351" y="8992"/>
                    <a:pt x="28647" y="8968"/>
                  </a:cubicBezTo>
                  <a:cubicBezTo>
                    <a:pt x="30595" y="8800"/>
                    <a:pt x="32507" y="8212"/>
                    <a:pt x="34230" y="7281"/>
                  </a:cubicBezTo>
                  <a:cubicBezTo>
                    <a:pt x="28397" y="2720"/>
                    <a:pt x="21048" y="1"/>
                    <a:pt x="13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7"/>
            <p:cNvSpPr/>
            <p:nvPr/>
          </p:nvSpPr>
          <p:spPr>
            <a:xfrm>
              <a:off x="7851775" y="-38750"/>
              <a:ext cx="1336050" cy="614700"/>
            </a:xfrm>
            <a:custGeom>
              <a:rect b="b" l="l" r="r" t="t"/>
              <a:pathLst>
                <a:path extrusionOk="0" h="24588" w="53442">
                  <a:moveTo>
                    <a:pt x="53442" y="24588"/>
                  </a:moveTo>
                  <a:lnTo>
                    <a:pt x="53442" y="0"/>
                  </a:lnTo>
                  <a:lnTo>
                    <a:pt x="0" y="0"/>
                  </a:lnTo>
                  <a:lnTo>
                    <a:pt x="22330" y="10036"/>
                  </a:lnTo>
                  <a:lnTo>
                    <a:pt x="41399" y="1806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</p:grpSp>
      <p:grpSp>
        <p:nvGrpSpPr>
          <p:cNvPr id="404" name="Google Shape;404;p7"/>
          <p:cNvGrpSpPr/>
          <p:nvPr/>
        </p:nvGrpSpPr>
        <p:grpSpPr>
          <a:xfrm>
            <a:off x="432187" y="4364064"/>
            <a:ext cx="577842" cy="534452"/>
            <a:chOff x="314888" y="1788230"/>
            <a:chExt cx="470479" cy="435151"/>
          </a:xfrm>
        </p:grpSpPr>
        <p:sp>
          <p:nvSpPr>
            <p:cNvPr id="405" name="Google Shape;405;p7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7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7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7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9" name="Google Shape;409;p7"/>
          <p:cNvGrpSpPr/>
          <p:nvPr/>
        </p:nvGrpSpPr>
        <p:grpSpPr>
          <a:xfrm rot="2285688">
            <a:off x="145008" y="238373"/>
            <a:ext cx="380751" cy="352161"/>
            <a:chOff x="314888" y="1788230"/>
            <a:chExt cx="470479" cy="435151"/>
          </a:xfrm>
        </p:grpSpPr>
        <p:sp>
          <p:nvSpPr>
            <p:cNvPr id="410" name="Google Shape;410;p7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7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7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7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4" name="Google Shape;414;p7"/>
          <p:cNvSpPr/>
          <p:nvPr/>
        </p:nvSpPr>
        <p:spPr>
          <a:xfrm flipH="1" rot="6629674">
            <a:off x="335490" y="1783515"/>
            <a:ext cx="123261" cy="155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7"/>
          <p:cNvSpPr/>
          <p:nvPr/>
        </p:nvSpPr>
        <p:spPr>
          <a:xfrm flipH="1" rot="7908664">
            <a:off x="96357" y="4035528"/>
            <a:ext cx="123276" cy="15525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7"/>
          <p:cNvSpPr/>
          <p:nvPr/>
        </p:nvSpPr>
        <p:spPr>
          <a:xfrm flipH="1" rot="6629674">
            <a:off x="8523915" y="1318015"/>
            <a:ext cx="123261" cy="155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7"/>
          <p:cNvSpPr/>
          <p:nvPr/>
        </p:nvSpPr>
        <p:spPr>
          <a:xfrm flipH="1" rot="-7560888">
            <a:off x="8784257" y="3361681"/>
            <a:ext cx="123279" cy="155238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7"/>
          <p:cNvSpPr/>
          <p:nvPr/>
        </p:nvSpPr>
        <p:spPr>
          <a:xfrm flipH="1" rot="9957470">
            <a:off x="6543339" y="128273"/>
            <a:ext cx="123269" cy="155225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1"/>
        </a:solidFill>
      </p:bgPr>
    </p:bg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8"/>
          <p:cNvSpPr txBox="1"/>
          <p:nvPr>
            <p:ph type="title"/>
          </p:nvPr>
        </p:nvSpPr>
        <p:spPr>
          <a:xfrm>
            <a:off x="1388100" y="1750350"/>
            <a:ext cx="6367800" cy="16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pic>
        <p:nvPicPr>
          <p:cNvPr id="421" name="Google Shape;421;p8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flipH="1"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2" name="Google Shape;422;p8"/>
          <p:cNvGrpSpPr/>
          <p:nvPr/>
        </p:nvGrpSpPr>
        <p:grpSpPr>
          <a:xfrm>
            <a:off x="-198885" y="3492182"/>
            <a:ext cx="2519036" cy="1203110"/>
            <a:chOff x="2052965" y="3649007"/>
            <a:chExt cx="2519036" cy="1203110"/>
          </a:xfrm>
        </p:grpSpPr>
        <p:grpSp>
          <p:nvGrpSpPr>
            <p:cNvPr id="423" name="Google Shape;423;p8"/>
            <p:cNvGrpSpPr/>
            <p:nvPr/>
          </p:nvGrpSpPr>
          <p:grpSpPr>
            <a:xfrm flipH="1">
              <a:off x="2052965" y="3649007"/>
              <a:ext cx="2284207" cy="1203110"/>
              <a:chOff x="4192225" y="4546238"/>
              <a:chExt cx="1156854" cy="569681"/>
            </a:xfrm>
          </p:grpSpPr>
          <p:sp>
            <p:nvSpPr>
              <p:cNvPr id="424" name="Google Shape;424;p8"/>
              <p:cNvSpPr/>
              <p:nvPr/>
            </p:nvSpPr>
            <p:spPr>
              <a:xfrm>
                <a:off x="4192225" y="4546238"/>
                <a:ext cx="1156854" cy="550521"/>
              </a:xfrm>
              <a:custGeom>
                <a:rect b="b" l="l" r="r" t="t"/>
                <a:pathLst>
                  <a:path extrusionOk="0" h="8976" w="18862">
                    <a:moveTo>
                      <a:pt x="1" y="4343"/>
                    </a:moveTo>
                    <a:cubicBezTo>
                      <a:pt x="2" y="4344"/>
                      <a:pt x="4" y="4345"/>
                      <a:pt x="6" y="4346"/>
                    </a:cubicBezTo>
                    <a:lnTo>
                      <a:pt x="6" y="4346"/>
                    </a:lnTo>
                    <a:cubicBezTo>
                      <a:pt x="4" y="4345"/>
                      <a:pt x="2" y="4344"/>
                      <a:pt x="1" y="4343"/>
                    </a:cubicBezTo>
                    <a:close/>
                    <a:moveTo>
                      <a:pt x="17310" y="1"/>
                    </a:moveTo>
                    <a:cubicBezTo>
                      <a:pt x="16587" y="1"/>
                      <a:pt x="16195" y="402"/>
                      <a:pt x="15605" y="872"/>
                    </a:cubicBezTo>
                    <a:cubicBezTo>
                      <a:pt x="14787" y="1516"/>
                      <a:pt x="13918" y="2094"/>
                      <a:pt x="12997" y="2590"/>
                    </a:cubicBezTo>
                    <a:cubicBezTo>
                      <a:pt x="11126" y="3607"/>
                      <a:pt x="9081" y="4292"/>
                      <a:pt x="6980" y="4625"/>
                    </a:cubicBezTo>
                    <a:cubicBezTo>
                      <a:pt x="5963" y="4783"/>
                      <a:pt x="4734" y="4923"/>
                      <a:pt x="3513" y="4923"/>
                    </a:cubicBezTo>
                    <a:cubicBezTo>
                      <a:pt x="2256" y="4923"/>
                      <a:pt x="1007" y="4775"/>
                      <a:pt x="6" y="4346"/>
                    </a:cubicBezTo>
                    <a:lnTo>
                      <a:pt x="6" y="4346"/>
                    </a:lnTo>
                    <a:cubicBezTo>
                      <a:pt x="1630" y="5042"/>
                      <a:pt x="3385" y="5339"/>
                      <a:pt x="5157" y="5339"/>
                    </a:cubicBezTo>
                    <a:cubicBezTo>
                      <a:pt x="6279" y="5339"/>
                      <a:pt x="7408" y="5220"/>
                      <a:pt x="8513" y="5008"/>
                    </a:cubicBezTo>
                    <a:lnTo>
                      <a:pt x="8513" y="5008"/>
                    </a:lnTo>
                    <a:cubicBezTo>
                      <a:pt x="8161" y="5422"/>
                      <a:pt x="7777" y="5816"/>
                      <a:pt x="7373" y="6184"/>
                    </a:cubicBezTo>
                    <a:cubicBezTo>
                      <a:pt x="6427" y="7033"/>
                      <a:pt x="5354" y="7733"/>
                      <a:pt x="4203" y="8265"/>
                    </a:cubicBezTo>
                    <a:cubicBezTo>
                      <a:pt x="3564" y="8561"/>
                      <a:pt x="2894" y="8807"/>
                      <a:pt x="2204" y="8976"/>
                    </a:cubicBezTo>
                    <a:cubicBezTo>
                      <a:pt x="4219" y="8495"/>
                      <a:pt x="6156" y="7697"/>
                      <a:pt x="7925" y="6629"/>
                    </a:cubicBezTo>
                    <a:cubicBezTo>
                      <a:pt x="8421" y="6327"/>
                      <a:pt x="8907" y="6005"/>
                      <a:pt x="9311" y="5581"/>
                    </a:cubicBezTo>
                    <a:cubicBezTo>
                      <a:pt x="9567" y="5320"/>
                      <a:pt x="9786" y="5013"/>
                      <a:pt x="9930" y="4681"/>
                    </a:cubicBezTo>
                    <a:cubicBezTo>
                      <a:pt x="12225" y="4067"/>
                      <a:pt x="14408" y="3106"/>
                      <a:pt x="16545" y="2079"/>
                    </a:cubicBezTo>
                    <a:cubicBezTo>
                      <a:pt x="16954" y="1879"/>
                      <a:pt x="18856" y="1266"/>
                      <a:pt x="18856" y="749"/>
                    </a:cubicBezTo>
                    <a:cubicBezTo>
                      <a:pt x="18862" y="264"/>
                      <a:pt x="17875" y="54"/>
                      <a:pt x="17537" y="13"/>
                    </a:cubicBezTo>
                    <a:cubicBezTo>
                      <a:pt x="17458" y="5"/>
                      <a:pt x="17382" y="1"/>
                      <a:pt x="173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8"/>
              <p:cNvSpPr/>
              <p:nvPr/>
            </p:nvSpPr>
            <p:spPr>
              <a:xfrm>
                <a:off x="4529323" y="4996076"/>
                <a:ext cx="154374" cy="119844"/>
              </a:xfrm>
              <a:custGeom>
                <a:rect b="b" l="l" r="r" t="t"/>
                <a:pathLst>
                  <a:path extrusionOk="0" h="1954" w="2517">
                    <a:moveTo>
                      <a:pt x="972" y="0"/>
                    </a:moveTo>
                    <a:cubicBezTo>
                      <a:pt x="972" y="0"/>
                      <a:pt x="384" y="287"/>
                      <a:pt x="190" y="823"/>
                    </a:cubicBezTo>
                    <a:cubicBezTo>
                      <a:pt x="1" y="1365"/>
                      <a:pt x="282" y="1953"/>
                      <a:pt x="282" y="1953"/>
                    </a:cubicBezTo>
                    <a:cubicBezTo>
                      <a:pt x="282" y="1953"/>
                      <a:pt x="870" y="1667"/>
                      <a:pt x="1059" y="1130"/>
                    </a:cubicBezTo>
                    <a:cubicBezTo>
                      <a:pt x="1126" y="946"/>
                      <a:pt x="1136" y="757"/>
                      <a:pt x="1126" y="593"/>
                    </a:cubicBezTo>
                    <a:lnTo>
                      <a:pt x="1126" y="593"/>
                    </a:lnTo>
                    <a:cubicBezTo>
                      <a:pt x="1197" y="747"/>
                      <a:pt x="1299" y="905"/>
                      <a:pt x="1438" y="1038"/>
                    </a:cubicBezTo>
                    <a:cubicBezTo>
                      <a:pt x="1808" y="1369"/>
                      <a:pt x="2341" y="1392"/>
                      <a:pt x="2482" y="1392"/>
                    </a:cubicBezTo>
                    <a:cubicBezTo>
                      <a:pt x="2504" y="1392"/>
                      <a:pt x="2516" y="1391"/>
                      <a:pt x="2516" y="1391"/>
                    </a:cubicBezTo>
                    <a:cubicBezTo>
                      <a:pt x="2516" y="1391"/>
                      <a:pt x="2475" y="731"/>
                      <a:pt x="2046" y="353"/>
                    </a:cubicBezTo>
                    <a:cubicBezTo>
                      <a:pt x="1653" y="10"/>
                      <a:pt x="1068" y="5"/>
                      <a:pt x="979" y="5"/>
                    </a:cubicBezTo>
                    <a:cubicBezTo>
                      <a:pt x="976" y="5"/>
                      <a:pt x="974" y="5"/>
                      <a:pt x="972" y="5"/>
                    </a:cubicBezTo>
                    <a:lnTo>
                      <a:pt x="97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8"/>
              <p:cNvSpPr/>
              <p:nvPr/>
            </p:nvSpPr>
            <p:spPr>
              <a:xfrm>
                <a:off x="4405181" y="4739876"/>
                <a:ext cx="159035" cy="112913"/>
              </a:xfrm>
              <a:custGeom>
                <a:rect b="b" l="l" r="r" t="t"/>
                <a:pathLst>
                  <a:path extrusionOk="0" h="1841" w="2593">
                    <a:moveTo>
                      <a:pt x="179" y="0"/>
                    </a:moveTo>
                    <a:cubicBezTo>
                      <a:pt x="179" y="0"/>
                      <a:pt x="0" y="639"/>
                      <a:pt x="281" y="1146"/>
                    </a:cubicBezTo>
                    <a:cubicBezTo>
                      <a:pt x="563" y="1657"/>
                      <a:pt x="1202" y="1841"/>
                      <a:pt x="1202" y="1841"/>
                    </a:cubicBezTo>
                    <a:cubicBezTo>
                      <a:pt x="1202" y="1841"/>
                      <a:pt x="1202" y="1836"/>
                      <a:pt x="1207" y="1815"/>
                    </a:cubicBezTo>
                    <a:cubicBezTo>
                      <a:pt x="1330" y="1805"/>
                      <a:pt x="1892" y="1708"/>
                      <a:pt x="2224" y="1314"/>
                    </a:cubicBezTo>
                    <a:cubicBezTo>
                      <a:pt x="2592" y="864"/>
                      <a:pt x="2536" y="205"/>
                      <a:pt x="2536" y="205"/>
                    </a:cubicBezTo>
                    <a:lnTo>
                      <a:pt x="2536" y="205"/>
                    </a:lnTo>
                    <a:cubicBezTo>
                      <a:pt x="2536" y="205"/>
                      <a:pt x="1877" y="271"/>
                      <a:pt x="1498" y="716"/>
                    </a:cubicBezTo>
                    <a:cubicBezTo>
                      <a:pt x="1370" y="869"/>
                      <a:pt x="1294" y="1048"/>
                      <a:pt x="1253" y="1217"/>
                    </a:cubicBezTo>
                    <a:cubicBezTo>
                      <a:pt x="1237" y="1048"/>
                      <a:pt x="1191" y="864"/>
                      <a:pt x="1099" y="701"/>
                    </a:cubicBezTo>
                    <a:cubicBezTo>
                      <a:pt x="818" y="190"/>
                      <a:pt x="179" y="0"/>
                      <a:pt x="1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rotWithShape="0" algn="bl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7" name="Google Shape;427;p8"/>
            <p:cNvGrpSpPr/>
            <p:nvPr/>
          </p:nvGrpSpPr>
          <p:grpSpPr>
            <a:xfrm>
              <a:off x="4034715" y="3980044"/>
              <a:ext cx="537287" cy="496942"/>
              <a:chOff x="314888" y="1788230"/>
              <a:chExt cx="470479" cy="435151"/>
            </a:xfrm>
          </p:grpSpPr>
          <p:sp>
            <p:nvSpPr>
              <p:cNvPr id="428" name="Google Shape;428;p8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2" name="Google Shape;432;p8"/>
            <p:cNvGrpSpPr/>
            <p:nvPr/>
          </p:nvGrpSpPr>
          <p:grpSpPr>
            <a:xfrm>
              <a:off x="2817840" y="4074119"/>
              <a:ext cx="537287" cy="496942"/>
              <a:chOff x="314888" y="1788230"/>
              <a:chExt cx="470479" cy="435151"/>
            </a:xfrm>
          </p:grpSpPr>
          <p:sp>
            <p:nvSpPr>
              <p:cNvPr id="433" name="Google Shape;433;p8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37" name="Google Shape;437;p8"/>
          <p:cNvGrpSpPr/>
          <p:nvPr/>
        </p:nvGrpSpPr>
        <p:grpSpPr>
          <a:xfrm>
            <a:off x="7885139" y="2653150"/>
            <a:ext cx="1351376" cy="1124798"/>
            <a:chOff x="5721089" y="3813575"/>
            <a:chExt cx="1351376" cy="1124798"/>
          </a:xfrm>
        </p:grpSpPr>
        <p:grpSp>
          <p:nvGrpSpPr>
            <p:cNvPr id="438" name="Google Shape;438;p8"/>
            <p:cNvGrpSpPr/>
            <p:nvPr/>
          </p:nvGrpSpPr>
          <p:grpSpPr>
            <a:xfrm rot="1137513">
              <a:off x="5818370" y="3980006"/>
              <a:ext cx="1156814" cy="791936"/>
              <a:chOff x="4212281" y="4019485"/>
              <a:chExt cx="680852" cy="466066"/>
            </a:xfrm>
          </p:grpSpPr>
          <p:sp>
            <p:nvSpPr>
              <p:cNvPr id="439" name="Google Shape;439;p8"/>
              <p:cNvSpPr/>
              <p:nvPr/>
            </p:nvSpPr>
            <p:spPr>
              <a:xfrm>
                <a:off x="4212281" y="4019485"/>
                <a:ext cx="680852" cy="466066"/>
              </a:xfrm>
              <a:custGeom>
                <a:rect b="b" l="l" r="r" t="t"/>
                <a:pathLst>
                  <a:path extrusionOk="0" h="7599" w="11101">
                    <a:moveTo>
                      <a:pt x="10108" y="0"/>
                    </a:moveTo>
                    <a:cubicBezTo>
                      <a:pt x="10084" y="0"/>
                      <a:pt x="10061" y="2"/>
                      <a:pt x="10037" y="7"/>
                    </a:cubicBezTo>
                    <a:cubicBezTo>
                      <a:pt x="9679" y="73"/>
                      <a:pt x="9459" y="702"/>
                      <a:pt x="9280" y="983"/>
                    </a:cubicBezTo>
                    <a:cubicBezTo>
                      <a:pt x="8769" y="1770"/>
                      <a:pt x="8181" y="2507"/>
                      <a:pt x="7542" y="3182"/>
                    </a:cubicBezTo>
                    <a:cubicBezTo>
                      <a:pt x="6244" y="4552"/>
                      <a:pt x="4694" y="5687"/>
                      <a:pt x="2997" y="6515"/>
                    </a:cubicBezTo>
                    <a:cubicBezTo>
                      <a:pt x="2036" y="6980"/>
                      <a:pt x="1034" y="7343"/>
                      <a:pt x="1" y="7599"/>
                    </a:cubicBezTo>
                    <a:cubicBezTo>
                      <a:pt x="3365" y="6771"/>
                      <a:pt x="6458" y="5298"/>
                      <a:pt x="9066" y="2977"/>
                    </a:cubicBezTo>
                    <a:cubicBezTo>
                      <a:pt x="9766" y="2358"/>
                      <a:pt x="10610" y="1648"/>
                      <a:pt x="11101" y="855"/>
                    </a:cubicBezTo>
                    <a:cubicBezTo>
                      <a:pt x="10912" y="590"/>
                      <a:pt x="10510" y="0"/>
                      <a:pt x="10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4312013" y="4353828"/>
                <a:ext cx="88196" cy="78199"/>
              </a:xfrm>
              <a:custGeom>
                <a:rect b="b" l="l" r="r" t="t"/>
                <a:pathLst>
                  <a:path extrusionOk="0" h="1275" w="1438">
                    <a:moveTo>
                      <a:pt x="1197" y="1"/>
                    </a:moveTo>
                    <a:cubicBezTo>
                      <a:pt x="1197" y="1"/>
                      <a:pt x="911" y="246"/>
                      <a:pt x="870" y="583"/>
                    </a:cubicBezTo>
                    <a:cubicBezTo>
                      <a:pt x="860" y="696"/>
                      <a:pt x="880" y="808"/>
                      <a:pt x="916" y="906"/>
                    </a:cubicBezTo>
                    <a:cubicBezTo>
                      <a:pt x="855" y="829"/>
                      <a:pt x="778" y="762"/>
                      <a:pt x="671" y="711"/>
                    </a:cubicBezTo>
                    <a:cubicBezTo>
                      <a:pt x="556" y="652"/>
                      <a:pt x="431" y="634"/>
                      <a:pt x="320" y="634"/>
                    </a:cubicBezTo>
                    <a:cubicBezTo>
                      <a:pt x="142" y="634"/>
                      <a:pt x="1" y="681"/>
                      <a:pt x="1" y="681"/>
                    </a:cubicBezTo>
                    <a:cubicBezTo>
                      <a:pt x="1" y="681"/>
                      <a:pt x="123" y="1044"/>
                      <a:pt x="425" y="1197"/>
                    </a:cubicBezTo>
                    <a:cubicBezTo>
                      <a:pt x="539" y="1256"/>
                      <a:pt x="665" y="1274"/>
                      <a:pt x="776" y="1274"/>
                    </a:cubicBezTo>
                    <a:cubicBezTo>
                      <a:pt x="954" y="1274"/>
                      <a:pt x="1095" y="1228"/>
                      <a:pt x="1095" y="1228"/>
                    </a:cubicBezTo>
                    <a:cubicBezTo>
                      <a:pt x="1095" y="1228"/>
                      <a:pt x="1095" y="1222"/>
                      <a:pt x="1090" y="1212"/>
                    </a:cubicBezTo>
                    <a:cubicBezTo>
                      <a:pt x="1141" y="1171"/>
                      <a:pt x="1381" y="941"/>
                      <a:pt x="1407" y="640"/>
                    </a:cubicBezTo>
                    <a:cubicBezTo>
                      <a:pt x="1437" y="302"/>
                      <a:pt x="1197" y="1"/>
                      <a:pt x="119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4492338" y="4347878"/>
                <a:ext cx="157809" cy="116102"/>
              </a:xfrm>
              <a:custGeom>
                <a:rect b="b" l="l" r="r" t="t"/>
                <a:pathLst>
                  <a:path extrusionOk="0" h="1893" w="2573">
                    <a:moveTo>
                      <a:pt x="1141" y="0"/>
                    </a:moveTo>
                    <a:lnTo>
                      <a:pt x="1141" y="26"/>
                    </a:lnTo>
                    <a:cubicBezTo>
                      <a:pt x="1023" y="72"/>
                      <a:pt x="502" y="282"/>
                      <a:pt x="266" y="742"/>
                    </a:cubicBezTo>
                    <a:cubicBezTo>
                      <a:pt x="1" y="1263"/>
                      <a:pt x="200" y="1892"/>
                      <a:pt x="200" y="1892"/>
                    </a:cubicBezTo>
                    <a:cubicBezTo>
                      <a:pt x="200" y="1892"/>
                      <a:pt x="829" y="1688"/>
                      <a:pt x="1095" y="1171"/>
                    </a:cubicBezTo>
                    <a:cubicBezTo>
                      <a:pt x="1187" y="992"/>
                      <a:pt x="1222" y="808"/>
                      <a:pt x="1228" y="629"/>
                    </a:cubicBezTo>
                    <a:cubicBezTo>
                      <a:pt x="1279" y="788"/>
                      <a:pt x="1366" y="951"/>
                      <a:pt x="1493" y="1100"/>
                    </a:cubicBezTo>
                    <a:cubicBezTo>
                      <a:pt x="1882" y="1534"/>
                      <a:pt x="2542" y="1575"/>
                      <a:pt x="2542" y="1575"/>
                    </a:cubicBezTo>
                    <a:cubicBezTo>
                      <a:pt x="2542" y="1575"/>
                      <a:pt x="2572" y="910"/>
                      <a:pt x="2189" y="476"/>
                    </a:cubicBezTo>
                    <a:cubicBezTo>
                      <a:pt x="1800" y="41"/>
                      <a:pt x="1141" y="0"/>
                      <a:pt x="11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2" name="Google Shape;442;p8"/>
            <p:cNvGrpSpPr/>
            <p:nvPr/>
          </p:nvGrpSpPr>
          <p:grpSpPr>
            <a:xfrm>
              <a:off x="6174309" y="4308145"/>
              <a:ext cx="354741" cy="328104"/>
              <a:chOff x="314888" y="1788230"/>
              <a:chExt cx="470479" cy="435151"/>
            </a:xfrm>
          </p:grpSpPr>
          <p:sp>
            <p:nvSpPr>
              <p:cNvPr id="443" name="Google Shape;443;p8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8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8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8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7" name="Google Shape;447;p8"/>
          <p:cNvGrpSpPr/>
          <p:nvPr/>
        </p:nvGrpSpPr>
        <p:grpSpPr>
          <a:xfrm>
            <a:off x="6114207" y="-960897"/>
            <a:ext cx="3225572" cy="3147982"/>
            <a:chOff x="6620927" y="-522346"/>
            <a:chExt cx="2725221" cy="2659667"/>
          </a:xfrm>
        </p:grpSpPr>
        <p:grpSp>
          <p:nvGrpSpPr>
            <p:cNvPr id="448" name="Google Shape;448;p8"/>
            <p:cNvGrpSpPr/>
            <p:nvPr/>
          </p:nvGrpSpPr>
          <p:grpSpPr>
            <a:xfrm rot="1562873">
              <a:off x="6941372" y="-163316"/>
              <a:ext cx="2084330" cy="1941606"/>
              <a:chOff x="5650096" y="236970"/>
              <a:chExt cx="1383845" cy="1289086"/>
            </a:xfrm>
          </p:grpSpPr>
          <p:sp>
            <p:nvSpPr>
              <p:cNvPr id="449" name="Google Shape;449;p8"/>
              <p:cNvSpPr/>
              <p:nvPr/>
            </p:nvSpPr>
            <p:spPr>
              <a:xfrm>
                <a:off x="5650096" y="236970"/>
                <a:ext cx="1383845" cy="1289086"/>
              </a:xfrm>
              <a:custGeom>
                <a:rect b="b" l="l" r="r" t="t"/>
                <a:pathLst>
                  <a:path extrusionOk="0" h="21018" w="22563">
                    <a:moveTo>
                      <a:pt x="20851" y="1"/>
                    </a:moveTo>
                    <a:cubicBezTo>
                      <a:pt x="20679" y="1"/>
                      <a:pt x="20526" y="102"/>
                      <a:pt x="20385" y="337"/>
                    </a:cubicBezTo>
                    <a:cubicBezTo>
                      <a:pt x="20063" y="859"/>
                      <a:pt x="20104" y="2024"/>
                      <a:pt x="19909" y="2658"/>
                    </a:cubicBezTo>
                    <a:cubicBezTo>
                      <a:pt x="19695" y="3384"/>
                      <a:pt x="19413" y="4095"/>
                      <a:pt x="19081" y="4780"/>
                    </a:cubicBezTo>
                    <a:cubicBezTo>
                      <a:pt x="17716" y="7582"/>
                      <a:pt x="15533" y="9959"/>
                      <a:pt x="13022" y="11789"/>
                    </a:cubicBezTo>
                    <a:cubicBezTo>
                      <a:pt x="9137" y="14607"/>
                      <a:pt x="4535" y="16243"/>
                      <a:pt x="0" y="17833"/>
                    </a:cubicBezTo>
                    <a:cubicBezTo>
                      <a:pt x="4085" y="16800"/>
                      <a:pt x="8170" y="15634"/>
                      <a:pt x="11928" y="13737"/>
                    </a:cubicBezTo>
                    <a:cubicBezTo>
                      <a:pt x="12133" y="13635"/>
                      <a:pt x="12332" y="13533"/>
                      <a:pt x="12537" y="13425"/>
                    </a:cubicBezTo>
                    <a:lnTo>
                      <a:pt x="12537" y="13425"/>
                    </a:lnTo>
                    <a:cubicBezTo>
                      <a:pt x="12527" y="14847"/>
                      <a:pt x="12440" y="16299"/>
                      <a:pt x="11801" y="17562"/>
                    </a:cubicBezTo>
                    <a:cubicBezTo>
                      <a:pt x="11034" y="19060"/>
                      <a:pt x="9582" y="20072"/>
                      <a:pt x="8191" y="21018"/>
                    </a:cubicBezTo>
                    <a:cubicBezTo>
                      <a:pt x="9863" y="20435"/>
                      <a:pt x="11325" y="19274"/>
                      <a:pt x="12261" y="17771"/>
                    </a:cubicBezTo>
                    <a:cubicBezTo>
                      <a:pt x="13155" y="16340"/>
                      <a:pt x="13564" y="14612"/>
                      <a:pt x="13416" y="12940"/>
                    </a:cubicBezTo>
                    <a:cubicBezTo>
                      <a:pt x="16601" y="11104"/>
                      <a:pt x="19449" y="8676"/>
                      <a:pt x="21392" y="5588"/>
                    </a:cubicBezTo>
                    <a:cubicBezTo>
                      <a:pt x="22021" y="4601"/>
                      <a:pt x="22563" y="3476"/>
                      <a:pt x="22491" y="2305"/>
                    </a:cubicBezTo>
                    <a:cubicBezTo>
                      <a:pt x="22455" y="1646"/>
                      <a:pt x="22159" y="961"/>
                      <a:pt x="21683" y="501"/>
                    </a:cubicBezTo>
                    <a:cubicBezTo>
                      <a:pt x="21362" y="197"/>
                      <a:pt x="21089" y="1"/>
                      <a:pt x="208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8"/>
              <p:cNvSpPr/>
              <p:nvPr/>
            </p:nvSpPr>
            <p:spPr>
              <a:xfrm>
                <a:off x="5926963" y="1223497"/>
                <a:ext cx="154681" cy="119844"/>
              </a:xfrm>
              <a:custGeom>
                <a:rect b="b" l="l" r="r" t="t"/>
                <a:pathLst>
                  <a:path extrusionOk="0" h="1954" w="2522">
                    <a:moveTo>
                      <a:pt x="972" y="0"/>
                    </a:moveTo>
                    <a:cubicBezTo>
                      <a:pt x="972" y="0"/>
                      <a:pt x="384" y="286"/>
                      <a:pt x="195" y="823"/>
                    </a:cubicBezTo>
                    <a:cubicBezTo>
                      <a:pt x="1" y="1365"/>
                      <a:pt x="282" y="1953"/>
                      <a:pt x="282" y="1953"/>
                    </a:cubicBezTo>
                    <a:cubicBezTo>
                      <a:pt x="282" y="1953"/>
                      <a:pt x="870" y="1667"/>
                      <a:pt x="1064" y="1130"/>
                    </a:cubicBezTo>
                    <a:cubicBezTo>
                      <a:pt x="1126" y="946"/>
                      <a:pt x="1141" y="762"/>
                      <a:pt x="1126" y="593"/>
                    </a:cubicBezTo>
                    <a:lnTo>
                      <a:pt x="1126" y="593"/>
                    </a:lnTo>
                    <a:cubicBezTo>
                      <a:pt x="1197" y="747"/>
                      <a:pt x="1300" y="905"/>
                      <a:pt x="1438" y="1043"/>
                    </a:cubicBezTo>
                    <a:cubicBezTo>
                      <a:pt x="1799" y="1366"/>
                      <a:pt x="2321" y="1392"/>
                      <a:pt x="2476" y="1392"/>
                    </a:cubicBezTo>
                    <a:cubicBezTo>
                      <a:pt x="2505" y="1392"/>
                      <a:pt x="2521" y="1391"/>
                      <a:pt x="2521" y="1391"/>
                    </a:cubicBezTo>
                    <a:cubicBezTo>
                      <a:pt x="2521" y="1391"/>
                      <a:pt x="2475" y="741"/>
                      <a:pt x="2046" y="358"/>
                    </a:cubicBezTo>
                    <a:cubicBezTo>
                      <a:pt x="1653" y="10"/>
                      <a:pt x="1072" y="5"/>
                      <a:pt x="979" y="5"/>
                    </a:cubicBezTo>
                    <a:cubicBezTo>
                      <a:pt x="976" y="5"/>
                      <a:pt x="974" y="5"/>
                      <a:pt x="972" y="5"/>
                    </a:cubicBezTo>
                    <a:lnTo>
                      <a:pt x="97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8"/>
              <p:cNvSpPr/>
              <p:nvPr/>
            </p:nvSpPr>
            <p:spPr>
              <a:xfrm>
                <a:off x="6413352" y="1241407"/>
                <a:ext cx="131804" cy="150510"/>
              </a:xfrm>
              <a:custGeom>
                <a:rect b="b" l="l" r="r" t="t"/>
                <a:pathLst>
                  <a:path extrusionOk="0" h="2454" w="2149">
                    <a:moveTo>
                      <a:pt x="1254" y="0"/>
                    </a:moveTo>
                    <a:cubicBezTo>
                      <a:pt x="1184" y="0"/>
                      <a:pt x="1111" y="6"/>
                      <a:pt x="1039" y="20"/>
                    </a:cubicBezTo>
                    <a:cubicBezTo>
                      <a:pt x="471" y="127"/>
                      <a:pt x="93" y="674"/>
                      <a:pt x="93" y="674"/>
                    </a:cubicBezTo>
                    <a:cubicBezTo>
                      <a:pt x="93" y="674"/>
                      <a:pt x="98" y="680"/>
                      <a:pt x="113" y="685"/>
                    </a:cubicBezTo>
                    <a:cubicBezTo>
                      <a:pt x="88" y="802"/>
                      <a:pt x="1" y="1365"/>
                      <a:pt x="272" y="1804"/>
                    </a:cubicBezTo>
                    <a:cubicBezTo>
                      <a:pt x="578" y="2295"/>
                      <a:pt x="1223" y="2454"/>
                      <a:pt x="1223" y="2454"/>
                    </a:cubicBezTo>
                    <a:cubicBezTo>
                      <a:pt x="1223" y="2454"/>
                      <a:pt x="1371" y="1809"/>
                      <a:pt x="1064" y="1313"/>
                    </a:cubicBezTo>
                    <a:cubicBezTo>
                      <a:pt x="962" y="1145"/>
                      <a:pt x="814" y="1012"/>
                      <a:pt x="665" y="915"/>
                    </a:cubicBezTo>
                    <a:lnTo>
                      <a:pt x="665" y="915"/>
                    </a:lnTo>
                    <a:cubicBezTo>
                      <a:pt x="772" y="937"/>
                      <a:pt x="885" y="954"/>
                      <a:pt x="1000" y="954"/>
                    </a:cubicBezTo>
                    <a:cubicBezTo>
                      <a:pt x="1067" y="954"/>
                      <a:pt x="1135" y="948"/>
                      <a:pt x="1202" y="935"/>
                    </a:cubicBezTo>
                    <a:cubicBezTo>
                      <a:pt x="1775" y="823"/>
                      <a:pt x="2148" y="281"/>
                      <a:pt x="2148" y="281"/>
                    </a:cubicBezTo>
                    <a:cubicBezTo>
                      <a:pt x="2148" y="281"/>
                      <a:pt x="1739" y="0"/>
                      <a:pt x="12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8"/>
              <p:cNvSpPr/>
              <p:nvPr/>
            </p:nvSpPr>
            <p:spPr>
              <a:xfrm>
                <a:off x="6360052" y="818005"/>
                <a:ext cx="145235" cy="148179"/>
              </a:xfrm>
              <a:custGeom>
                <a:rect b="b" l="l" r="r" t="t"/>
                <a:pathLst>
                  <a:path extrusionOk="0" h="2416" w="2368">
                    <a:moveTo>
                      <a:pt x="1453" y="0"/>
                    </a:moveTo>
                    <a:cubicBezTo>
                      <a:pt x="1453" y="0"/>
                      <a:pt x="1146" y="588"/>
                      <a:pt x="1320" y="1146"/>
                    </a:cubicBezTo>
                    <a:cubicBezTo>
                      <a:pt x="1376" y="1340"/>
                      <a:pt x="1483" y="1498"/>
                      <a:pt x="1601" y="1631"/>
                    </a:cubicBezTo>
                    <a:cubicBezTo>
                      <a:pt x="1447" y="1555"/>
                      <a:pt x="1274" y="1493"/>
                      <a:pt x="1084" y="1478"/>
                    </a:cubicBezTo>
                    <a:cubicBezTo>
                      <a:pt x="1061" y="1477"/>
                      <a:pt x="1038" y="1476"/>
                      <a:pt x="1016" y="1476"/>
                    </a:cubicBezTo>
                    <a:cubicBezTo>
                      <a:pt x="463" y="1476"/>
                      <a:pt x="1" y="1877"/>
                      <a:pt x="1" y="1877"/>
                    </a:cubicBezTo>
                    <a:cubicBezTo>
                      <a:pt x="1" y="1877"/>
                      <a:pt x="445" y="2373"/>
                      <a:pt x="1018" y="2414"/>
                    </a:cubicBezTo>
                    <a:cubicBezTo>
                      <a:pt x="1038" y="2415"/>
                      <a:pt x="1059" y="2415"/>
                      <a:pt x="1079" y="2415"/>
                    </a:cubicBezTo>
                    <a:cubicBezTo>
                      <a:pt x="1645" y="2415"/>
                      <a:pt x="2112" y="2015"/>
                      <a:pt x="2112" y="2015"/>
                    </a:cubicBezTo>
                    <a:lnTo>
                      <a:pt x="2092" y="1994"/>
                    </a:lnTo>
                    <a:cubicBezTo>
                      <a:pt x="2143" y="1887"/>
                      <a:pt x="2368" y="1371"/>
                      <a:pt x="2214" y="870"/>
                    </a:cubicBezTo>
                    <a:cubicBezTo>
                      <a:pt x="2041" y="317"/>
                      <a:pt x="1453" y="0"/>
                      <a:pt x="14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3" name="Google Shape;453;p8"/>
            <p:cNvGrpSpPr/>
            <p:nvPr/>
          </p:nvGrpSpPr>
          <p:grpSpPr>
            <a:xfrm>
              <a:off x="8256140" y="881419"/>
              <a:ext cx="537287" cy="496942"/>
              <a:chOff x="314888" y="1788230"/>
              <a:chExt cx="470479" cy="435151"/>
            </a:xfrm>
          </p:grpSpPr>
          <p:sp>
            <p:nvSpPr>
              <p:cNvPr id="454" name="Google Shape;454;p8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8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8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8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58" name="Google Shape;458;p8"/>
            <p:cNvGrpSpPr/>
            <p:nvPr/>
          </p:nvGrpSpPr>
          <p:grpSpPr>
            <a:xfrm rot="2891273">
              <a:off x="7209242" y="753540"/>
              <a:ext cx="354752" cy="328114"/>
              <a:chOff x="314888" y="1788230"/>
              <a:chExt cx="470479" cy="435151"/>
            </a:xfrm>
          </p:grpSpPr>
          <p:sp>
            <p:nvSpPr>
              <p:cNvPr id="459" name="Google Shape;459;p8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8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8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8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3" name="Google Shape;463;p8"/>
            <p:cNvGrpSpPr/>
            <p:nvPr/>
          </p:nvGrpSpPr>
          <p:grpSpPr>
            <a:xfrm rot="2891273">
              <a:off x="7184142" y="1380790"/>
              <a:ext cx="354752" cy="328114"/>
              <a:chOff x="314888" y="1788230"/>
              <a:chExt cx="470479" cy="435151"/>
            </a:xfrm>
          </p:grpSpPr>
          <p:sp>
            <p:nvSpPr>
              <p:cNvPr id="464" name="Google Shape;464;p8"/>
              <p:cNvSpPr/>
              <p:nvPr/>
            </p:nvSpPr>
            <p:spPr>
              <a:xfrm rot="-1111104">
                <a:off x="337754" y="1804789"/>
                <a:ext cx="131243" cy="165355"/>
              </a:xfrm>
              <a:custGeom>
                <a:rect b="b" l="l" r="r" t="t"/>
                <a:pathLst>
                  <a:path extrusionOk="0" h="13248" w="10513">
                    <a:moveTo>
                      <a:pt x="2582" y="0"/>
                    </a:moveTo>
                    <a:cubicBezTo>
                      <a:pt x="1289" y="3068"/>
                      <a:pt x="0" y="6560"/>
                      <a:pt x="1330" y="9612"/>
                    </a:cubicBezTo>
                    <a:cubicBezTo>
                      <a:pt x="2173" y="11540"/>
                      <a:pt x="4065" y="12966"/>
                      <a:pt x="6156" y="13247"/>
                    </a:cubicBezTo>
                    <a:lnTo>
                      <a:pt x="8252" y="12378"/>
                    </a:lnTo>
                    <a:cubicBezTo>
                      <a:pt x="9622" y="11391"/>
                      <a:pt x="10134" y="9597"/>
                      <a:pt x="10338" y="7915"/>
                    </a:cubicBezTo>
                    <a:cubicBezTo>
                      <a:pt x="10507" y="6570"/>
                      <a:pt x="10512" y="5118"/>
                      <a:pt x="9817" y="3947"/>
                    </a:cubicBezTo>
                    <a:cubicBezTo>
                      <a:pt x="9213" y="2940"/>
                      <a:pt x="8176" y="2280"/>
                      <a:pt x="7127" y="1738"/>
                    </a:cubicBezTo>
                    <a:cubicBezTo>
                      <a:pt x="5681" y="997"/>
                      <a:pt x="4152" y="409"/>
                      <a:pt x="25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8"/>
              <p:cNvSpPr/>
              <p:nvPr/>
            </p:nvSpPr>
            <p:spPr>
              <a:xfrm>
                <a:off x="347023" y="1802511"/>
                <a:ext cx="438344" cy="420869"/>
              </a:xfrm>
              <a:custGeom>
                <a:rect b="b" l="l" r="r" t="t"/>
                <a:pathLst>
                  <a:path extrusionOk="0" h="17678" w="18412">
                    <a:moveTo>
                      <a:pt x="9740" y="8161"/>
                    </a:moveTo>
                    <a:lnTo>
                      <a:pt x="9720" y="8243"/>
                    </a:lnTo>
                    <a:cubicBezTo>
                      <a:pt x="9909" y="8642"/>
                      <a:pt x="10160" y="9010"/>
                      <a:pt x="10456" y="9337"/>
                    </a:cubicBezTo>
                    <a:cubicBezTo>
                      <a:pt x="10139" y="9283"/>
                      <a:pt x="9820" y="9252"/>
                      <a:pt x="9501" y="9252"/>
                    </a:cubicBezTo>
                    <a:cubicBezTo>
                      <a:pt x="9311" y="9252"/>
                      <a:pt x="9122" y="9263"/>
                      <a:pt x="8932" y="9286"/>
                    </a:cubicBezTo>
                    <a:lnTo>
                      <a:pt x="8595" y="9225"/>
                    </a:lnTo>
                    <a:cubicBezTo>
                      <a:pt x="8590" y="9230"/>
                      <a:pt x="8580" y="9230"/>
                      <a:pt x="8575" y="9235"/>
                    </a:cubicBezTo>
                    <a:cubicBezTo>
                      <a:pt x="8447" y="8892"/>
                      <a:pt x="8283" y="8565"/>
                      <a:pt x="8084" y="8263"/>
                    </a:cubicBezTo>
                    <a:lnTo>
                      <a:pt x="8084" y="8263"/>
                    </a:lnTo>
                    <a:cubicBezTo>
                      <a:pt x="8299" y="8299"/>
                      <a:pt x="8517" y="8320"/>
                      <a:pt x="8736" y="8320"/>
                    </a:cubicBezTo>
                    <a:cubicBezTo>
                      <a:pt x="8798" y="8320"/>
                      <a:pt x="8860" y="8318"/>
                      <a:pt x="8922" y="8315"/>
                    </a:cubicBezTo>
                    <a:lnTo>
                      <a:pt x="9255" y="8412"/>
                    </a:lnTo>
                    <a:cubicBezTo>
                      <a:pt x="9418" y="8335"/>
                      <a:pt x="9577" y="8253"/>
                      <a:pt x="9740" y="8161"/>
                    </a:cubicBezTo>
                    <a:close/>
                    <a:moveTo>
                      <a:pt x="10023" y="1"/>
                    </a:moveTo>
                    <a:cubicBezTo>
                      <a:pt x="9613" y="1"/>
                      <a:pt x="9206" y="116"/>
                      <a:pt x="8876" y="359"/>
                    </a:cubicBezTo>
                    <a:cubicBezTo>
                      <a:pt x="8258" y="814"/>
                      <a:pt x="7864" y="1632"/>
                      <a:pt x="7112" y="1806"/>
                    </a:cubicBezTo>
                    <a:cubicBezTo>
                      <a:pt x="7013" y="1829"/>
                      <a:pt x="6913" y="1840"/>
                      <a:pt x="6813" y="1840"/>
                    </a:cubicBezTo>
                    <a:cubicBezTo>
                      <a:pt x="6071" y="1840"/>
                      <a:pt x="5325" y="1276"/>
                      <a:pt x="4607" y="1276"/>
                    </a:cubicBezTo>
                    <a:cubicBezTo>
                      <a:pt x="4464" y="1276"/>
                      <a:pt x="4323" y="1298"/>
                      <a:pt x="4183" y="1351"/>
                    </a:cubicBezTo>
                    <a:cubicBezTo>
                      <a:pt x="3764" y="1510"/>
                      <a:pt x="3482" y="1934"/>
                      <a:pt x="3385" y="2374"/>
                    </a:cubicBezTo>
                    <a:cubicBezTo>
                      <a:pt x="3288" y="2813"/>
                      <a:pt x="3360" y="3274"/>
                      <a:pt x="3467" y="3708"/>
                    </a:cubicBezTo>
                    <a:cubicBezTo>
                      <a:pt x="3666" y="4506"/>
                      <a:pt x="4004" y="5273"/>
                      <a:pt x="4474" y="5947"/>
                    </a:cubicBezTo>
                    <a:cubicBezTo>
                      <a:pt x="4050" y="5864"/>
                      <a:pt x="3623" y="5825"/>
                      <a:pt x="3196" y="5825"/>
                    </a:cubicBezTo>
                    <a:cubicBezTo>
                      <a:pt x="2995" y="5825"/>
                      <a:pt x="2794" y="5834"/>
                      <a:pt x="2593" y="5850"/>
                    </a:cubicBezTo>
                    <a:cubicBezTo>
                      <a:pt x="2133" y="5886"/>
                      <a:pt x="1667" y="5978"/>
                      <a:pt x="1263" y="6208"/>
                    </a:cubicBezTo>
                    <a:cubicBezTo>
                      <a:pt x="343" y="6745"/>
                      <a:pt x="1" y="8074"/>
                      <a:pt x="548" y="8989"/>
                    </a:cubicBezTo>
                    <a:cubicBezTo>
                      <a:pt x="946" y="9644"/>
                      <a:pt x="1724" y="10104"/>
                      <a:pt x="1831" y="10871"/>
                    </a:cubicBezTo>
                    <a:cubicBezTo>
                      <a:pt x="1974" y="11868"/>
                      <a:pt x="849" y="12778"/>
                      <a:pt x="1125" y="13749"/>
                    </a:cubicBezTo>
                    <a:cubicBezTo>
                      <a:pt x="1243" y="14184"/>
                      <a:pt x="1642" y="14501"/>
                      <a:pt x="2071" y="14629"/>
                    </a:cubicBezTo>
                    <a:cubicBezTo>
                      <a:pt x="2291" y="14700"/>
                      <a:pt x="2524" y="14728"/>
                      <a:pt x="2758" y="14728"/>
                    </a:cubicBezTo>
                    <a:cubicBezTo>
                      <a:pt x="2975" y="14728"/>
                      <a:pt x="3194" y="14704"/>
                      <a:pt x="3406" y="14670"/>
                    </a:cubicBezTo>
                    <a:cubicBezTo>
                      <a:pt x="4336" y="14521"/>
                      <a:pt x="5246" y="14189"/>
                      <a:pt x="6034" y="13678"/>
                    </a:cubicBezTo>
                    <a:lnTo>
                      <a:pt x="6034" y="13678"/>
                    </a:lnTo>
                    <a:cubicBezTo>
                      <a:pt x="6008" y="14383"/>
                      <a:pt x="6095" y="15089"/>
                      <a:pt x="6279" y="15769"/>
                    </a:cubicBezTo>
                    <a:cubicBezTo>
                      <a:pt x="6402" y="16214"/>
                      <a:pt x="6576" y="16659"/>
                      <a:pt x="6877" y="17006"/>
                    </a:cubicBezTo>
                    <a:cubicBezTo>
                      <a:pt x="7258" y="17449"/>
                      <a:pt x="7843" y="17678"/>
                      <a:pt x="8425" y="17678"/>
                    </a:cubicBezTo>
                    <a:cubicBezTo>
                      <a:pt x="8904" y="17678"/>
                      <a:pt x="9382" y="17522"/>
                      <a:pt x="9740" y="17200"/>
                    </a:cubicBezTo>
                    <a:cubicBezTo>
                      <a:pt x="10313" y="16689"/>
                      <a:pt x="10620" y="15840"/>
                      <a:pt x="11351" y="15590"/>
                    </a:cubicBezTo>
                    <a:cubicBezTo>
                      <a:pt x="11495" y="15541"/>
                      <a:pt x="11643" y="15521"/>
                      <a:pt x="11793" y="15521"/>
                    </a:cubicBezTo>
                    <a:cubicBezTo>
                      <a:pt x="12432" y="15521"/>
                      <a:pt x="13111" y="15880"/>
                      <a:pt x="13737" y="15880"/>
                    </a:cubicBezTo>
                    <a:cubicBezTo>
                      <a:pt x="13933" y="15880"/>
                      <a:pt x="14123" y="15845"/>
                      <a:pt x="14306" y="15754"/>
                    </a:cubicBezTo>
                    <a:cubicBezTo>
                      <a:pt x="14710" y="15559"/>
                      <a:pt x="14955" y="15109"/>
                      <a:pt x="15006" y="14665"/>
                    </a:cubicBezTo>
                    <a:cubicBezTo>
                      <a:pt x="15058" y="14215"/>
                      <a:pt x="14945" y="13770"/>
                      <a:pt x="14792" y="13340"/>
                    </a:cubicBezTo>
                    <a:cubicBezTo>
                      <a:pt x="14485" y="12476"/>
                      <a:pt x="14015" y="11663"/>
                      <a:pt x="13386" y="10999"/>
                    </a:cubicBezTo>
                    <a:lnTo>
                      <a:pt x="13386" y="10999"/>
                    </a:lnTo>
                    <a:cubicBezTo>
                      <a:pt x="13812" y="11085"/>
                      <a:pt x="14249" y="11127"/>
                      <a:pt x="14686" y="11127"/>
                    </a:cubicBezTo>
                    <a:cubicBezTo>
                      <a:pt x="15155" y="11127"/>
                      <a:pt x="15625" y="11079"/>
                      <a:pt x="16085" y="10983"/>
                    </a:cubicBezTo>
                    <a:cubicBezTo>
                      <a:pt x="16540" y="10886"/>
                      <a:pt x="16990" y="10743"/>
                      <a:pt x="17358" y="10472"/>
                    </a:cubicBezTo>
                    <a:cubicBezTo>
                      <a:pt x="18227" y="9838"/>
                      <a:pt x="18411" y="8478"/>
                      <a:pt x="17752" y="7635"/>
                    </a:cubicBezTo>
                    <a:cubicBezTo>
                      <a:pt x="17282" y="7026"/>
                      <a:pt x="16448" y="6663"/>
                      <a:pt x="16259" y="5912"/>
                    </a:cubicBezTo>
                    <a:cubicBezTo>
                      <a:pt x="16003" y="4935"/>
                      <a:pt x="17011" y="3907"/>
                      <a:pt x="16622" y="2972"/>
                    </a:cubicBezTo>
                    <a:cubicBezTo>
                      <a:pt x="16448" y="2558"/>
                      <a:pt x="16019" y="2287"/>
                      <a:pt x="15579" y="2205"/>
                    </a:cubicBezTo>
                    <a:cubicBezTo>
                      <a:pt x="15456" y="2182"/>
                      <a:pt x="15332" y="2172"/>
                      <a:pt x="15207" y="2172"/>
                    </a:cubicBezTo>
                    <a:cubicBezTo>
                      <a:pt x="14884" y="2172"/>
                      <a:pt x="14558" y="2239"/>
                      <a:pt x="14245" y="2328"/>
                    </a:cubicBezTo>
                    <a:cubicBezTo>
                      <a:pt x="13554" y="2522"/>
                      <a:pt x="12885" y="2818"/>
                      <a:pt x="12286" y="3222"/>
                    </a:cubicBezTo>
                    <a:cubicBezTo>
                      <a:pt x="12281" y="2854"/>
                      <a:pt x="12246" y="2481"/>
                      <a:pt x="12179" y="2118"/>
                    </a:cubicBezTo>
                    <a:cubicBezTo>
                      <a:pt x="12097" y="1663"/>
                      <a:pt x="11969" y="1203"/>
                      <a:pt x="11709" y="825"/>
                    </a:cubicBezTo>
                    <a:cubicBezTo>
                      <a:pt x="11332" y="291"/>
                      <a:pt x="10673" y="1"/>
                      <a:pt x="100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8"/>
              <p:cNvSpPr/>
              <p:nvPr/>
            </p:nvSpPr>
            <p:spPr>
              <a:xfrm>
                <a:off x="405095" y="1850844"/>
                <a:ext cx="317711" cy="311878"/>
              </a:xfrm>
              <a:custGeom>
                <a:rect b="b" l="l" r="r" t="t"/>
                <a:pathLst>
                  <a:path extrusionOk="0" h="13100" w="13345">
                    <a:moveTo>
                      <a:pt x="7087" y="5671"/>
                    </a:moveTo>
                    <a:cubicBezTo>
                      <a:pt x="7005" y="6039"/>
                      <a:pt x="6974" y="6412"/>
                      <a:pt x="7005" y="6786"/>
                    </a:cubicBezTo>
                    <a:lnTo>
                      <a:pt x="6949" y="7031"/>
                    </a:lnTo>
                    <a:cubicBezTo>
                      <a:pt x="6949" y="7041"/>
                      <a:pt x="6954" y="7046"/>
                      <a:pt x="6954" y="7052"/>
                    </a:cubicBezTo>
                    <a:cubicBezTo>
                      <a:pt x="6703" y="7128"/>
                      <a:pt x="6463" y="7246"/>
                      <a:pt x="6233" y="7384"/>
                    </a:cubicBezTo>
                    <a:cubicBezTo>
                      <a:pt x="6269" y="7179"/>
                      <a:pt x="6289" y="6975"/>
                      <a:pt x="6294" y="6770"/>
                    </a:cubicBezTo>
                    <a:lnTo>
                      <a:pt x="6371" y="6530"/>
                    </a:lnTo>
                    <a:cubicBezTo>
                      <a:pt x="6320" y="6407"/>
                      <a:pt x="6263" y="6285"/>
                      <a:pt x="6202" y="6167"/>
                    </a:cubicBezTo>
                    <a:lnTo>
                      <a:pt x="6202" y="6167"/>
                    </a:lnTo>
                    <a:lnTo>
                      <a:pt x="6263" y="6182"/>
                    </a:lnTo>
                    <a:cubicBezTo>
                      <a:pt x="6565" y="6055"/>
                      <a:pt x="6841" y="5876"/>
                      <a:pt x="7087" y="5671"/>
                    </a:cubicBezTo>
                    <a:close/>
                    <a:moveTo>
                      <a:pt x="6865" y="0"/>
                    </a:moveTo>
                    <a:cubicBezTo>
                      <a:pt x="6568" y="0"/>
                      <a:pt x="6272" y="83"/>
                      <a:pt x="6028" y="257"/>
                    </a:cubicBezTo>
                    <a:cubicBezTo>
                      <a:pt x="5568" y="594"/>
                      <a:pt x="5282" y="1192"/>
                      <a:pt x="4724" y="1315"/>
                    </a:cubicBezTo>
                    <a:cubicBezTo>
                      <a:pt x="4656" y="1330"/>
                      <a:pt x="4587" y="1337"/>
                      <a:pt x="4518" y="1337"/>
                    </a:cubicBezTo>
                    <a:cubicBezTo>
                      <a:pt x="3971" y="1337"/>
                      <a:pt x="3417" y="913"/>
                      <a:pt x="2885" y="913"/>
                    </a:cubicBezTo>
                    <a:cubicBezTo>
                      <a:pt x="2782" y="913"/>
                      <a:pt x="2679" y="929"/>
                      <a:pt x="2577" y="967"/>
                    </a:cubicBezTo>
                    <a:cubicBezTo>
                      <a:pt x="2265" y="1085"/>
                      <a:pt x="2061" y="1392"/>
                      <a:pt x="1984" y="1719"/>
                    </a:cubicBezTo>
                    <a:cubicBezTo>
                      <a:pt x="1912" y="2041"/>
                      <a:pt x="1958" y="2373"/>
                      <a:pt x="2035" y="2701"/>
                    </a:cubicBezTo>
                    <a:cubicBezTo>
                      <a:pt x="2153" y="3217"/>
                      <a:pt x="2368" y="3708"/>
                      <a:pt x="2638" y="4163"/>
                    </a:cubicBezTo>
                    <a:cubicBezTo>
                      <a:pt x="2605" y="4162"/>
                      <a:pt x="2571" y="4162"/>
                      <a:pt x="2537" y="4162"/>
                    </a:cubicBezTo>
                    <a:cubicBezTo>
                      <a:pt x="2298" y="4162"/>
                      <a:pt x="2057" y="4178"/>
                      <a:pt x="1815" y="4209"/>
                    </a:cubicBezTo>
                    <a:cubicBezTo>
                      <a:pt x="1478" y="4255"/>
                      <a:pt x="1140" y="4337"/>
                      <a:pt x="859" y="4521"/>
                    </a:cubicBezTo>
                    <a:cubicBezTo>
                      <a:pt x="200" y="4950"/>
                      <a:pt x="0" y="5942"/>
                      <a:pt x="435" y="6591"/>
                    </a:cubicBezTo>
                    <a:cubicBezTo>
                      <a:pt x="757" y="7062"/>
                      <a:pt x="1345" y="7374"/>
                      <a:pt x="1452" y="7921"/>
                    </a:cubicBezTo>
                    <a:cubicBezTo>
                      <a:pt x="1590" y="8652"/>
                      <a:pt x="798" y="9362"/>
                      <a:pt x="1043" y="10063"/>
                    </a:cubicBezTo>
                    <a:cubicBezTo>
                      <a:pt x="1151" y="10375"/>
                      <a:pt x="1452" y="10595"/>
                      <a:pt x="1769" y="10676"/>
                    </a:cubicBezTo>
                    <a:cubicBezTo>
                      <a:pt x="1900" y="10710"/>
                      <a:pt x="2033" y="10723"/>
                      <a:pt x="2166" y="10723"/>
                    </a:cubicBezTo>
                    <a:cubicBezTo>
                      <a:pt x="2363" y="10723"/>
                      <a:pt x="2561" y="10693"/>
                      <a:pt x="2756" y="10651"/>
                    </a:cubicBezTo>
                    <a:cubicBezTo>
                      <a:pt x="3349" y="10528"/>
                      <a:pt x="3917" y="10298"/>
                      <a:pt x="4428" y="9966"/>
                    </a:cubicBezTo>
                    <a:lnTo>
                      <a:pt x="4428" y="9966"/>
                    </a:lnTo>
                    <a:cubicBezTo>
                      <a:pt x="4326" y="10421"/>
                      <a:pt x="4290" y="10886"/>
                      <a:pt x="4310" y="11346"/>
                    </a:cubicBezTo>
                    <a:cubicBezTo>
                      <a:pt x="4326" y="11684"/>
                      <a:pt x="4377" y="12031"/>
                      <a:pt x="4540" y="12333"/>
                    </a:cubicBezTo>
                    <a:cubicBezTo>
                      <a:pt x="4797" y="12814"/>
                      <a:pt x="5345" y="13099"/>
                      <a:pt x="5887" y="13099"/>
                    </a:cubicBezTo>
                    <a:cubicBezTo>
                      <a:pt x="6122" y="13099"/>
                      <a:pt x="6356" y="13046"/>
                      <a:pt x="6565" y="12931"/>
                    </a:cubicBezTo>
                    <a:cubicBezTo>
                      <a:pt x="7061" y="12660"/>
                      <a:pt x="7419" y="12093"/>
                      <a:pt x="7981" y="12036"/>
                    </a:cubicBezTo>
                    <a:cubicBezTo>
                      <a:pt x="8013" y="12033"/>
                      <a:pt x="8045" y="12032"/>
                      <a:pt x="8076" y="12032"/>
                    </a:cubicBezTo>
                    <a:cubicBezTo>
                      <a:pt x="8705" y="12032"/>
                      <a:pt x="9268" y="12663"/>
                      <a:pt x="9879" y="12663"/>
                    </a:cubicBezTo>
                    <a:cubicBezTo>
                      <a:pt x="9944" y="12663"/>
                      <a:pt x="10011" y="12656"/>
                      <a:pt x="10077" y="12640"/>
                    </a:cubicBezTo>
                    <a:cubicBezTo>
                      <a:pt x="10400" y="12563"/>
                      <a:pt x="10650" y="12282"/>
                      <a:pt x="10757" y="11965"/>
                    </a:cubicBezTo>
                    <a:cubicBezTo>
                      <a:pt x="10865" y="11653"/>
                      <a:pt x="10860" y="11316"/>
                      <a:pt x="10819" y="10983"/>
                    </a:cubicBezTo>
                    <a:cubicBezTo>
                      <a:pt x="10737" y="10293"/>
                      <a:pt x="10522" y="9618"/>
                      <a:pt x="10164" y="9020"/>
                    </a:cubicBezTo>
                    <a:lnTo>
                      <a:pt x="10164" y="9020"/>
                    </a:lnTo>
                    <a:cubicBezTo>
                      <a:pt x="10288" y="9030"/>
                      <a:pt x="10411" y="9034"/>
                      <a:pt x="10535" y="9034"/>
                    </a:cubicBezTo>
                    <a:cubicBezTo>
                      <a:pt x="10929" y="9034"/>
                      <a:pt x="11323" y="8986"/>
                      <a:pt x="11708" y="8892"/>
                    </a:cubicBezTo>
                    <a:cubicBezTo>
                      <a:pt x="12041" y="8815"/>
                      <a:pt x="12368" y="8703"/>
                      <a:pt x="12634" y="8483"/>
                    </a:cubicBezTo>
                    <a:cubicBezTo>
                      <a:pt x="13237" y="8008"/>
                      <a:pt x="13345" y="7000"/>
                      <a:pt x="12849" y="6397"/>
                    </a:cubicBezTo>
                    <a:cubicBezTo>
                      <a:pt x="12491" y="5963"/>
                      <a:pt x="11867" y="5712"/>
                      <a:pt x="11708" y="5165"/>
                    </a:cubicBezTo>
                    <a:cubicBezTo>
                      <a:pt x="11499" y="4459"/>
                      <a:pt x="12215" y="3672"/>
                      <a:pt x="11913" y="3002"/>
                    </a:cubicBezTo>
                    <a:cubicBezTo>
                      <a:pt x="11780" y="2701"/>
                      <a:pt x="11453" y="2506"/>
                      <a:pt x="11126" y="2465"/>
                    </a:cubicBezTo>
                    <a:cubicBezTo>
                      <a:pt x="11051" y="2455"/>
                      <a:pt x="10976" y="2450"/>
                      <a:pt x="10901" y="2450"/>
                    </a:cubicBezTo>
                    <a:cubicBezTo>
                      <a:pt x="10651" y="2450"/>
                      <a:pt x="10397" y="2504"/>
                      <a:pt x="10149" y="2583"/>
                    </a:cubicBezTo>
                    <a:cubicBezTo>
                      <a:pt x="9505" y="2793"/>
                      <a:pt x="8896" y="3115"/>
                      <a:pt x="8390" y="3560"/>
                    </a:cubicBezTo>
                    <a:cubicBezTo>
                      <a:pt x="8554" y="2910"/>
                      <a:pt x="8564" y="2230"/>
                      <a:pt x="8457" y="1571"/>
                    </a:cubicBezTo>
                    <a:cubicBezTo>
                      <a:pt x="8401" y="1238"/>
                      <a:pt x="8308" y="896"/>
                      <a:pt x="8109" y="620"/>
                    </a:cubicBezTo>
                    <a:cubicBezTo>
                      <a:pt x="7834" y="218"/>
                      <a:pt x="7348" y="0"/>
                      <a:pt x="68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8"/>
              <p:cNvSpPr/>
              <p:nvPr/>
            </p:nvSpPr>
            <p:spPr>
              <a:xfrm>
                <a:off x="462905" y="1903699"/>
                <a:ext cx="189912" cy="180532"/>
              </a:xfrm>
              <a:custGeom>
                <a:rect b="b" l="l" r="r" t="t"/>
                <a:pathLst>
                  <a:path extrusionOk="0" h="7583" w="7977">
                    <a:moveTo>
                      <a:pt x="4009" y="0"/>
                    </a:moveTo>
                    <a:lnTo>
                      <a:pt x="4009" y="0"/>
                    </a:lnTo>
                    <a:cubicBezTo>
                      <a:pt x="4035" y="297"/>
                      <a:pt x="4065" y="583"/>
                      <a:pt x="4086" y="869"/>
                    </a:cubicBezTo>
                    <a:cubicBezTo>
                      <a:pt x="4106" y="1161"/>
                      <a:pt x="4117" y="1442"/>
                      <a:pt x="4117" y="1728"/>
                    </a:cubicBezTo>
                    <a:cubicBezTo>
                      <a:pt x="4122" y="2014"/>
                      <a:pt x="4111" y="2296"/>
                      <a:pt x="4091" y="2582"/>
                    </a:cubicBezTo>
                    <a:cubicBezTo>
                      <a:pt x="4081" y="2781"/>
                      <a:pt x="4065" y="2976"/>
                      <a:pt x="4045" y="3170"/>
                    </a:cubicBezTo>
                    <a:cubicBezTo>
                      <a:pt x="3979" y="3180"/>
                      <a:pt x="3907" y="3190"/>
                      <a:pt x="3835" y="3211"/>
                    </a:cubicBezTo>
                    <a:cubicBezTo>
                      <a:pt x="3830" y="3190"/>
                      <a:pt x="3815" y="3170"/>
                      <a:pt x="3810" y="3144"/>
                    </a:cubicBezTo>
                    <a:cubicBezTo>
                      <a:pt x="3728" y="2960"/>
                      <a:pt x="3646" y="2776"/>
                      <a:pt x="3554" y="2592"/>
                    </a:cubicBezTo>
                    <a:cubicBezTo>
                      <a:pt x="3467" y="2403"/>
                      <a:pt x="3380" y="2224"/>
                      <a:pt x="3288" y="2040"/>
                    </a:cubicBezTo>
                    <a:cubicBezTo>
                      <a:pt x="3196" y="1856"/>
                      <a:pt x="3099" y="1677"/>
                      <a:pt x="2987" y="1498"/>
                    </a:cubicBezTo>
                    <a:lnTo>
                      <a:pt x="2987" y="1498"/>
                    </a:lnTo>
                    <a:cubicBezTo>
                      <a:pt x="2997" y="1708"/>
                      <a:pt x="3038" y="1917"/>
                      <a:pt x="3094" y="2117"/>
                    </a:cubicBezTo>
                    <a:cubicBezTo>
                      <a:pt x="3150" y="2321"/>
                      <a:pt x="3227" y="2515"/>
                      <a:pt x="3319" y="2705"/>
                    </a:cubicBezTo>
                    <a:cubicBezTo>
                      <a:pt x="3406" y="2889"/>
                      <a:pt x="3508" y="3078"/>
                      <a:pt x="3631" y="3247"/>
                    </a:cubicBezTo>
                    <a:cubicBezTo>
                      <a:pt x="3636" y="3257"/>
                      <a:pt x="3646" y="3262"/>
                      <a:pt x="3651" y="3272"/>
                    </a:cubicBezTo>
                    <a:cubicBezTo>
                      <a:pt x="3498" y="3339"/>
                      <a:pt x="3350" y="3441"/>
                      <a:pt x="3222" y="3569"/>
                    </a:cubicBezTo>
                    <a:cubicBezTo>
                      <a:pt x="3048" y="3748"/>
                      <a:pt x="2936" y="3973"/>
                      <a:pt x="2884" y="4203"/>
                    </a:cubicBezTo>
                    <a:cubicBezTo>
                      <a:pt x="2767" y="4177"/>
                      <a:pt x="2649" y="4152"/>
                      <a:pt x="2527" y="4131"/>
                    </a:cubicBezTo>
                    <a:cubicBezTo>
                      <a:pt x="2245" y="4085"/>
                      <a:pt x="1969" y="4054"/>
                      <a:pt x="1688" y="4034"/>
                    </a:cubicBezTo>
                    <a:cubicBezTo>
                      <a:pt x="1492" y="4027"/>
                      <a:pt x="1297" y="4017"/>
                      <a:pt x="1101" y="4017"/>
                    </a:cubicBezTo>
                    <a:cubicBezTo>
                      <a:pt x="1015" y="4017"/>
                      <a:pt x="930" y="4019"/>
                      <a:pt x="844" y="4024"/>
                    </a:cubicBezTo>
                    <a:cubicBezTo>
                      <a:pt x="563" y="4029"/>
                      <a:pt x="282" y="4054"/>
                      <a:pt x="1" y="4106"/>
                    </a:cubicBezTo>
                    <a:cubicBezTo>
                      <a:pt x="282" y="4162"/>
                      <a:pt x="558" y="4192"/>
                      <a:pt x="839" y="4223"/>
                    </a:cubicBezTo>
                    <a:cubicBezTo>
                      <a:pt x="1121" y="4259"/>
                      <a:pt x="1397" y="4274"/>
                      <a:pt x="1678" y="4295"/>
                    </a:cubicBezTo>
                    <a:cubicBezTo>
                      <a:pt x="1959" y="4310"/>
                      <a:pt x="2230" y="4330"/>
                      <a:pt x="2511" y="4336"/>
                    </a:cubicBezTo>
                    <a:cubicBezTo>
                      <a:pt x="2629" y="4336"/>
                      <a:pt x="2752" y="4341"/>
                      <a:pt x="2864" y="4341"/>
                    </a:cubicBezTo>
                    <a:cubicBezTo>
                      <a:pt x="2838" y="4561"/>
                      <a:pt x="2869" y="4775"/>
                      <a:pt x="2956" y="4980"/>
                    </a:cubicBezTo>
                    <a:cubicBezTo>
                      <a:pt x="2879" y="5026"/>
                      <a:pt x="2808" y="5072"/>
                      <a:pt x="2731" y="5123"/>
                    </a:cubicBezTo>
                    <a:cubicBezTo>
                      <a:pt x="2573" y="5225"/>
                      <a:pt x="2409" y="5327"/>
                      <a:pt x="2256" y="5440"/>
                    </a:cubicBezTo>
                    <a:cubicBezTo>
                      <a:pt x="2102" y="5547"/>
                      <a:pt x="1944" y="5665"/>
                      <a:pt x="1795" y="5798"/>
                    </a:cubicBezTo>
                    <a:cubicBezTo>
                      <a:pt x="1995" y="5762"/>
                      <a:pt x="2179" y="5696"/>
                      <a:pt x="2358" y="5619"/>
                    </a:cubicBezTo>
                    <a:cubicBezTo>
                      <a:pt x="2537" y="5542"/>
                      <a:pt x="2711" y="5445"/>
                      <a:pt x="2869" y="5343"/>
                    </a:cubicBezTo>
                    <a:cubicBezTo>
                      <a:pt x="2936" y="5302"/>
                      <a:pt x="3002" y="5256"/>
                      <a:pt x="3069" y="5205"/>
                    </a:cubicBezTo>
                    <a:cubicBezTo>
                      <a:pt x="3120" y="5281"/>
                      <a:pt x="3176" y="5358"/>
                      <a:pt x="3247" y="5419"/>
                    </a:cubicBezTo>
                    <a:cubicBezTo>
                      <a:pt x="3488" y="5660"/>
                      <a:pt x="3815" y="5793"/>
                      <a:pt x="4152" y="5793"/>
                    </a:cubicBezTo>
                    <a:lnTo>
                      <a:pt x="4198" y="5793"/>
                    </a:lnTo>
                    <a:cubicBezTo>
                      <a:pt x="4178" y="5869"/>
                      <a:pt x="4163" y="5946"/>
                      <a:pt x="4147" y="6028"/>
                    </a:cubicBezTo>
                    <a:cubicBezTo>
                      <a:pt x="4117" y="6202"/>
                      <a:pt x="4117" y="6381"/>
                      <a:pt x="4117" y="6560"/>
                    </a:cubicBezTo>
                    <a:cubicBezTo>
                      <a:pt x="4127" y="6739"/>
                      <a:pt x="4147" y="6912"/>
                      <a:pt x="4193" y="7081"/>
                    </a:cubicBezTo>
                    <a:cubicBezTo>
                      <a:pt x="4239" y="7255"/>
                      <a:pt x="4296" y="7424"/>
                      <a:pt x="4393" y="7582"/>
                    </a:cubicBezTo>
                    <a:cubicBezTo>
                      <a:pt x="4403" y="7403"/>
                      <a:pt x="4403" y="7229"/>
                      <a:pt x="4398" y="7056"/>
                    </a:cubicBezTo>
                    <a:cubicBezTo>
                      <a:pt x="4398" y="6887"/>
                      <a:pt x="4382" y="6718"/>
                      <a:pt x="4377" y="6544"/>
                    </a:cubicBezTo>
                    <a:cubicBezTo>
                      <a:pt x="4367" y="6381"/>
                      <a:pt x="4357" y="6207"/>
                      <a:pt x="4347" y="6033"/>
                    </a:cubicBezTo>
                    <a:cubicBezTo>
                      <a:pt x="4342" y="5951"/>
                      <a:pt x="4331" y="5864"/>
                      <a:pt x="4326" y="5777"/>
                    </a:cubicBezTo>
                    <a:cubicBezTo>
                      <a:pt x="4485" y="5752"/>
                      <a:pt x="4648" y="5701"/>
                      <a:pt x="4786" y="5624"/>
                    </a:cubicBezTo>
                    <a:cubicBezTo>
                      <a:pt x="4812" y="5685"/>
                      <a:pt x="4838" y="5747"/>
                      <a:pt x="4868" y="5803"/>
                    </a:cubicBezTo>
                    <a:cubicBezTo>
                      <a:pt x="4965" y="6007"/>
                      <a:pt x="5073" y="6207"/>
                      <a:pt x="5190" y="6406"/>
                    </a:cubicBezTo>
                    <a:cubicBezTo>
                      <a:pt x="5303" y="6595"/>
                      <a:pt x="5425" y="6795"/>
                      <a:pt x="5553" y="6979"/>
                    </a:cubicBezTo>
                    <a:cubicBezTo>
                      <a:pt x="5681" y="7163"/>
                      <a:pt x="5824" y="7352"/>
                      <a:pt x="5983" y="7516"/>
                    </a:cubicBezTo>
                    <a:cubicBezTo>
                      <a:pt x="5916" y="7291"/>
                      <a:pt x="5829" y="7081"/>
                      <a:pt x="5727" y="6877"/>
                    </a:cubicBezTo>
                    <a:cubicBezTo>
                      <a:pt x="5630" y="6672"/>
                      <a:pt x="5523" y="6478"/>
                      <a:pt x="5405" y="6278"/>
                    </a:cubicBezTo>
                    <a:cubicBezTo>
                      <a:pt x="5293" y="6084"/>
                      <a:pt x="5170" y="5885"/>
                      <a:pt x="5037" y="5701"/>
                    </a:cubicBezTo>
                    <a:cubicBezTo>
                      <a:pt x="5001" y="5644"/>
                      <a:pt x="4960" y="5593"/>
                      <a:pt x="4914" y="5537"/>
                    </a:cubicBezTo>
                    <a:cubicBezTo>
                      <a:pt x="4976" y="5491"/>
                      <a:pt x="5022" y="5445"/>
                      <a:pt x="5073" y="5394"/>
                    </a:cubicBezTo>
                    <a:cubicBezTo>
                      <a:pt x="5272" y="5189"/>
                      <a:pt x="5395" y="4934"/>
                      <a:pt x="5425" y="4658"/>
                    </a:cubicBezTo>
                    <a:cubicBezTo>
                      <a:pt x="5530" y="4665"/>
                      <a:pt x="5636" y="4669"/>
                      <a:pt x="5742" y="4669"/>
                    </a:cubicBezTo>
                    <a:cubicBezTo>
                      <a:pt x="5849" y="4669"/>
                      <a:pt x="5955" y="4665"/>
                      <a:pt x="6059" y="4658"/>
                    </a:cubicBezTo>
                    <a:cubicBezTo>
                      <a:pt x="6284" y="4647"/>
                      <a:pt x="6509" y="4622"/>
                      <a:pt x="6724" y="4581"/>
                    </a:cubicBezTo>
                    <a:cubicBezTo>
                      <a:pt x="6944" y="4545"/>
                      <a:pt x="7164" y="4489"/>
                      <a:pt x="7379" y="4412"/>
                    </a:cubicBezTo>
                    <a:cubicBezTo>
                      <a:pt x="7212" y="4393"/>
                      <a:pt x="7045" y="4383"/>
                      <a:pt x="6878" y="4383"/>
                    </a:cubicBezTo>
                    <a:cubicBezTo>
                      <a:pt x="6820" y="4383"/>
                      <a:pt x="6762" y="4384"/>
                      <a:pt x="6704" y="4387"/>
                    </a:cubicBezTo>
                    <a:cubicBezTo>
                      <a:pt x="6612" y="4372"/>
                      <a:pt x="6513" y="4367"/>
                      <a:pt x="6411" y="4367"/>
                    </a:cubicBezTo>
                    <a:cubicBezTo>
                      <a:pt x="6298" y="4367"/>
                      <a:pt x="6180" y="4374"/>
                      <a:pt x="6065" y="4382"/>
                    </a:cubicBezTo>
                    <a:cubicBezTo>
                      <a:pt x="5860" y="4392"/>
                      <a:pt x="5666" y="4407"/>
                      <a:pt x="5461" y="4433"/>
                    </a:cubicBezTo>
                    <a:cubicBezTo>
                      <a:pt x="5451" y="4162"/>
                      <a:pt x="5364" y="3911"/>
                      <a:pt x="5211" y="3697"/>
                    </a:cubicBezTo>
                    <a:cubicBezTo>
                      <a:pt x="5247" y="3671"/>
                      <a:pt x="5293" y="3640"/>
                      <a:pt x="5333" y="3615"/>
                    </a:cubicBezTo>
                    <a:cubicBezTo>
                      <a:pt x="5604" y="3436"/>
                      <a:pt x="5886" y="3262"/>
                      <a:pt x="6177" y="3109"/>
                    </a:cubicBezTo>
                    <a:cubicBezTo>
                      <a:pt x="6463" y="2950"/>
                      <a:pt x="6755" y="2807"/>
                      <a:pt x="7056" y="2669"/>
                    </a:cubicBezTo>
                    <a:cubicBezTo>
                      <a:pt x="7358" y="2531"/>
                      <a:pt x="7665" y="2403"/>
                      <a:pt x="7977" y="2275"/>
                    </a:cubicBezTo>
                    <a:lnTo>
                      <a:pt x="7977" y="2275"/>
                    </a:lnTo>
                    <a:cubicBezTo>
                      <a:pt x="7639" y="2301"/>
                      <a:pt x="7307" y="2372"/>
                      <a:pt x="6985" y="2475"/>
                    </a:cubicBezTo>
                    <a:cubicBezTo>
                      <a:pt x="6663" y="2577"/>
                      <a:pt x="6356" y="2720"/>
                      <a:pt x="6054" y="2878"/>
                    </a:cubicBezTo>
                    <a:cubicBezTo>
                      <a:pt x="5758" y="3042"/>
                      <a:pt x="5471" y="3231"/>
                      <a:pt x="5216" y="3446"/>
                    </a:cubicBezTo>
                    <a:cubicBezTo>
                      <a:pt x="5180" y="3477"/>
                      <a:pt x="5134" y="3518"/>
                      <a:pt x="5093" y="3553"/>
                    </a:cubicBezTo>
                    <a:cubicBezTo>
                      <a:pt x="5083" y="3543"/>
                      <a:pt x="5078" y="3528"/>
                      <a:pt x="5062" y="3523"/>
                    </a:cubicBezTo>
                    <a:cubicBezTo>
                      <a:pt x="4812" y="3277"/>
                      <a:pt x="4483" y="3160"/>
                      <a:pt x="4158" y="3160"/>
                    </a:cubicBezTo>
                    <a:cubicBezTo>
                      <a:pt x="4151" y="3160"/>
                      <a:pt x="4144" y="3160"/>
                      <a:pt x="4137" y="3160"/>
                    </a:cubicBezTo>
                    <a:cubicBezTo>
                      <a:pt x="4198" y="2981"/>
                      <a:pt x="4250" y="2786"/>
                      <a:pt x="4290" y="2602"/>
                    </a:cubicBezTo>
                    <a:cubicBezTo>
                      <a:pt x="4347" y="2316"/>
                      <a:pt x="4372" y="2014"/>
                      <a:pt x="4372" y="1723"/>
                    </a:cubicBezTo>
                    <a:cubicBezTo>
                      <a:pt x="4367" y="1426"/>
                      <a:pt x="4342" y="1125"/>
                      <a:pt x="4285" y="839"/>
                    </a:cubicBezTo>
                    <a:cubicBezTo>
                      <a:pt x="4224" y="552"/>
                      <a:pt x="4137" y="266"/>
                      <a:pt x="4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28575" rotWithShape="0" algn="bl">
                  <a:srgbClr val="000000">
                    <a:alpha val="27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68" name="Google Shape;468;p8"/>
          <p:cNvGrpSpPr/>
          <p:nvPr/>
        </p:nvGrpSpPr>
        <p:grpSpPr>
          <a:xfrm>
            <a:off x="1584942" y="198766"/>
            <a:ext cx="1016851" cy="1016824"/>
            <a:chOff x="4039897" y="239125"/>
            <a:chExt cx="1064208" cy="1064180"/>
          </a:xfrm>
        </p:grpSpPr>
        <p:sp>
          <p:nvSpPr>
            <p:cNvPr id="469" name="Google Shape;469;p8"/>
            <p:cNvSpPr/>
            <p:nvPr/>
          </p:nvSpPr>
          <p:spPr>
            <a:xfrm>
              <a:off x="4039897" y="239125"/>
              <a:ext cx="1064208" cy="1064180"/>
            </a:xfrm>
            <a:custGeom>
              <a:rect b="b" l="l" r="r" t="t"/>
              <a:pathLst>
                <a:path extrusionOk="0" h="38054" w="38055">
                  <a:moveTo>
                    <a:pt x="19030" y="0"/>
                  </a:moveTo>
                  <a:cubicBezTo>
                    <a:pt x="8518" y="0"/>
                    <a:pt x="1" y="8518"/>
                    <a:pt x="1" y="19024"/>
                  </a:cubicBezTo>
                  <a:cubicBezTo>
                    <a:pt x="1" y="29531"/>
                    <a:pt x="8518" y="38054"/>
                    <a:pt x="19030" y="38054"/>
                  </a:cubicBezTo>
                  <a:cubicBezTo>
                    <a:pt x="29537" y="38054"/>
                    <a:pt x="38055" y="29531"/>
                    <a:pt x="38055" y="19024"/>
                  </a:cubicBezTo>
                  <a:cubicBezTo>
                    <a:pt x="38055" y="8518"/>
                    <a:pt x="29537" y="0"/>
                    <a:pt x="190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8"/>
            <p:cNvSpPr/>
            <p:nvPr/>
          </p:nvSpPr>
          <p:spPr>
            <a:xfrm>
              <a:off x="4191607" y="424674"/>
              <a:ext cx="760816" cy="693140"/>
            </a:xfrm>
            <a:custGeom>
              <a:rect b="b" l="l" r="r" t="t"/>
              <a:pathLst>
                <a:path extrusionOk="0" h="24786" w="27206">
                  <a:moveTo>
                    <a:pt x="13602" y="0"/>
                  </a:moveTo>
                  <a:cubicBezTo>
                    <a:pt x="10430" y="0"/>
                    <a:pt x="7258" y="1210"/>
                    <a:pt x="4837" y="3631"/>
                  </a:cubicBezTo>
                  <a:cubicBezTo>
                    <a:pt x="0" y="8468"/>
                    <a:pt x="0" y="16316"/>
                    <a:pt x="4837" y="21158"/>
                  </a:cubicBezTo>
                  <a:cubicBezTo>
                    <a:pt x="7258" y="23576"/>
                    <a:pt x="10430" y="24785"/>
                    <a:pt x="13602" y="24785"/>
                  </a:cubicBezTo>
                  <a:cubicBezTo>
                    <a:pt x="16774" y="24785"/>
                    <a:pt x="19945" y="23576"/>
                    <a:pt x="22363" y="21158"/>
                  </a:cubicBezTo>
                  <a:cubicBezTo>
                    <a:pt x="27205" y="16316"/>
                    <a:pt x="27205" y="8468"/>
                    <a:pt x="22363" y="3631"/>
                  </a:cubicBezTo>
                  <a:cubicBezTo>
                    <a:pt x="19945" y="1210"/>
                    <a:pt x="16774" y="0"/>
                    <a:pt x="1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8"/>
            <p:cNvSpPr/>
            <p:nvPr/>
          </p:nvSpPr>
          <p:spPr>
            <a:xfrm>
              <a:off x="4370472" y="569533"/>
              <a:ext cx="403227" cy="403227"/>
            </a:xfrm>
            <a:custGeom>
              <a:rect b="b" l="l" r="r" t="t"/>
              <a:pathLst>
                <a:path extrusionOk="0" h="14419" w="14419">
                  <a:moveTo>
                    <a:pt x="7209" y="0"/>
                  </a:moveTo>
                  <a:cubicBezTo>
                    <a:pt x="3226" y="0"/>
                    <a:pt x="0" y="3232"/>
                    <a:pt x="0" y="7209"/>
                  </a:cubicBezTo>
                  <a:cubicBezTo>
                    <a:pt x="0" y="11192"/>
                    <a:pt x="3226" y="14418"/>
                    <a:pt x="7209" y="14418"/>
                  </a:cubicBezTo>
                  <a:cubicBezTo>
                    <a:pt x="11187" y="14418"/>
                    <a:pt x="14418" y="11192"/>
                    <a:pt x="14418" y="7209"/>
                  </a:cubicBezTo>
                  <a:cubicBezTo>
                    <a:pt x="14418" y="3232"/>
                    <a:pt x="11187" y="0"/>
                    <a:pt x="7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2" name="Google Shape;472;p8"/>
          <p:cNvSpPr/>
          <p:nvPr/>
        </p:nvSpPr>
        <p:spPr>
          <a:xfrm>
            <a:off x="6821966" y="3980053"/>
            <a:ext cx="1494541" cy="328102"/>
          </a:xfrm>
          <a:custGeom>
            <a:rect b="b" l="l" r="r" t="t"/>
            <a:pathLst>
              <a:path extrusionOk="0" h="5550" w="25283">
                <a:moveTo>
                  <a:pt x="15084" y="1"/>
                </a:moveTo>
                <a:cubicBezTo>
                  <a:pt x="12989" y="1"/>
                  <a:pt x="10917" y="1227"/>
                  <a:pt x="9949" y="3090"/>
                </a:cubicBezTo>
                <a:cubicBezTo>
                  <a:pt x="9176" y="2238"/>
                  <a:pt x="8030" y="1752"/>
                  <a:pt x="6882" y="1752"/>
                </a:cubicBezTo>
                <a:cubicBezTo>
                  <a:pt x="6694" y="1752"/>
                  <a:pt x="6506" y="1765"/>
                  <a:pt x="6319" y="1792"/>
                </a:cubicBezTo>
                <a:cubicBezTo>
                  <a:pt x="4995" y="1986"/>
                  <a:pt x="3794" y="2865"/>
                  <a:pt x="3211" y="4072"/>
                </a:cubicBezTo>
                <a:cubicBezTo>
                  <a:pt x="2908" y="3664"/>
                  <a:pt x="2400" y="3435"/>
                  <a:pt x="1896" y="3435"/>
                </a:cubicBezTo>
                <a:cubicBezTo>
                  <a:pt x="1668" y="3435"/>
                  <a:pt x="1440" y="3482"/>
                  <a:pt x="1232" y="3581"/>
                </a:cubicBezTo>
                <a:cubicBezTo>
                  <a:pt x="568" y="3903"/>
                  <a:pt x="0" y="4834"/>
                  <a:pt x="189" y="5550"/>
                </a:cubicBezTo>
                <a:lnTo>
                  <a:pt x="25109" y="5550"/>
                </a:lnTo>
                <a:cubicBezTo>
                  <a:pt x="25283" y="4415"/>
                  <a:pt x="24577" y="3193"/>
                  <a:pt x="23483" y="2814"/>
                </a:cubicBezTo>
                <a:cubicBezTo>
                  <a:pt x="23239" y="2729"/>
                  <a:pt x="22983" y="2689"/>
                  <a:pt x="22726" y="2689"/>
                </a:cubicBezTo>
                <a:cubicBezTo>
                  <a:pt x="21840" y="2689"/>
                  <a:pt x="20943" y="3168"/>
                  <a:pt x="20507" y="3944"/>
                </a:cubicBezTo>
                <a:cubicBezTo>
                  <a:pt x="19802" y="1812"/>
                  <a:pt x="17746" y="197"/>
                  <a:pt x="15507" y="18"/>
                </a:cubicBezTo>
                <a:cubicBezTo>
                  <a:pt x="15366" y="6"/>
                  <a:pt x="15225" y="1"/>
                  <a:pt x="150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8"/>
          <p:cNvSpPr/>
          <p:nvPr/>
        </p:nvSpPr>
        <p:spPr>
          <a:xfrm>
            <a:off x="570525" y="799322"/>
            <a:ext cx="1548108" cy="441412"/>
          </a:xfrm>
          <a:custGeom>
            <a:rect b="b" l="l" r="r" t="t"/>
            <a:pathLst>
              <a:path extrusionOk="0" h="10320" w="36194">
                <a:moveTo>
                  <a:pt x="21941" y="1"/>
                </a:moveTo>
                <a:cubicBezTo>
                  <a:pt x="21903" y="1"/>
                  <a:pt x="21865" y="1"/>
                  <a:pt x="21827" y="2"/>
                </a:cubicBezTo>
                <a:cubicBezTo>
                  <a:pt x="18125" y="95"/>
                  <a:pt x="14628" y="2738"/>
                  <a:pt x="13529" y="6266"/>
                </a:cubicBezTo>
                <a:cubicBezTo>
                  <a:pt x="12982" y="4958"/>
                  <a:pt x="11559" y="4250"/>
                  <a:pt x="10134" y="4250"/>
                </a:cubicBezTo>
                <a:cubicBezTo>
                  <a:pt x="9558" y="4250"/>
                  <a:pt x="8981" y="4366"/>
                  <a:pt x="8462" y="4604"/>
                </a:cubicBezTo>
                <a:cubicBezTo>
                  <a:pt x="7179" y="5192"/>
                  <a:pt x="6187" y="6409"/>
                  <a:pt x="5875" y="7789"/>
                </a:cubicBezTo>
                <a:cubicBezTo>
                  <a:pt x="5299" y="7327"/>
                  <a:pt x="4561" y="7089"/>
                  <a:pt x="3827" y="7089"/>
                </a:cubicBezTo>
                <a:cubicBezTo>
                  <a:pt x="3349" y="7089"/>
                  <a:pt x="2873" y="7190"/>
                  <a:pt x="2444" y="7395"/>
                </a:cubicBezTo>
                <a:cubicBezTo>
                  <a:pt x="1350" y="7922"/>
                  <a:pt x="0" y="9103"/>
                  <a:pt x="0" y="10320"/>
                </a:cubicBezTo>
                <a:lnTo>
                  <a:pt x="35912" y="10320"/>
                </a:lnTo>
                <a:cubicBezTo>
                  <a:pt x="36193" y="8357"/>
                  <a:pt x="34941" y="6460"/>
                  <a:pt x="33059" y="5836"/>
                </a:cubicBezTo>
                <a:cubicBezTo>
                  <a:pt x="32660" y="5705"/>
                  <a:pt x="32244" y="5642"/>
                  <a:pt x="31826" y="5642"/>
                </a:cubicBezTo>
                <a:cubicBezTo>
                  <a:pt x="30280" y="5642"/>
                  <a:pt x="28719" y="6498"/>
                  <a:pt x="27982" y="7871"/>
                </a:cubicBezTo>
                <a:cubicBezTo>
                  <a:pt x="28657" y="3699"/>
                  <a:pt x="26070" y="1567"/>
                  <a:pt x="25099" y="1005"/>
                </a:cubicBezTo>
                <a:cubicBezTo>
                  <a:pt x="24119" y="436"/>
                  <a:pt x="23068" y="1"/>
                  <a:pt x="219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4" name="Google Shape;474;p8"/>
          <p:cNvGrpSpPr/>
          <p:nvPr/>
        </p:nvGrpSpPr>
        <p:grpSpPr>
          <a:xfrm>
            <a:off x="-124" y="-4492"/>
            <a:ext cx="1378627" cy="5168688"/>
            <a:chOff x="2683489" y="3751500"/>
            <a:chExt cx="722248" cy="2707679"/>
          </a:xfrm>
        </p:grpSpPr>
        <p:sp>
          <p:nvSpPr>
            <p:cNvPr id="475" name="Google Shape;475;p8"/>
            <p:cNvSpPr/>
            <p:nvPr/>
          </p:nvSpPr>
          <p:spPr>
            <a:xfrm flipH="1">
              <a:off x="2683489" y="3751500"/>
              <a:ext cx="695425" cy="2707679"/>
            </a:xfrm>
            <a:custGeom>
              <a:rect b="b" l="l" r="r" t="t"/>
              <a:pathLst>
                <a:path extrusionOk="0" h="58352" w="14986">
                  <a:moveTo>
                    <a:pt x="737" y="798"/>
                  </a:moveTo>
                  <a:cubicBezTo>
                    <a:pt x="972" y="941"/>
                    <a:pt x="1197" y="1074"/>
                    <a:pt x="1417" y="1207"/>
                  </a:cubicBezTo>
                  <a:cubicBezTo>
                    <a:pt x="2051" y="1600"/>
                    <a:pt x="2669" y="2015"/>
                    <a:pt x="3272" y="2449"/>
                  </a:cubicBezTo>
                  <a:lnTo>
                    <a:pt x="3257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45" y="2868"/>
                  </a:moveTo>
                  <a:cubicBezTo>
                    <a:pt x="3917" y="2919"/>
                    <a:pt x="3983" y="2971"/>
                    <a:pt x="4044" y="3022"/>
                  </a:cubicBezTo>
                  <a:cubicBezTo>
                    <a:pt x="5880" y="4418"/>
                    <a:pt x="7567" y="6008"/>
                    <a:pt x="9060" y="7751"/>
                  </a:cubicBezTo>
                  <a:lnTo>
                    <a:pt x="4198" y="7741"/>
                  </a:lnTo>
                  <a:lnTo>
                    <a:pt x="3835" y="7736"/>
                  </a:lnTo>
                  <a:lnTo>
                    <a:pt x="3845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794" y="13651"/>
                    <a:pt x="13099" y="12388"/>
                    <a:pt x="12332" y="11176"/>
                  </a:cubicBezTo>
                  <a:cubicBezTo>
                    <a:pt x="12117" y="10839"/>
                    <a:pt x="11892" y="10507"/>
                    <a:pt x="11668" y="10180"/>
                  </a:cubicBezTo>
                  <a:cubicBezTo>
                    <a:pt x="11279" y="9612"/>
                    <a:pt x="10870" y="9055"/>
                    <a:pt x="10451" y="8528"/>
                  </a:cubicBezTo>
                  <a:cubicBezTo>
                    <a:pt x="10400" y="8462"/>
                    <a:pt x="10343" y="8400"/>
                    <a:pt x="10297" y="8329"/>
                  </a:cubicBezTo>
                  <a:lnTo>
                    <a:pt x="10302" y="8329"/>
                  </a:lnTo>
                  <a:lnTo>
                    <a:pt x="9914" y="7853"/>
                  </a:lnTo>
                  <a:lnTo>
                    <a:pt x="9827" y="7751"/>
                  </a:lnTo>
                  <a:cubicBezTo>
                    <a:pt x="8227" y="5829"/>
                    <a:pt x="6396" y="4085"/>
                    <a:pt x="4402" y="2562"/>
                  </a:cubicBezTo>
                  <a:cubicBezTo>
                    <a:pt x="4198" y="2403"/>
                    <a:pt x="3983" y="2245"/>
                    <a:pt x="3738" y="2071"/>
                  </a:cubicBezTo>
                  <a:cubicBezTo>
                    <a:pt x="3094" y="1606"/>
                    <a:pt x="2414" y="1151"/>
                    <a:pt x="1734" y="726"/>
                  </a:cubicBezTo>
                  <a:cubicBezTo>
                    <a:pt x="1616" y="660"/>
                    <a:pt x="1503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57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0" y="8303"/>
                  </a:moveTo>
                  <a:lnTo>
                    <a:pt x="6493" y="8313"/>
                  </a:lnTo>
                  <a:lnTo>
                    <a:pt x="9556" y="8324"/>
                  </a:lnTo>
                  <a:cubicBezTo>
                    <a:pt x="9725" y="8533"/>
                    <a:pt x="9868" y="8707"/>
                    <a:pt x="10001" y="8871"/>
                  </a:cubicBezTo>
                  <a:cubicBezTo>
                    <a:pt x="10400" y="9372"/>
                    <a:pt x="10783" y="9893"/>
                    <a:pt x="11151" y="10425"/>
                  </a:cubicBezTo>
                  <a:lnTo>
                    <a:pt x="11141" y="15456"/>
                  </a:lnTo>
                  <a:lnTo>
                    <a:pt x="3820" y="15435"/>
                  </a:lnTo>
                  <a:lnTo>
                    <a:pt x="3840" y="8303"/>
                  </a:lnTo>
                  <a:close/>
                  <a:moveTo>
                    <a:pt x="11719" y="11289"/>
                  </a:moveTo>
                  <a:cubicBezTo>
                    <a:pt x="11765" y="11350"/>
                    <a:pt x="11811" y="11422"/>
                    <a:pt x="11846" y="11483"/>
                  </a:cubicBezTo>
                  <a:cubicBezTo>
                    <a:pt x="12659" y="12756"/>
                    <a:pt x="13391" y="14091"/>
                    <a:pt x="14019" y="15466"/>
                  </a:cubicBezTo>
                  <a:lnTo>
                    <a:pt x="11708" y="15466"/>
                  </a:lnTo>
                  <a:lnTo>
                    <a:pt x="11719" y="11289"/>
                  </a:lnTo>
                  <a:close/>
                  <a:moveTo>
                    <a:pt x="691" y="16008"/>
                  </a:moveTo>
                  <a:lnTo>
                    <a:pt x="3232" y="16018"/>
                  </a:lnTo>
                  <a:lnTo>
                    <a:pt x="3165" y="42354"/>
                  </a:lnTo>
                  <a:lnTo>
                    <a:pt x="619" y="42349"/>
                  </a:lnTo>
                  <a:lnTo>
                    <a:pt x="691" y="16008"/>
                  </a:lnTo>
                  <a:close/>
                  <a:moveTo>
                    <a:pt x="3809" y="16023"/>
                  </a:moveTo>
                  <a:lnTo>
                    <a:pt x="11126" y="16044"/>
                  </a:lnTo>
                  <a:lnTo>
                    <a:pt x="11054" y="42379"/>
                  </a:lnTo>
                  <a:lnTo>
                    <a:pt x="3738" y="42359"/>
                  </a:lnTo>
                  <a:lnTo>
                    <a:pt x="3809" y="16023"/>
                  </a:lnTo>
                  <a:close/>
                  <a:moveTo>
                    <a:pt x="11698" y="16049"/>
                  </a:moveTo>
                  <a:lnTo>
                    <a:pt x="14408" y="16054"/>
                  </a:lnTo>
                  <a:lnTo>
                    <a:pt x="14408" y="16279"/>
                  </a:lnTo>
                  <a:lnTo>
                    <a:pt x="14403" y="16279"/>
                  </a:lnTo>
                  <a:lnTo>
                    <a:pt x="14331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698" y="16049"/>
                  </a:lnTo>
                  <a:close/>
                  <a:moveTo>
                    <a:pt x="11632" y="42952"/>
                  </a:moveTo>
                  <a:lnTo>
                    <a:pt x="13943" y="42957"/>
                  </a:lnTo>
                  <a:cubicBezTo>
                    <a:pt x="13907" y="43049"/>
                    <a:pt x="13866" y="43131"/>
                    <a:pt x="13830" y="43207"/>
                  </a:cubicBezTo>
                  <a:cubicBezTo>
                    <a:pt x="13222" y="44486"/>
                    <a:pt x="12516" y="45738"/>
                    <a:pt x="11749" y="46935"/>
                  </a:cubicBezTo>
                  <a:cubicBezTo>
                    <a:pt x="11708" y="47001"/>
                    <a:pt x="11662" y="47062"/>
                    <a:pt x="11616" y="47134"/>
                  </a:cubicBezTo>
                  <a:lnTo>
                    <a:pt x="11632" y="42952"/>
                  </a:lnTo>
                  <a:close/>
                  <a:moveTo>
                    <a:pt x="619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598" y="50053"/>
                  </a:lnTo>
                  <a:lnTo>
                    <a:pt x="619" y="42921"/>
                  </a:lnTo>
                  <a:close/>
                  <a:moveTo>
                    <a:pt x="3738" y="42937"/>
                  </a:moveTo>
                  <a:lnTo>
                    <a:pt x="11054" y="42947"/>
                  </a:lnTo>
                  <a:lnTo>
                    <a:pt x="11044" y="47978"/>
                  </a:lnTo>
                  <a:cubicBezTo>
                    <a:pt x="10538" y="48699"/>
                    <a:pt x="9996" y="49404"/>
                    <a:pt x="9438" y="50079"/>
                  </a:cubicBezTo>
                  <a:lnTo>
                    <a:pt x="3717" y="50069"/>
                  </a:lnTo>
                  <a:lnTo>
                    <a:pt x="3738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6" y="50713"/>
                    <a:pt x="8845" y="50774"/>
                    <a:pt x="8789" y="50841"/>
                  </a:cubicBezTo>
                  <a:cubicBezTo>
                    <a:pt x="7317" y="52507"/>
                    <a:pt x="5675" y="54031"/>
                    <a:pt x="3896" y="55360"/>
                  </a:cubicBezTo>
                  <a:cubicBezTo>
                    <a:pt x="3835" y="55411"/>
                    <a:pt x="3763" y="55452"/>
                    <a:pt x="3697" y="55504"/>
                  </a:cubicBezTo>
                  <a:lnTo>
                    <a:pt x="3712" y="50641"/>
                  </a:lnTo>
                  <a:close/>
                  <a:moveTo>
                    <a:pt x="598" y="50626"/>
                  </a:moveTo>
                  <a:lnTo>
                    <a:pt x="3145" y="50636"/>
                  </a:lnTo>
                  <a:lnTo>
                    <a:pt x="3129" y="55918"/>
                  </a:lnTo>
                  <a:cubicBezTo>
                    <a:pt x="2373" y="56460"/>
                    <a:pt x="1590" y="56961"/>
                    <a:pt x="813" y="57421"/>
                  </a:cubicBezTo>
                  <a:cubicBezTo>
                    <a:pt x="726" y="57467"/>
                    <a:pt x="650" y="57513"/>
                    <a:pt x="583" y="57559"/>
                  </a:cubicBezTo>
                  <a:lnTo>
                    <a:pt x="598" y="50626"/>
                  </a:lnTo>
                  <a:close/>
                  <a:moveTo>
                    <a:pt x="14347" y="43453"/>
                  </a:moveTo>
                  <a:lnTo>
                    <a:pt x="14347" y="57840"/>
                  </a:lnTo>
                  <a:lnTo>
                    <a:pt x="1232" y="57840"/>
                  </a:lnTo>
                  <a:cubicBezTo>
                    <a:pt x="2025" y="57365"/>
                    <a:pt x="2817" y="56848"/>
                    <a:pt x="3579" y="56306"/>
                  </a:cubicBezTo>
                  <a:cubicBezTo>
                    <a:pt x="3809" y="56143"/>
                    <a:pt x="4034" y="55979"/>
                    <a:pt x="4244" y="55810"/>
                  </a:cubicBezTo>
                  <a:cubicBezTo>
                    <a:pt x="6044" y="54455"/>
                    <a:pt x="7721" y="52911"/>
                    <a:pt x="9213" y="51209"/>
                  </a:cubicBezTo>
                  <a:cubicBezTo>
                    <a:pt x="9387" y="51020"/>
                    <a:pt x="9546" y="50836"/>
                    <a:pt x="9699" y="50646"/>
                  </a:cubicBezTo>
                  <a:lnTo>
                    <a:pt x="9791" y="50544"/>
                  </a:lnTo>
                  <a:lnTo>
                    <a:pt x="10180" y="50079"/>
                  </a:lnTo>
                  <a:lnTo>
                    <a:pt x="10175" y="50079"/>
                  </a:lnTo>
                  <a:cubicBezTo>
                    <a:pt x="10655" y="49486"/>
                    <a:pt x="11120" y="48867"/>
                    <a:pt x="11560" y="48233"/>
                  </a:cubicBezTo>
                  <a:cubicBezTo>
                    <a:pt x="11785" y="47911"/>
                    <a:pt x="12005" y="47574"/>
                    <a:pt x="12230" y="47241"/>
                  </a:cubicBezTo>
                  <a:cubicBezTo>
                    <a:pt x="13017" y="46030"/>
                    <a:pt x="13728" y="44757"/>
                    <a:pt x="14347" y="43453"/>
                  </a:cubicBezTo>
                  <a:close/>
                  <a:moveTo>
                    <a:pt x="159" y="0"/>
                  </a:moveTo>
                  <a:lnTo>
                    <a:pt x="159" y="511"/>
                  </a:lnTo>
                  <a:lnTo>
                    <a:pt x="0" y="58050"/>
                  </a:lnTo>
                  <a:lnTo>
                    <a:pt x="0" y="58336"/>
                  </a:lnTo>
                  <a:lnTo>
                    <a:pt x="97" y="58336"/>
                  </a:lnTo>
                  <a:lnTo>
                    <a:pt x="97" y="58351"/>
                  </a:lnTo>
                  <a:lnTo>
                    <a:pt x="14924" y="58351"/>
                  </a:lnTo>
                  <a:lnTo>
                    <a:pt x="14924" y="57840"/>
                  </a:lnTo>
                  <a:lnTo>
                    <a:pt x="14924" y="40902"/>
                  </a:lnTo>
                  <a:lnTo>
                    <a:pt x="14909" y="40902"/>
                  </a:lnTo>
                  <a:lnTo>
                    <a:pt x="14975" y="17450"/>
                  </a:lnTo>
                  <a:lnTo>
                    <a:pt x="14986" y="17450"/>
                  </a:lnTo>
                  <a:lnTo>
                    <a:pt x="14986" y="51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8"/>
            <p:cNvSpPr/>
            <p:nvPr/>
          </p:nvSpPr>
          <p:spPr>
            <a:xfrm flipH="1">
              <a:off x="2710033" y="3751500"/>
              <a:ext cx="695704" cy="2707679"/>
            </a:xfrm>
            <a:custGeom>
              <a:rect b="b" l="l" r="r" t="t"/>
              <a:pathLst>
                <a:path extrusionOk="0" h="58352" w="14992">
                  <a:moveTo>
                    <a:pt x="737" y="798"/>
                  </a:moveTo>
                  <a:cubicBezTo>
                    <a:pt x="972" y="941"/>
                    <a:pt x="1197" y="1074"/>
                    <a:pt x="1422" y="1207"/>
                  </a:cubicBezTo>
                  <a:cubicBezTo>
                    <a:pt x="2051" y="1600"/>
                    <a:pt x="2675" y="2015"/>
                    <a:pt x="3273" y="2449"/>
                  </a:cubicBezTo>
                  <a:lnTo>
                    <a:pt x="3262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50" y="2868"/>
                  </a:moveTo>
                  <a:cubicBezTo>
                    <a:pt x="3922" y="2919"/>
                    <a:pt x="3983" y="2971"/>
                    <a:pt x="4050" y="3022"/>
                  </a:cubicBezTo>
                  <a:cubicBezTo>
                    <a:pt x="5880" y="4418"/>
                    <a:pt x="7567" y="6008"/>
                    <a:pt x="9065" y="7751"/>
                  </a:cubicBezTo>
                  <a:lnTo>
                    <a:pt x="4203" y="7741"/>
                  </a:lnTo>
                  <a:lnTo>
                    <a:pt x="3835" y="7736"/>
                  </a:lnTo>
                  <a:lnTo>
                    <a:pt x="3850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800" y="13651"/>
                    <a:pt x="13104" y="12388"/>
                    <a:pt x="12338" y="11176"/>
                  </a:cubicBezTo>
                  <a:cubicBezTo>
                    <a:pt x="12118" y="10839"/>
                    <a:pt x="11898" y="10507"/>
                    <a:pt x="11673" y="10180"/>
                  </a:cubicBezTo>
                  <a:cubicBezTo>
                    <a:pt x="11284" y="9612"/>
                    <a:pt x="10875" y="9055"/>
                    <a:pt x="10451" y="8528"/>
                  </a:cubicBezTo>
                  <a:cubicBezTo>
                    <a:pt x="10400" y="8462"/>
                    <a:pt x="10349" y="8400"/>
                    <a:pt x="10298" y="8329"/>
                  </a:cubicBezTo>
                  <a:lnTo>
                    <a:pt x="10303" y="8329"/>
                  </a:lnTo>
                  <a:lnTo>
                    <a:pt x="9914" y="7853"/>
                  </a:lnTo>
                  <a:lnTo>
                    <a:pt x="9832" y="7751"/>
                  </a:lnTo>
                  <a:cubicBezTo>
                    <a:pt x="8227" y="5829"/>
                    <a:pt x="6402" y="4085"/>
                    <a:pt x="4408" y="2562"/>
                  </a:cubicBezTo>
                  <a:cubicBezTo>
                    <a:pt x="4203" y="2403"/>
                    <a:pt x="3983" y="2245"/>
                    <a:pt x="3743" y="2071"/>
                  </a:cubicBezTo>
                  <a:cubicBezTo>
                    <a:pt x="3094" y="1606"/>
                    <a:pt x="2419" y="1151"/>
                    <a:pt x="1734" y="726"/>
                  </a:cubicBezTo>
                  <a:cubicBezTo>
                    <a:pt x="1621" y="660"/>
                    <a:pt x="1504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62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5" y="8303"/>
                  </a:moveTo>
                  <a:lnTo>
                    <a:pt x="6494" y="8313"/>
                  </a:lnTo>
                  <a:lnTo>
                    <a:pt x="9556" y="8324"/>
                  </a:lnTo>
                  <a:cubicBezTo>
                    <a:pt x="9730" y="8533"/>
                    <a:pt x="9868" y="8707"/>
                    <a:pt x="10006" y="8871"/>
                  </a:cubicBezTo>
                  <a:cubicBezTo>
                    <a:pt x="10400" y="9372"/>
                    <a:pt x="10783" y="9893"/>
                    <a:pt x="11157" y="10425"/>
                  </a:cubicBezTo>
                  <a:lnTo>
                    <a:pt x="11141" y="15456"/>
                  </a:lnTo>
                  <a:lnTo>
                    <a:pt x="3825" y="15435"/>
                  </a:lnTo>
                  <a:lnTo>
                    <a:pt x="3845" y="8303"/>
                  </a:lnTo>
                  <a:close/>
                  <a:moveTo>
                    <a:pt x="11724" y="11289"/>
                  </a:moveTo>
                  <a:cubicBezTo>
                    <a:pt x="11765" y="11350"/>
                    <a:pt x="11811" y="11422"/>
                    <a:pt x="11852" y="11483"/>
                  </a:cubicBezTo>
                  <a:cubicBezTo>
                    <a:pt x="12660" y="12756"/>
                    <a:pt x="13391" y="14091"/>
                    <a:pt x="14025" y="15466"/>
                  </a:cubicBezTo>
                  <a:lnTo>
                    <a:pt x="11709" y="15466"/>
                  </a:lnTo>
                  <a:lnTo>
                    <a:pt x="11724" y="11289"/>
                  </a:lnTo>
                  <a:close/>
                  <a:moveTo>
                    <a:pt x="691" y="16008"/>
                  </a:moveTo>
                  <a:lnTo>
                    <a:pt x="3237" y="16018"/>
                  </a:lnTo>
                  <a:lnTo>
                    <a:pt x="3165" y="42354"/>
                  </a:lnTo>
                  <a:lnTo>
                    <a:pt x="624" y="42349"/>
                  </a:lnTo>
                  <a:lnTo>
                    <a:pt x="691" y="16008"/>
                  </a:lnTo>
                  <a:close/>
                  <a:moveTo>
                    <a:pt x="3810" y="16023"/>
                  </a:moveTo>
                  <a:lnTo>
                    <a:pt x="11131" y="16044"/>
                  </a:lnTo>
                  <a:lnTo>
                    <a:pt x="11059" y="42379"/>
                  </a:lnTo>
                  <a:lnTo>
                    <a:pt x="3743" y="42359"/>
                  </a:lnTo>
                  <a:lnTo>
                    <a:pt x="3810" y="16023"/>
                  </a:lnTo>
                  <a:close/>
                  <a:moveTo>
                    <a:pt x="11704" y="16049"/>
                  </a:moveTo>
                  <a:lnTo>
                    <a:pt x="14413" y="16054"/>
                  </a:lnTo>
                  <a:lnTo>
                    <a:pt x="14413" y="16279"/>
                  </a:lnTo>
                  <a:lnTo>
                    <a:pt x="14408" y="16279"/>
                  </a:lnTo>
                  <a:lnTo>
                    <a:pt x="14337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704" y="16049"/>
                  </a:lnTo>
                  <a:close/>
                  <a:moveTo>
                    <a:pt x="11632" y="42952"/>
                  </a:moveTo>
                  <a:lnTo>
                    <a:pt x="13948" y="42957"/>
                  </a:lnTo>
                  <a:cubicBezTo>
                    <a:pt x="13907" y="43049"/>
                    <a:pt x="13871" y="43131"/>
                    <a:pt x="13830" y="43207"/>
                  </a:cubicBezTo>
                  <a:cubicBezTo>
                    <a:pt x="13222" y="44486"/>
                    <a:pt x="12522" y="45738"/>
                    <a:pt x="11755" y="46935"/>
                  </a:cubicBezTo>
                  <a:cubicBezTo>
                    <a:pt x="11709" y="47001"/>
                    <a:pt x="11668" y="47062"/>
                    <a:pt x="11622" y="47134"/>
                  </a:cubicBezTo>
                  <a:lnTo>
                    <a:pt x="11632" y="42952"/>
                  </a:lnTo>
                  <a:close/>
                  <a:moveTo>
                    <a:pt x="624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604" y="50053"/>
                  </a:lnTo>
                  <a:lnTo>
                    <a:pt x="624" y="42921"/>
                  </a:lnTo>
                  <a:close/>
                  <a:moveTo>
                    <a:pt x="3743" y="42937"/>
                  </a:moveTo>
                  <a:lnTo>
                    <a:pt x="11059" y="42947"/>
                  </a:lnTo>
                  <a:lnTo>
                    <a:pt x="11044" y="47978"/>
                  </a:lnTo>
                  <a:cubicBezTo>
                    <a:pt x="10543" y="48699"/>
                    <a:pt x="9996" y="49404"/>
                    <a:pt x="9444" y="50079"/>
                  </a:cubicBezTo>
                  <a:lnTo>
                    <a:pt x="3723" y="50069"/>
                  </a:lnTo>
                  <a:lnTo>
                    <a:pt x="3743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7" y="50713"/>
                    <a:pt x="8846" y="50774"/>
                    <a:pt x="8789" y="50841"/>
                  </a:cubicBezTo>
                  <a:cubicBezTo>
                    <a:pt x="7322" y="52507"/>
                    <a:pt x="5676" y="54031"/>
                    <a:pt x="3902" y="55360"/>
                  </a:cubicBezTo>
                  <a:cubicBezTo>
                    <a:pt x="3835" y="55411"/>
                    <a:pt x="3764" y="55452"/>
                    <a:pt x="3702" y="55504"/>
                  </a:cubicBezTo>
                  <a:lnTo>
                    <a:pt x="3712" y="50641"/>
                  </a:lnTo>
                  <a:close/>
                  <a:moveTo>
                    <a:pt x="604" y="50626"/>
                  </a:moveTo>
                  <a:lnTo>
                    <a:pt x="3145" y="50636"/>
                  </a:lnTo>
                  <a:lnTo>
                    <a:pt x="3135" y="55918"/>
                  </a:lnTo>
                  <a:cubicBezTo>
                    <a:pt x="2373" y="56460"/>
                    <a:pt x="1596" y="56961"/>
                    <a:pt x="813" y="57421"/>
                  </a:cubicBezTo>
                  <a:cubicBezTo>
                    <a:pt x="732" y="57467"/>
                    <a:pt x="655" y="57513"/>
                    <a:pt x="583" y="57559"/>
                  </a:cubicBezTo>
                  <a:lnTo>
                    <a:pt x="604" y="50626"/>
                  </a:lnTo>
                  <a:close/>
                  <a:moveTo>
                    <a:pt x="14352" y="43453"/>
                  </a:moveTo>
                  <a:lnTo>
                    <a:pt x="14352" y="57840"/>
                  </a:lnTo>
                  <a:lnTo>
                    <a:pt x="1238" y="57840"/>
                  </a:lnTo>
                  <a:cubicBezTo>
                    <a:pt x="2030" y="57365"/>
                    <a:pt x="2823" y="56848"/>
                    <a:pt x="3579" y="56306"/>
                  </a:cubicBezTo>
                  <a:cubicBezTo>
                    <a:pt x="3810" y="56143"/>
                    <a:pt x="4035" y="55979"/>
                    <a:pt x="4244" y="55810"/>
                  </a:cubicBezTo>
                  <a:cubicBezTo>
                    <a:pt x="6049" y="54455"/>
                    <a:pt x="7721" y="52911"/>
                    <a:pt x="9219" y="51209"/>
                  </a:cubicBezTo>
                  <a:cubicBezTo>
                    <a:pt x="9388" y="51020"/>
                    <a:pt x="9551" y="50836"/>
                    <a:pt x="9705" y="50646"/>
                  </a:cubicBezTo>
                  <a:lnTo>
                    <a:pt x="9791" y="50544"/>
                  </a:lnTo>
                  <a:lnTo>
                    <a:pt x="10185" y="50079"/>
                  </a:lnTo>
                  <a:lnTo>
                    <a:pt x="10175" y="50079"/>
                  </a:lnTo>
                  <a:cubicBezTo>
                    <a:pt x="10655" y="49486"/>
                    <a:pt x="11121" y="48867"/>
                    <a:pt x="11560" y="48233"/>
                  </a:cubicBezTo>
                  <a:cubicBezTo>
                    <a:pt x="11785" y="47911"/>
                    <a:pt x="12010" y="47574"/>
                    <a:pt x="12235" y="47241"/>
                  </a:cubicBezTo>
                  <a:cubicBezTo>
                    <a:pt x="13023" y="46030"/>
                    <a:pt x="13728" y="44757"/>
                    <a:pt x="14352" y="43453"/>
                  </a:cubicBezTo>
                  <a:close/>
                  <a:moveTo>
                    <a:pt x="164" y="0"/>
                  </a:moveTo>
                  <a:lnTo>
                    <a:pt x="164" y="511"/>
                  </a:lnTo>
                  <a:lnTo>
                    <a:pt x="1" y="58050"/>
                  </a:lnTo>
                  <a:lnTo>
                    <a:pt x="1" y="58336"/>
                  </a:lnTo>
                  <a:lnTo>
                    <a:pt x="98" y="58336"/>
                  </a:lnTo>
                  <a:lnTo>
                    <a:pt x="98" y="58351"/>
                  </a:lnTo>
                  <a:lnTo>
                    <a:pt x="14925" y="58351"/>
                  </a:lnTo>
                  <a:lnTo>
                    <a:pt x="14925" y="57840"/>
                  </a:lnTo>
                  <a:lnTo>
                    <a:pt x="14925" y="40902"/>
                  </a:lnTo>
                  <a:lnTo>
                    <a:pt x="14914" y="40902"/>
                  </a:lnTo>
                  <a:lnTo>
                    <a:pt x="14976" y="17450"/>
                  </a:lnTo>
                  <a:lnTo>
                    <a:pt x="14991" y="17450"/>
                  </a:lnTo>
                  <a:lnTo>
                    <a:pt x="14991" y="51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</p:grpSp>
      <p:grpSp>
        <p:nvGrpSpPr>
          <p:cNvPr id="477" name="Google Shape;477;p8"/>
          <p:cNvGrpSpPr/>
          <p:nvPr/>
        </p:nvGrpSpPr>
        <p:grpSpPr>
          <a:xfrm rot="10800000">
            <a:off x="7771576" y="-4492"/>
            <a:ext cx="1378627" cy="5168688"/>
            <a:chOff x="2683489" y="3751500"/>
            <a:chExt cx="722248" cy="2707679"/>
          </a:xfrm>
        </p:grpSpPr>
        <p:sp>
          <p:nvSpPr>
            <p:cNvPr id="478" name="Google Shape;478;p8"/>
            <p:cNvSpPr/>
            <p:nvPr/>
          </p:nvSpPr>
          <p:spPr>
            <a:xfrm flipH="1">
              <a:off x="2683489" y="3751500"/>
              <a:ext cx="695425" cy="2707679"/>
            </a:xfrm>
            <a:custGeom>
              <a:rect b="b" l="l" r="r" t="t"/>
              <a:pathLst>
                <a:path extrusionOk="0" h="58352" w="14986">
                  <a:moveTo>
                    <a:pt x="737" y="798"/>
                  </a:moveTo>
                  <a:cubicBezTo>
                    <a:pt x="972" y="941"/>
                    <a:pt x="1197" y="1074"/>
                    <a:pt x="1417" y="1207"/>
                  </a:cubicBezTo>
                  <a:cubicBezTo>
                    <a:pt x="2051" y="1600"/>
                    <a:pt x="2669" y="2015"/>
                    <a:pt x="3272" y="2449"/>
                  </a:cubicBezTo>
                  <a:lnTo>
                    <a:pt x="3257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45" y="2868"/>
                  </a:moveTo>
                  <a:cubicBezTo>
                    <a:pt x="3917" y="2919"/>
                    <a:pt x="3983" y="2971"/>
                    <a:pt x="4044" y="3022"/>
                  </a:cubicBezTo>
                  <a:cubicBezTo>
                    <a:pt x="5880" y="4418"/>
                    <a:pt x="7567" y="6008"/>
                    <a:pt x="9060" y="7751"/>
                  </a:cubicBezTo>
                  <a:lnTo>
                    <a:pt x="4198" y="7741"/>
                  </a:lnTo>
                  <a:lnTo>
                    <a:pt x="3835" y="7736"/>
                  </a:lnTo>
                  <a:lnTo>
                    <a:pt x="3845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794" y="13651"/>
                    <a:pt x="13099" y="12388"/>
                    <a:pt x="12332" y="11176"/>
                  </a:cubicBezTo>
                  <a:cubicBezTo>
                    <a:pt x="12117" y="10839"/>
                    <a:pt x="11892" y="10507"/>
                    <a:pt x="11668" y="10180"/>
                  </a:cubicBezTo>
                  <a:cubicBezTo>
                    <a:pt x="11279" y="9612"/>
                    <a:pt x="10870" y="9055"/>
                    <a:pt x="10451" y="8528"/>
                  </a:cubicBezTo>
                  <a:cubicBezTo>
                    <a:pt x="10400" y="8462"/>
                    <a:pt x="10343" y="8400"/>
                    <a:pt x="10297" y="8329"/>
                  </a:cubicBezTo>
                  <a:lnTo>
                    <a:pt x="10302" y="8329"/>
                  </a:lnTo>
                  <a:lnTo>
                    <a:pt x="9914" y="7853"/>
                  </a:lnTo>
                  <a:lnTo>
                    <a:pt x="9827" y="7751"/>
                  </a:lnTo>
                  <a:cubicBezTo>
                    <a:pt x="8227" y="5829"/>
                    <a:pt x="6396" y="4085"/>
                    <a:pt x="4402" y="2562"/>
                  </a:cubicBezTo>
                  <a:cubicBezTo>
                    <a:pt x="4198" y="2403"/>
                    <a:pt x="3983" y="2245"/>
                    <a:pt x="3738" y="2071"/>
                  </a:cubicBezTo>
                  <a:cubicBezTo>
                    <a:pt x="3094" y="1606"/>
                    <a:pt x="2414" y="1151"/>
                    <a:pt x="1734" y="726"/>
                  </a:cubicBezTo>
                  <a:cubicBezTo>
                    <a:pt x="1616" y="660"/>
                    <a:pt x="1503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57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0" y="8303"/>
                  </a:moveTo>
                  <a:lnTo>
                    <a:pt x="6493" y="8313"/>
                  </a:lnTo>
                  <a:lnTo>
                    <a:pt x="9556" y="8324"/>
                  </a:lnTo>
                  <a:cubicBezTo>
                    <a:pt x="9725" y="8533"/>
                    <a:pt x="9868" y="8707"/>
                    <a:pt x="10001" y="8871"/>
                  </a:cubicBezTo>
                  <a:cubicBezTo>
                    <a:pt x="10400" y="9372"/>
                    <a:pt x="10783" y="9893"/>
                    <a:pt x="11151" y="10425"/>
                  </a:cubicBezTo>
                  <a:lnTo>
                    <a:pt x="11141" y="15456"/>
                  </a:lnTo>
                  <a:lnTo>
                    <a:pt x="3820" y="15435"/>
                  </a:lnTo>
                  <a:lnTo>
                    <a:pt x="3840" y="8303"/>
                  </a:lnTo>
                  <a:close/>
                  <a:moveTo>
                    <a:pt x="11719" y="11289"/>
                  </a:moveTo>
                  <a:cubicBezTo>
                    <a:pt x="11765" y="11350"/>
                    <a:pt x="11811" y="11422"/>
                    <a:pt x="11846" y="11483"/>
                  </a:cubicBezTo>
                  <a:cubicBezTo>
                    <a:pt x="12659" y="12756"/>
                    <a:pt x="13391" y="14091"/>
                    <a:pt x="14019" y="15466"/>
                  </a:cubicBezTo>
                  <a:lnTo>
                    <a:pt x="11708" y="15466"/>
                  </a:lnTo>
                  <a:lnTo>
                    <a:pt x="11719" y="11289"/>
                  </a:lnTo>
                  <a:close/>
                  <a:moveTo>
                    <a:pt x="691" y="16008"/>
                  </a:moveTo>
                  <a:lnTo>
                    <a:pt x="3232" y="16018"/>
                  </a:lnTo>
                  <a:lnTo>
                    <a:pt x="3165" y="42354"/>
                  </a:lnTo>
                  <a:lnTo>
                    <a:pt x="619" y="42349"/>
                  </a:lnTo>
                  <a:lnTo>
                    <a:pt x="691" y="16008"/>
                  </a:lnTo>
                  <a:close/>
                  <a:moveTo>
                    <a:pt x="3809" y="16023"/>
                  </a:moveTo>
                  <a:lnTo>
                    <a:pt x="11126" y="16044"/>
                  </a:lnTo>
                  <a:lnTo>
                    <a:pt x="11054" y="42379"/>
                  </a:lnTo>
                  <a:lnTo>
                    <a:pt x="3738" y="42359"/>
                  </a:lnTo>
                  <a:lnTo>
                    <a:pt x="3809" y="16023"/>
                  </a:lnTo>
                  <a:close/>
                  <a:moveTo>
                    <a:pt x="11698" y="16049"/>
                  </a:moveTo>
                  <a:lnTo>
                    <a:pt x="14408" y="16054"/>
                  </a:lnTo>
                  <a:lnTo>
                    <a:pt x="14408" y="16279"/>
                  </a:lnTo>
                  <a:lnTo>
                    <a:pt x="14403" y="16279"/>
                  </a:lnTo>
                  <a:lnTo>
                    <a:pt x="14331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698" y="16049"/>
                  </a:lnTo>
                  <a:close/>
                  <a:moveTo>
                    <a:pt x="11632" y="42952"/>
                  </a:moveTo>
                  <a:lnTo>
                    <a:pt x="13943" y="42957"/>
                  </a:lnTo>
                  <a:cubicBezTo>
                    <a:pt x="13907" y="43049"/>
                    <a:pt x="13866" y="43131"/>
                    <a:pt x="13830" y="43207"/>
                  </a:cubicBezTo>
                  <a:cubicBezTo>
                    <a:pt x="13222" y="44486"/>
                    <a:pt x="12516" y="45738"/>
                    <a:pt x="11749" y="46935"/>
                  </a:cubicBezTo>
                  <a:cubicBezTo>
                    <a:pt x="11708" y="47001"/>
                    <a:pt x="11662" y="47062"/>
                    <a:pt x="11616" y="47134"/>
                  </a:cubicBezTo>
                  <a:lnTo>
                    <a:pt x="11632" y="42952"/>
                  </a:lnTo>
                  <a:close/>
                  <a:moveTo>
                    <a:pt x="619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598" y="50053"/>
                  </a:lnTo>
                  <a:lnTo>
                    <a:pt x="619" y="42921"/>
                  </a:lnTo>
                  <a:close/>
                  <a:moveTo>
                    <a:pt x="3738" y="42937"/>
                  </a:moveTo>
                  <a:lnTo>
                    <a:pt x="11054" y="42947"/>
                  </a:lnTo>
                  <a:lnTo>
                    <a:pt x="11044" y="47978"/>
                  </a:lnTo>
                  <a:cubicBezTo>
                    <a:pt x="10538" y="48699"/>
                    <a:pt x="9996" y="49404"/>
                    <a:pt x="9438" y="50079"/>
                  </a:cubicBezTo>
                  <a:lnTo>
                    <a:pt x="3717" y="50069"/>
                  </a:lnTo>
                  <a:lnTo>
                    <a:pt x="3738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6" y="50713"/>
                    <a:pt x="8845" y="50774"/>
                    <a:pt x="8789" y="50841"/>
                  </a:cubicBezTo>
                  <a:cubicBezTo>
                    <a:pt x="7317" y="52507"/>
                    <a:pt x="5675" y="54031"/>
                    <a:pt x="3896" y="55360"/>
                  </a:cubicBezTo>
                  <a:cubicBezTo>
                    <a:pt x="3835" y="55411"/>
                    <a:pt x="3763" y="55452"/>
                    <a:pt x="3697" y="55504"/>
                  </a:cubicBezTo>
                  <a:lnTo>
                    <a:pt x="3712" y="50641"/>
                  </a:lnTo>
                  <a:close/>
                  <a:moveTo>
                    <a:pt x="598" y="50626"/>
                  </a:moveTo>
                  <a:lnTo>
                    <a:pt x="3145" y="50636"/>
                  </a:lnTo>
                  <a:lnTo>
                    <a:pt x="3129" y="55918"/>
                  </a:lnTo>
                  <a:cubicBezTo>
                    <a:pt x="2373" y="56460"/>
                    <a:pt x="1590" y="56961"/>
                    <a:pt x="813" y="57421"/>
                  </a:cubicBezTo>
                  <a:cubicBezTo>
                    <a:pt x="726" y="57467"/>
                    <a:pt x="650" y="57513"/>
                    <a:pt x="583" y="57559"/>
                  </a:cubicBezTo>
                  <a:lnTo>
                    <a:pt x="598" y="50626"/>
                  </a:lnTo>
                  <a:close/>
                  <a:moveTo>
                    <a:pt x="14347" y="43453"/>
                  </a:moveTo>
                  <a:lnTo>
                    <a:pt x="14347" y="57840"/>
                  </a:lnTo>
                  <a:lnTo>
                    <a:pt x="1232" y="57840"/>
                  </a:lnTo>
                  <a:cubicBezTo>
                    <a:pt x="2025" y="57365"/>
                    <a:pt x="2817" y="56848"/>
                    <a:pt x="3579" y="56306"/>
                  </a:cubicBezTo>
                  <a:cubicBezTo>
                    <a:pt x="3809" y="56143"/>
                    <a:pt x="4034" y="55979"/>
                    <a:pt x="4244" y="55810"/>
                  </a:cubicBezTo>
                  <a:cubicBezTo>
                    <a:pt x="6044" y="54455"/>
                    <a:pt x="7721" y="52911"/>
                    <a:pt x="9213" y="51209"/>
                  </a:cubicBezTo>
                  <a:cubicBezTo>
                    <a:pt x="9387" y="51020"/>
                    <a:pt x="9546" y="50836"/>
                    <a:pt x="9699" y="50646"/>
                  </a:cubicBezTo>
                  <a:lnTo>
                    <a:pt x="9791" y="50544"/>
                  </a:lnTo>
                  <a:lnTo>
                    <a:pt x="10180" y="50079"/>
                  </a:lnTo>
                  <a:lnTo>
                    <a:pt x="10175" y="50079"/>
                  </a:lnTo>
                  <a:cubicBezTo>
                    <a:pt x="10655" y="49486"/>
                    <a:pt x="11120" y="48867"/>
                    <a:pt x="11560" y="48233"/>
                  </a:cubicBezTo>
                  <a:cubicBezTo>
                    <a:pt x="11785" y="47911"/>
                    <a:pt x="12005" y="47574"/>
                    <a:pt x="12230" y="47241"/>
                  </a:cubicBezTo>
                  <a:cubicBezTo>
                    <a:pt x="13017" y="46030"/>
                    <a:pt x="13728" y="44757"/>
                    <a:pt x="14347" y="43453"/>
                  </a:cubicBezTo>
                  <a:close/>
                  <a:moveTo>
                    <a:pt x="159" y="0"/>
                  </a:moveTo>
                  <a:lnTo>
                    <a:pt x="159" y="511"/>
                  </a:lnTo>
                  <a:lnTo>
                    <a:pt x="0" y="58050"/>
                  </a:lnTo>
                  <a:lnTo>
                    <a:pt x="0" y="58336"/>
                  </a:lnTo>
                  <a:lnTo>
                    <a:pt x="97" y="58336"/>
                  </a:lnTo>
                  <a:lnTo>
                    <a:pt x="97" y="58351"/>
                  </a:lnTo>
                  <a:lnTo>
                    <a:pt x="14924" y="58351"/>
                  </a:lnTo>
                  <a:lnTo>
                    <a:pt x="14924" y="57840"/>
                  </a:lnTo>
                  <a:lnTo>
                    <a:pt x="14924" y="40902"/>
                  </a:lnTo>
                  <a:lnTo>
                    <a:pt x="14909" y="40902"/>
                  </a:lnTo>
                  <a:lnTo>
                    <a:pt x="14975" y="17450"/>
                  </a:lnTo>
                  <a:lnTo>
                    <a:pt x="14986" y="17450"/>
                  </a:lnTo>
                  <a:lnTo>
                    <a:pt x="14986" y="511"/>
                  </a:lnTo>
                  <a:lnTo>
                    <a:pt x="149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8"/>
            <p:cNvSpPr/>
            <p:nvPr/>
          </p:nvSpPr>
          <p:spPr>
            <a:xfrm flipH="1">
              <a:off x="2710033" y="3751500"/>
              <a:ext cx="695704" cy="2707679"/>
            </a:xfrm>
            <a:custGeom>
              <a:rect b="b" l="l" r="r" t="t"/>
              <a:pathLst>
                <a:path extrusionOk="0" h="58352" w="14992">
                  <a:moveTo>
                    <a:pt x="737" y="798"/>
                  </a:moveTo>
                  <a:cubicBezTo>
                    <a:pt x="972" y="941"/>
                    <a:pt x="1197" y="1074"/>
                    <a:pt x="1422" y="1207"/>
                  </a:cubicBezTo>
                  <a:cubicBezTo>
                    <a:pt x="2051" y="1600"/>
                    <a:pt x="2675" y="2015"/>
                    <a:pt x="3273" y="2449"/>
                  </a:cubicBezTo>
                  <a:lnTo>
                    <a:pt x="3262" y="7736"/>
                  </a:lnTo>
                  <a:lnTo>
                    <a:pt x="716" y="7725"/>
                  </a:lnTo>
                  <a:lnTo>
                    <a:pt x="737" y="798"/>
                  </a:lnTo>
                  <a:close/>
                  <a:moveTo>
                    <a:pt x="3850" y="2868"/>
                  </a:moveTo>
                  <a:cubicBezTo>
                    <a:pt x="3922" y="2919"/>
                    <a:pt x="3983" y="2971"/>
                    <a:pt x="4050" y="3022"/>
                  </a:cubicBezTo>
                  <a:cubicBezTo>
                    <a:pt x="5880" y="4418"/>
                    <a:pt x="7567" y="6008"/>
                    <a:pt x="9065" y="7751"/>
                  </a:cubicBezTo>
                  <a:lnTo>
                    <a:pt x="4203" y="7741"/>
                  </a:lnTo>
                  <a:lnTo>
                    <a:pt x="3835" y="7736"/>
                  </a:lnTo>
                  <a:lnTo>
                    <a:pt x="3850" y="2868"/>
                  </a:lnTo>
                  <a:close/>
                  <a:moveTo>
                    <a:pt x="14418" y="517"/>
                  </a:moveTo>
                  <a:lnTo>
                    <a:pt x="14418" y="14950"/>
                  </a:lnTo>
                  <a:lnTo>
                    <a:pt x="14413" y="14950"/>
                  </a:lnTo>
                  <a:cubicBezTo>
                    <a:pt x="13800" y="13651"/>
                    <a:pt x="13104" y="12388"/>
                    <a:pt x="12338" y="11176"/>
                  </a:cubicBezTo>
                  <a:cubicBezTo>
                    <a:pt x="12118" y="10839"/>
                    <a:pt x="11898" y="10507"/>
                    <a:pt x="11673" y="10180"/>
                  </a:cubicBezTo>
                  <a:cubicBezTo>
                    <a:pt x="11284" y="9612"/>
                    <a:pt x="10875" y="9055"/>
                    <a:pt x="10451" y="8528"/>
                  </a:cubicBezTo>
                  <a:cubicBezTo>
                    <a:pt x="10400" y="8462"/>
                    <a:pt x="10349" y="8400"/>
                    <a:pt x="10298" y="8329"/>
                  </a:cubicBezTo>
                  <a:lnTo>
                    <a:pt x="10303" y="8329"/>
                  </a:lnTo>
                  <a:lnTo>
                    <a:pt x="9914" y="7853"/>
                  </a:lnTo>
                  <a:lnTo>
                    <a:pt x="9832" y="7751"/>
                  </a:lnTo>
                  <a:cubicBezTo>
                    <a:pt x="8227" y="5829"/>
                    <a:pt x="6402" y="4085"/>
                    <a:pt x="4408" y="2562"/>
                  </a:cubicBezTo>
                  <a:cubicBezTo>
                    <a:pt x="4203" y="2403"/>
                    <a:pt x="3983" y="2245"/>
                    <a:pt x="3743" y="2071"/>
                  </a:cubicBezTo>
                  <a:cubicBezTo>
                    <a:pt x="3094" y="1606"/>
                    <a:pt x="2419" y="1151"/>
                    <a:pt x="1734" y="726"/>
                  </a:cubicBezTo>
                  <a:cubicBezTo>
                    <a:pt x="1621" y="660"/>
                    <a:pt x="1504" y="588"/>
                    <a:pt x="1381" y="517"/>
                  </a:cubicBezTo>
                  <a:close/>
                  <a:moveTo>
                    <a:pt x="716" y="8303"/>
                  </a:moveTo>
                  <a:lnTo>
                    <a:pt x="3262" y="8308"/>
                  </a:lnTo>
                  <a:lnTo>
                    <a:pt x="3242" y="15440"/>
                  </a:lnTo>
                  <a:lnTo>
                    <a:pt x="696" y="15435"/>
                  </a:lnTo>
                  <a:lnTo>
                    <a:pt x="716" y="8303"/>
                  </a:lnTo>
                  <a:close/>
                  <a:moveTo>
                    <a:pt x="3845" y="8303"/>
                  </a:moveTo>
                  <a:lnTo>
                    <a:pt x="6494" y="8313"/>
                  </a:lnTo>
                  <a:lnTo>
                    <a:pt x="9556" y="8324"/>
                  </a:lnTo>
                  <a:cubicBezTo>
                    <a:pt x="9730" y="8533"/>
                    <a:pt x="9868" y="8707"/>
                    <a:pt x="10006" y="8871"/>
                  </a:cubicBezTo>
                  <a:cubicBezTo>
                    <a:pt x="10400" y="9372"/>
                    <a:pt x="10783" y="9893"/>
                    <a:pt x="11157" y="10425"/>
                  </a:cubicBezTo>
                  <a:lnTo>
                    <a:pt x="11141" y="15456"/>
                  </a:lnTo>
                  <a:lnTo>
                    <a:pt x="3825" y="15435"/>
                  </a:lnTo>
                  <a:lnTo>
                    <a:pt x="3845" y="8303"/>
                  </a:lnTo>
                  <a:close/>
                  <a:moveTo>
                    <a:pt x="11724" y="11289"/>
                  </a:moveTo>
                  <a:cubicBezTo>
                    <a:pt x="11765" y="11350"/>
                    <a:pt x="11811" y="11422"/>
                    <a:pt x="11852" y="11483"/>
                  </a:cubicBezTo>
                  <a:cubicBezTo>
                    <a:pt x="12660" y="12756"/>
                    <a:pt x="13391" y="14091"/>
                    <a:pt x="14025" y="15466"/>
                  </a:cubicBezTo>
                  <a:lnTo>
                    <a:pt x="11709" y="15466"/>
                  </a:lnTo>
                  <a:lnTo>
                    <a:pt x="11724" y="11289"/>
                  </a:lnTo>
                  <a:close/>
                  <a:moveTo>
                    <a:pt x="691" y="16008"/>
                  </a:moveTo>
                  <a:lnTo>
                    <a:pt x="3237" y="16018"/>
                  </a:lnTo>
                  <a:lnTo>
                    <a:pt x="3165" y="42354"/>
                  </a:lnTo>
                  <a:lnTo>
                    <a:pt x="624" y="42349"/>
                  </a:lnTo>
                  <a:lnTo>
                    <a:pt x="691" y="16008"/>
                  </a:lnTo>
                  <a:close/>
                  <a:moveTo>
                    <a:pt x="3810" y="16023"/>
                  </a:moveTo>
                  <a:lnTo>
                    <a:pt x="11131" y="16044"/>
                  </a:lnTo>
                  <a:lnTo>
                    <a:pt x="11059" y="42379"/>
                  </a:lnTo>
                  <a:lnTo>
                    <a:pt x="3743" y="42359"/>
                  </a:lnTo>
                  <a:lnTo>
                    <a:pt x="3810" y="16023"/>
                  </a:lnTo>
                  <a:close/>
                  <a:moveTo>
                    <a:pt x="11704" y="16049"/>
                  </a:moveTo>
                  <a:lnTo>
                    <a:pt x="14413" y="16054"/>
                  </a:lnTo>
                  <a:lnTo>
                    <a:pt x="14413" y="16279"/>
                  </a:lnTo>
                  <a:lnTo>
                    <a:pt x="14408" y="16279"/>
                  </a:lnTo>
                  <a:lnTo>
                    <a:pt x="14337" y="42159"/>
                  </a:lnTo>
                  <a:lnTo>
                    <a:pt x="14347" y="42159"/>
                  </a:lnTo>
                  <a:lnTo>
                    <a:pt x="14347" y="42389"/>
                  </a:lnTo>
                  <a:lnTo>
                    <a:pt x="11632" y="42384"/>
                  </a:lnTo>
                  <a:lnTo>
                    <a:pt x="11704" y="16049"/>
                  </a:lnTo>
                  <a:close/>
                  <a:moveTo>
                    <a:pt x="11632" y="42952"/>
                  </a:moveTo>
                  <a:lnTo>
                    <a:pt x="13948" y="42957"/>
                  </a:lnTo>
                  <a:cubicBezTo>
                    <a:pt x="13907" y="43049"/>
                    <a:pt x="13871" y="43131"/>
                    <a:pt x="13830" y="43207"/>
                  </a:cubicBezTo>
                  <a:cubicBezTo>
                    <a:pt x="13222" y="44486"/>
                    <a:pt x="12522" y="45738"/>
                    <a:pt x="11755" y="46935"/>
                  </a:cubicBezTo>
                  <a:cubicBezTo>
                    <a:pt x="11709" y="47001"/>
                    <a:pt x="11668" y="47062"/>
                    <a:pt x="11622" y="47134"/>
                  </a:cubicBezTo>
                  <a:lnTo>
                    <a:pt x="11632" y="42952"/>
                  </a:lnTo>
                  <a:close/>
                  <a:moveTo>
                    <a:pt x="624" y="42921"/>
                  </a:moveTo>
                  <a:lnTo>
                    <a:pt x="3165" y="42926"/>
                  </a:lnTo>
                  <a:lnTo>
                    <a:pt x="3145" y="50058"/>
                  </a:lnTo>
                  <a:lnTo>
                    <a:pt x="604" y="50053"/>
                  </a:lnTo>
                  <a:lnTo>
                    <a:pt x="624" y="42921"/>
                  </a:lnTo>
                  <a:close/>
                  <a:moveTo>
                    <a:pt x="3743" y="42937"/>
                  </a:moveTo>
                  <a:lnTo>
                    <a:pt x="11059" y="42947"/>
                  </a:lnTo>
                  <a:lnTo>
                    <a:pt x="11044" y="47978"/>
                  </a:lnTo>
                  <a:cubicBezTo>
                    <a:pt x="10543" y="48699"/>
                    <a:pt x="9996" y="49404"/>
                    <a:pt x="9444" y="50079"/>
                  </a:cubicBezTo>
                  <a:lnTo>
                    <a:pt x="3723" y="50069"/>
                  </a:lnTo>
                  <a:lnTo>
                    <a:pt x="3743" y="42937"/>
                  </a:lnTo>
                  <a:close/>
                  <a:moveTo>
                    <a:pt x="3712" y="50641"/>
                  </a:moveTo>
                  <a:lnTo>
                    <a:pt x="8948" y="50657"/>
                  </a:lnTo>
                  <a:cubicBezTo>
                    <a:pt x="8897" y="50713"/>
                    <a:pt x="8846" y="50774"/>
                    <a:pt x="8789" y="50841"/>
                  </a:cubicBezTo>
                  <a:cubicBezTo>
                    <a:pt x="7322" y="52507"/>
                    <a:pt x="5676" y="54031"/>
                    <a:pt x="3902" y="55360"/>
                  </a:cubicBezTo>
                  <a:cubicBezTo>
                    <a:pt x="3835" y="55411"/>
                    <a:pt x="3764" y="55452"/>
                    <a:pt x="3702" y="55504"/>
                  </a:cubicBezTo>
                  <a:lnTo>
                    <a:pt x="3712" y="50641"/>
                  </a:lnTo>
                  <a:close/>
                  <a:moveTo>
                    <a:pt x="604" y="50626"/>
                  </a:moveTo>
                  <a:lnTo>
                    <a:pt x="3145" y="50636"/>
                  </a:lnTo>
                  <a:lnTo>
                    <a:pt x="3135" y="55918"/>
                  </a:lnTo>
                  <a:cubicBezTo>
                    <a:pt x="2373" y="56460"/>
                    <a:pt x="1596" y="56961"/>
                    <a:pt x="813" y="57421"/>
                  </a:cubicBezTo>
                  <a:cubicBezTo>
                    <a:pt x="732" y="57467"/>
                    <a:pt x="655" y="57513"/>
                    <a:pt x="583" y="57559"/>
                  </a:cubicBezTo>
                  <a:lnTo>
                    <a:pt x="604" y="50626"/>
                  </a:lnTo>
                  <a:close/>
                  <a:moveTo>
                    <a:pt x="14352" y="43453"/>
                  </a:moveTo>
                  <a:lnTo>
                    <a:pt x="14352" y="57840"/>
                  </a:lnTo>
                  <a:lnTo>
                    <a:pt x="1238" y="57840"/>
                  </a:lnTo>
                  <a:cubicBezTo>
                    <a:pt x="2030" y="57365"/>
                    <a:pt x="2823" y="56848"/>
                    <a:pt x="3579" y="56306"/>
                  </a:cubicBezTo>
                  <a:cubicBezTo>
                    <a:pt x="3810" y="56143"/>
                    <a:pt x="4035" y="55979"/>
                    <a:pt x="4244" y="55810"/>
                  </a:cubicBezTo>
                  <a:cubicBezTo>
                    <a:pt x="6049" y="54455"/>
                    <a:pt x="7721" y="52911"/>
                    <a:pt x="9219" y="51209"/>
                  </a:cubicBezTo>
                  <a:cubicBezTo>
                    <a:pt x="9388" y="51020"/>
                    <a:pt x="9551" y="50836"/>
                    <a:pt x="9705" y="50646"/>
                  </a:cubicBezTo>
                  <a:lnTo>
                    <a:pt x="9791" y="50544"/>
                  </a:lnTo>
                  <a:lnTo>
                    <a:pt x="10185" y="50079"/>
                  </a:lnTo>
                  <a:lnTo>
                    <a:pt x="10175" y="50079"/>
                  </a:lnTo>
                  <a:cubicBezTo>
                    <a:pt x="10655" y="49486"/>
                    <a:pt x="11121" y="48867"/>
                    <a:pt x="11560" y="48233"/>
                  </a:cubicBezTo>
                  <a:cubicBezTo>
                    <a:pt x="11785" y="47911"/>
                    <a:pt x="12010" y="47574"/>
                    <a:pt x="12235" y="47241"/>
                  </a:cubicBezTo>
                  <a:cubicBezTo>
                    <a:pt x="13023" y="46030"/>
                    <a:pt x="13728" y="44757"/>
                    <a:pt x="14352" y="43453"/>
                  </a:cubicBezTo>
                  <a:close/>
                  <a:moveTo>
                    <a:pt x="164" y="0"/>
                  </a:moveTo>
                  <a:lnTo>
                    <a:pt x="164" y="511"/>
                  </a:lnTo>
                  <a:lnTo>
                    <a:pt x="1" y="58050"/>
                  </a:lnTo>
                  <a:lnTo>
                    <a:pt x="1" y="58336"/>
                  </a:lnTo>
                  <a:lnTo>
                    <a:pt x="98" y="58336"/>
                  </a:lnTo>
                  <a:lnTo>
                    <a:pt x="98" y="58351"/>
                  </a:lnTo>
                  <a:lnTo>
                    <a:pt x="14925" y="58351"/>
                  </a:lnTo>
                  <a:lnTo>
                    <a:pt x="14925" y="57840"/>
                  </a:lnTo>
                  <a:lnTo>
                    <a:pt x="14925" y="40902"/>
                  </a:lnTo>
                  <a:lnTo>
                    <a:pt x="14914" y="40902"/>
                  </a:lnTo>
                  <a:lnTo>
                    <a:pt x="14976" y="17450"/>
                  </a:lnTo>
                  <a:lnTo>
                    <a:pt x="14991" y="17450"/>
                  </a:lnTo>
                  <a:lnTo>
                    <a:pt x="14991" y="51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>
                <a:srgbClr val="000000">
                  <a:alpha val="15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2"/>
                </a:solidFill>
              </a:endParaRPr>
            </a:p>
          </p:txBody>
        </p:sp>
      </p:grpSp>
      <p:sp>
        <p:nvSpPr>
          <p:cNvPr id="480" name="Google Shape;480;p8"/>
          <p:cNvSpPr/>
          <p:nvPr/>
        </p:nvSpPr>
        <p:spPr>
          <a:xfrm rot="-8428091">
            <a:off x="1282914" y="932940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8"/>
          <p:cNvSpPr/>
          <p:nvPr/>
        </p:nvSpPr>
        <p:spPr>
          <a:xfrm rot="8910934">
            <a:off x="6271852" y="4745674"/>
            <a:ext cx="100195" cy="126239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8"/>
          <p:cNvSpPr/>
          <p:nvPr/>
        </p:nvSpPr>
        <p:spPr>
          <a:xfrm rot="8910369">
            <a:off x="477770" y="2376747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8"/>
          <p:cNvSpPr/>
          <p:nvPr/>
        </p:nvSpPr>
        <p:spPr>
          <a:xfrm rot="8910650">
            <a:off x="409639" y="300405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8"/>
          <p:cNvSpPr/>
          <p:nvPr/>
        </p:nvSpPr>
        <p:spPr>
          <a:xfrm rot="-7746769">
            <a:off x="3298658" y="4710906"/>
            <a:ext cx="100197" cy="126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8"/>
          <p:cNvSpPr/>
          <p:nvPr/>
        </p:nvSpPr>
        <p:spPr>
          <a:xfrm rot="-8428091">
            <a:off x="8264339" y="2010340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8"/>
          <p:cNvSpPr/>
          <p:nvPr/>
        </p:nvSpPr>
        <p:spPr>
          <a:xfrm rot="8910650">
            <a:off x="7447439" y="164680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8"/>
          <p:cNvSpPr/>
          <p:nvPr/>
        </p:nvSpPr>
        <p:spPr>
          <a:xfrm rot="-8428091">
            <a:off x="3705664" y="220265"/>
            <a:ext cx="123256" cy="15525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8"/>
          <p:cNvSpPr/>
          <p:nvPr/>
        </p:nvSpPr>
        <p:spPr>
          <a:xfrm rot="8910650">
            <a:off x="5477864" y="760580"/>
            <a:ext cx="85036" cy="107102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8"/>
          <p:cNvSpPr/>
          <p:nvPr/>
        </p:nvSpPr>
        <p:spPr>
          <a:xfrm rot="8910369">
            <a:off x="8751270" y="4696385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1"/>
        </a:solidFill>
      </p:bgPr>
    </p:bg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9"/>
          <p:cNvSpPr txBox="1"/>
          <p:nvPr>
            <p:ph type="title"/>
          </p:nvPr>
        </p:nvSpPr>
        <p:spPr>
          <a:xfrm>
            <a:off x="3492600" y="1253125"/>
            <a:ext cx="5005500" cy="8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2" name="Google Shape;492;p9"/>
          <p:cNvSpPr txBox="1"/>
          <p:nvPr>
            <p:ph idx="1" type="subTitle"/>
          </p:nvPr>
        </p:nvSpPr>
        <p:spPr>
          <a:xfrm>
            <a:off x="3634800" y="2067625"/>
            <a:ext cx="4721100" cy="11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pic>
        <p:nvPicPr>
          <p:cNvPr id="493" name="Google Shape;493;p9"/>
          <p:cNvPicPr preferRelativeResize="0"/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 rot="10800000">
            <a:off x="0" y="0"/>
            <a:ext cx="91439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p9"/>
          <p:cNvSpPr/>
          <p:nvPr/>
        </p:nvSpPr>
        <p:spPr>
          <a:xfrm rot="-8651524">
            <a:off x="4720650" y="4660236"/>
            <a:ext cx="1486530" cy="604486"/>
          </a:xfrm>
          <a:custGeom>
            <a:rect b="b" l="l" r="r" t="t"/>
            <a:pathLst>
              <a:path extrusionOk="0" h="17741" w="43628">
                <a:moveTo>
                  <a:pt x="22026" y="1"/>
                </a:moveTo>
                <a:cubicBezTo>
                  <a:pt x="20390" y="404"/>
                  <a:pt x="18790" y="931"/>
                  <a:pt x="17256" y="1555"/>
                </a:cubicBezTo>
                <a:cubicBezTo>
                  <a:pt x="9878" y="4587"/>
                  <a:pt x="3774" y="10098"/>
                  <a:pt x="1" y="17062"/>
                </a:cubicBezTo>
                <a:cubicBezTo>
                  <a:pt x="573" y="17276"/>
                  <a:pt x="1166" y="17445"/>
                  <a:pt x="1765" y="17552"/>
                </a:cubicBezTo>
                <a:cubicBezTo>
                  <a:pt x="2392" y="17669"/>
                  <a:pt x="3030" y="17726"/>
                  <a:pt x="3668" y="17726"/>
                </a:cubicBezTo>
                <a:cubicBezTo>
                  <a:pt x="5938" y="17726"/>
                  <a:pt x="8210" y="17002"/>
                  <a:pt x="10042" y="15661"/>
                </a:cubicBezTo>
                <a:cubicBezTo>
                  <a:pt x="12225" y="17015"/>
                  <a:pt x="14793" y="17740"/>
                  <a:pt x="17361" y="17740"/>
                </a:cubicBezTo>
                <a:cubicBezTo>
                  <a:pt x="17836" y="17740"/>
                  <a:pt x="18312" y="17715"/>
                  <a:pt x="18785" y="17665"/>
                </a:cubicBezTo>
                <a:cubicBezTo>
                  <a:pt x="21817" y="17353"/>
                  <a:pt x="24721" y="15998"/>
                  <a:pt x="26919" y="13897"/>
                </a:cubicBezTo>
                <a:cubicBezTo>
                  <a:pt x="28120" y="14917"/>
                  <a:pt x="29691" y="15481"/>
                  <a:pt x="31265" y="15481"/>
                </a:cubicBezTo>
                <a:cubicBezTo>
                  <a:pt x="31561" y="15481"/>
                  <a:pt x="31856" y="15461"/>
                  <a:pt x="32150" y="15420"/>
                </a:cubicBezTo>
                <a:cubicBezTo>
                  <a:pt x="34000" y="15165"/>
                  <a:pt x="35728" y="14086"/>
                  <a:pt x="36761" y="12527"/>
                </a:cubicBezTo>
                <a:cubicBezTo>
                  <a:pt x="37415" y="12968"/>
                  <a:pt x="38186" y="13173"/>
                  <a:pt x="38966" y="13173"/>
                </a:cubicBezTo>
                <a:cubicBezTo>
                  <a:pt x="40291" y="13173"/>
                  <a:pt x="41642" y="12580"/>
                  <a:pt x="42482" y="11540"/>
                </a:cubicBezTo>
                <a:cubicBezTo>
                  <a:pt x="43300" y="10528"/>
                  <a:pt x="43628" y="9198"/>
                  <a:pt x="43495" y="7895"/>
                </a:cubicBezTo>
                <a:cubicBezTo>
                  <a:pt x="43418" y="7071"/>
                  <a:pt x="43162" y="6258"/>
                  <a:pt x="42728" y="5548"/>
                </a:cubicBezTo>
                <a:cubicBezTo>
                  <a:pt x="41818" y="4065"/>
                  <a:pt x="40279" y="3058"/>
                  <a:pt x="38643" y="2465"/>
                </a:cubicBezTo>
                <a:cubicBezTo>
                  <a:pt x="37007" y="1867"/>
                  <a:pt x="35263" y="1652"/>
                  <a:pt x="33535" y="1432"/>
                </a:cubicBezTo>
                <a:cubicBezTo>
                  <a:pt x="29701" y="962"/>
                  <a:pt x="25861" y="481"/>
                  <a:pt x="220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17340000" dist="28575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5" name="Google Shape;495;p9"/>
          <p:cNvGrpSpPr/>
          <p:nvPr/>
        </p:nvGrpSpPr>
        <p:grpSpPr>
          <a:xfrm>
            <a:off x="-543839" y="5"/>
            <a:ext cx="2775257" cy="3224564"/>
            <a:chOff x="-658920" y="-295550"/>
            <a:chExt cx="2418103" cy="2809588"/>
          </a:xfrm>
        </p:grpSpPr>
        <p:sp>
          <p:nvSpPr>
            <p:cNvPr id="496" name="Google Shape;496;p9"/>
            <p:cNvSpPr/>
            <p:nvPr/>
          </p:nvSpPr>
          <p:spPr>
            <a:xfrm rot="2002007">
              <a:off x="-158746" y="96139"/>
              <a:ext cx="1362029" cy="2226899"/>
            </a:xfrm>
            <a:custGeom>
              <a:rect b="b" l="l" r="r" t="t"/>
              <a:pathLst>
                <a:path extrusionOk="0" h="39139" w="23939">
                  <a:moveTo>
                    <a:pt x="726" y="9408"/>
                  </a:moveTo>
                  <a:cubicBezTo>
                    <a:pt x="726" y="9409"/>
                    <a:pt x="725" y="9409"/>
                    <a:pt x="724" y="9409"/>
                  </a:cubicBezTo>
                  <a:lnTo>
                    <a:pt x="724" y="9409"/>
                  </a:lnTo>
                  <a:cubicBezTo>
                    <a:pt x="725" y="9410"/>
                    <a:pt x="726" y="9410"/>
                    <a:pt x="726" y="9410"/>
                  </a:cubicBezTo>
                  <a:lnTo>
                    <a:pt x="726" y="9410"/>
                  </a:lnTo>
                  <a:cubicBezTo>
                    <a:pt x="726" y="9409"/>
                    <a:pt x="726" y="9409"/>
                    <a:pt x="726" y="9408"/>
                  </a:cubicBezTo>
                  <a:close/>
                  <a:moveTo>
                    <a:pt x="5757" y="1"/>
                  </a:moveTo>
                  <a:cubicBezTo>
                    <a:pt x="5681" y="6"/>
                    <a:pt x="4995" y="2148"/>
                    <a:pt x="4898" y="2373"/>
                  </a:cubicBezTo>
                  <a:cubicBezTo>
                    <a:pt x="4300" y="3759"/>
                    <a:pt x="3538" y="5073"/>
                    <a:pt x="2644" y="6295"/>
                  </a:cubicBezTo>
                  <a:cubicBezTo>
                    <a:pt x="2199" y="6903"/>
                    <a:pt x="1718" y="7491"/>
                    <a:pt x="1207" y="8048"/>
                  </a:cubicBezTo>
                  <a:cubicBezTo>
                    <a:pt x="777" y="8514"/>
                    <a:pt x="51" y="8877"/>
                    <a:pt x="598" y="9490"/>
                  </a:cubicBezTo>
                  <a:cubicBezTo>
                    <a:pt x="644" y="9465"/>
                    <a:pt x="679" y="9440"/>
                    <a:pt x="724" y="9409"/>
                  </a:cubicBezTo>
                  <a:lnTo>
                    <a:pt x="724" y="9409"/>
                  </a:lnTo>
                  <a:cubicBezTo>
                    <a:pt x="722" y="9409"/>
                    <a:pt x="719" y="9409"/>
                    <a:pt x="716" y="9408"/>
                  </a:cubicBezTo>
                  <a:cubicBezTo>
                    <a:pt x="1340" y="8984"/>
                    <a:pt x="1907" y="8381"/>
                    <a:pt x="2419" y="7828"/>
                  </a:cubicBezTo>
                  <a:cubicBezTo>
                    <a:pt x="4407" y="5671"/>
                    <a:pt x="5752" y="2915"/>
                    <a:pt x="6176" y="6"/>
                  </a:cubicBezTo>
                  <a:cubicBezTo>
                    <a:pt x="6038" y="6"/>
                    <a:pt x="5895" y="1"/>
                    <a:pt x="5757" y="1"/>
                  </a:cubicBezTo>
                  <a:close/>
                  <a:moveTo>
                    <a:pt x="726" y="9410"/>
                  </a:moveTo>
                  <a:cubicBezTo>
                    <a:pt x="348" y="12758"/>
                    <a:pt x="0" y="16285"/>
                    <a:pt x="1319" y="19383"/>
                  </a:cubicBezTo>
                  <a:cubicBezTo>
                    <a:pt x="2362" y="21827"/>
                    <a:pt x="4336" y="23729"/>
                    <a:pt x="5716" y="25989"/>
                  </a:cubicBezTo>
                  <a:cubicBezTo>
                    <a:pt x="6519" y="27292"/>
                    <a:pt x="7107" y="28714"/>
                    <a:pt x="7475" y="30196"/>
                  </a:cubicBezTo>
                  <a:cubicBezTo>
                    <a:pt x="7649" y="30882"/>
                    <a:pt x="7777" y="31572"/>
                    <a:pt x="7853" y="32272"/>
                  </a:cubicBezTo>
                  <a:cubicBezTo>
                    <a:pt x="8119" y="34583"/>
                    <a:pt x="7874" y="36950"/>
                    <a:pt x="7092" y="39139"/>
                  </a:cubicBezTo>
                  <a:lnTo>
                    <a:pt x="9720" y="36853"/>
                  </a:lnTo>
                  <a:cubicBezTo>
                    <a:pt x="11095" y="35053"/>
                    <a:pt x="11258" y="32523"/>
                    <a:pt x="10609" y="30345"/>
                  </a:cubicBezTo>
                  <a:cubicBezTo>
                    <a:pt x="10599" y="30324"/>
                    <a:pt x="10594" y="30304"/>
                    <a:pt x="10589" y="30278"/>
                  </a:cubicBezTo>
                  <a:cubicBezTo>
                    <a:pt x="12281" y="28862"/>
                    <a:pt x="13810" y="27241"/>
                    <a:pt x="15098" y="25759"/>
                  </a:cubicBezTo>
                  <a:cubicBezTo>
                    <a:pt x="18237" y="22164"/>
                    <a:pt x="20865" y="18136"/>
                    <a:pt x="23938" y="14480"/>
                  </a:cubicBezTo>
                  <a:cubicBezTo>
                    <a:pt x="23688" y="14301"/>
                    <a:pt x="23452" y="14112"/>
                    <a:pt x="23212" y="13918"/>
                  </a:cubicBezTo>
                  <a:cubicBezTo>
                    <a:pt x="21356" y="14961"/>
                    <a:pt x="20027" y="16730"/>
                    <a:pt x="18948" y="18565"/>
                  </a:cubicBezTo>
                  <a:cubicBezTo>
                    <a:pt x="17869" y="20401"/>
                    <a:pt x="16975" y="22348"/>
                    <a:pt x="15681" y="24041"/>
                  </a:cubicBezTo>
                  <a:cubicBezTo>
                    <a:pt x="14168" y="26040"/>
                    <a:pt x="12169" y="27584"/>
                    <a:pt x="10021" y="28847"/>
                  </a:cubicBezTo>
                  <a:cubicBezTo>
                    <a:pt x="9270" y="27226"/>
                    <a:pt x="8170" y="25764"/>
                    <a:pt x="7020" y="24373"/>
                  </a:cubicBezTo>
                  <a:cubicBezTo>
                    <a:pt x="5527" y="22579"/>
                    <a:pt x="3917" y="20856"/>
                    <a:pt x="2751" y="18826"/>
                  </a:cubicBezTo>
                  <a:cubicBezTo>
                    <a:pt x="1585" y="16801"/>
                    <a:pt x="875" y="14398"/>
                    <a:pt x="1381" y="12118"/>
                  </a:cubicBezTo>
                  <a:cubicBezTo>
                    <a:pt x="1493" y="11602"/>
                    <a:pt x="1667" y="11085"/>
                    <a:pt x="1621" y="10559"/>
                  </a:cubicBezTo>
                  <a:cubicBezTo>
                    <a:pt x="1575" y="10035"/>
                    <a:pt x="1242" y="9492"/>
                    <a:pt x="726" y="94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9"/>
            <p:cNvSpPr/>
            <p:nvPr/>
          </p:nvSpPr>
          <p:spPr>
            <a:xfrm rot="2002007">
              <a:off x="478996" y="435830"/>
              <a:ext cx="984753" cy="392534"/>
            </a:xfrm>
            <a:custGeom>
              <a:rect b="b" l="l" r="r" t="t"/>
              <a:pathLst>
                <a:path extrusionOk="0" h="6899" w="17308">
                  <a:moveTo>
                    <a:pt x="11730" y="1"/>
                  </a:moveTo>
                  <a:cubicBezTo>
                    <a:pt x="11597" y="1"/>
                    <a:pt x="9558" y="1824"/>
                    <a:pt x="9316" y="1996"/>
                  </a:cubicBezTo>
                  <a:cubicBezTo>
                    <a:pt x="7798" y="3100"/>
                    <a:pt x="6146" y="4036"/>
                    <a:pt x="4423" y="4777"/>
                  </a:cubicBezTo>
                  <a:cubicBezTo>
                    <a:pt x="3559" y="5145"/>
                    <a:pt x="2669" y="5467"/>
                    <a:pt x="1770" y="5738"/>
                  </a:cubicBezTo>
                  <a:cubicBezTo>
                    <a:pt x="1023" y="5963"/>
                    <a:pt x="1" y="5897"/>
                    <a:pt x="205" y="6899"/>
                  </a:cubicBezTo>
                  <a:cubicBezTo>
                    <a:pt x="1202" y="6873"/>
                    <a:pt x="2260" y="6566"/>
                    <a:pt x="3211" y="6280"/>
                  </a:cubicBezTo>
                  <a:cubicBezTo>
                    <a:pt x="4484" y="5897"/>
                    <a:pt x="5712" y="5370"/>
                    <a:pt x="6867" y="4726"/>
                  </a:cubicBezTo>
                  <a:cubicBezTo>
                    <a:pt x="7445" y="4951"/>
                    <a:pt x="8069" y="5089"/>
                    <a:pt x="8651" y="5222"/>
                  </a:cubicBezTo>
                  <a:cubicBezTo>
                    <a:pt x="9718" y="5460"/>
                    <a:pt x="10812" y="5579"/>
                    <a:pt x="11906" y="5579"/>
                  </a:cubicBezTo>
                  <a:cubicBezTo>
                    <a:pt x="13748" y="5579"/>
                    <a:pt x="15591" y="5240"/>
                    <a:pt x="17307" y="4557"/>
                  </a:cubicBezTo>
                  <a:cubicBezTo>
                    <a:pt x="17236" y="4439"/>
                    <a:pt x="17164" y="4312"/>
                    <a:pt x="17103" y="4189"/>
                  </a:cubicBezTo>
                  <a:cubicBezTo>
                    <a:pt x="17100" y="4185"/>
                    <a:pt x="17088" y="4183"/>
                    <a:pt x="17069" y="4183"/>
                  </a:cubicBezTo>
                  <a:cubicBezTo>
                    <a:pt x="16785" y="4183"/>
                    <a:pt x="14843" y="4605"/>
                    <a:pt x="14623" y="4629"/>
                  </a:cubicBezTo>
                  <a:cubicBezTo>
                    <a:pt x="13855" y="4718"/>
                    <a:pt x="13081" y="4762"/>
                    <a:pt x="12308" y="4762"/>
                  </a:cubicBezTo>
                  <a:cubicBezTo>
                    <a:pt x="11569" y="4762"/>
                    <a:pt x="10831" y="4721"/>
                    <a:pt x="10098" y="4639"/>
                  </a:cubicBezTo>
                  <a:cubicBezTo>
                    <a:pt x="9342" y="4557"/>
                    <a:pt x="8600" y="4439"/>
                    <a:pt x="7859" y="4271"/>
                  </a:cubicBezTo>
                  <a:lnTo>
                    <a:pt x="7706" y="4230"/>
                  </a:lnTo>
                  <a:cubicBezTo>
                    <a:pt x="9398" y="3172"/>
                    <a:pt x="10927" y="1827"/>
                    <a:pt x="12179" y="278"/>
                  </a:cubicBezTo>
                  <a:cubicBezTo>
                    <a:pt x="12031" y="186"/>
                    <a:pt x="11877" y="89"/>
                    <a:pt x="11734" y="2"/>
                  </a:cubicBezTo>
                  <a:cubicBezTo>
                    <a:pt x="11733" y="1"/>
                    <a:pt x="11732" y="1"/>
                    <a:pt x="11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9"/>
            <p:cNvSpPr/>
            <p:nvPr/>
          </p:nvSpPr>
          <p:spPr>
            <a:xfrm rot="2002007">
              <a:off x="255282" y="1091461"/>
              <a:ext cx="1448397" cy="635883"/>
            </a:xfrm>
            <a:custGeom>
              <a:rect b="b" l="l" r="r" t="t"/>
              <a:pathLst>
                <a:path extrusionOk="0" h="11176" w="25457">
                  <a:moveTo>
                    <a:pt x="16168" y="0"/>
                  </a:moveTo>
                  <a:cubicBezTo>
                    <a:pt x="14616" y="0"/>
                    <a:pt x="12962" y="855"/>
                    <a:pt x="12531" y="2338"/>
                  </a:cubicBezTo>
                  <a:cubicBezTo>
                    <a:pt x="11551" y="1132"/>
                    <a:pt x="10001" y="413"/>
                    <a:pt x="8448" y="413"/>
                  </a:cubicBezTo>
                  <a:cubicBezTo>
                    <a:pt x="8242" y="413"/>
                    <a:pt x="8037" y="426"/>
                    <a:pt x="7833" y="451"/>
                  </a:cubicBezTo>
                  <a:cubicBezTo>
                    <a:pt x="6089" y="676"/>
                    <a:pt x="4494" y="1852"/>
                    <a:pt x="3763" y="3457"/>
                  </a:cubicBezTo>
                  <a:cubicBezTo>
                    <a:pt x="3504" y="3346"/>
                    <a:pt x="3227" y="3293"/>
                    <a:pt x="2949" y="3293"/>
                  </a:cubicBezTo>
                  <a:cubicBezTo>
                    <a:pt x="2019" y="3293"/>
                    <a:pt x="1077" y="3877"/>
                    <a:pt x="762" y="4766"/>
                  </a:cubicBezTo>
                  <a:cubicBezTo>
                    <a:pt x="0" y="6929"/>
                    <a:pt x="2991" y="8396"/>
                    <a:pt x="4499" y="9204"/>
                  </a:cubicBezTo>
                  <a:cubicBezTo>
                    <a:pt x="5608" y="9802"/>
                    <a:pt x="6878" y="10119"/>
                    <a:pt x="8143" y="10119"/>
                  </a:cubicBezTo>
                  <a:cubicBezTo>
                    <a:pt x="9335" y="10119"/>
                    <a:pt x="10524" y="9838"/>
                    <a:pt x="11570" y="9245"/>
                  </a:cubicBezTo>
                  <a:cubicBezTo>
                    <a:pt x="12316" y="10469"/>
                    <a:pt x="13761" y="11175"/>
                    <a:pt x="15187" y="11175"/>
                  </a:cubicBezTo>
                  <a:cubicBezTo>
                    <a:pt x="15881" y="11175"/>
                    <a:pt x="16571" y="11008"/>
                    <a:pt x="17174" y="10651"/>
                  </a:cubicBezTo>
                  <a:cubicBezTo>
                    <a:pt x="17619" y="10390"/>
                    <a:pt x="18028" y="10037"/>
                    <a:pt x="18529" y="9894"/>
                  </a:cubicBezTo>
                  <a:cubicBezTo>
                    <a:pt x="18719" y="9839"/>
                    <a:pt x="18912" y="9816"/>
                    <a:pt x="19106" y="9816"/>
                  </a:cubicBezTo>
                  <a:cubicBezTo>
                    <a:pt x="19749" y="9816"/>
                    <a:pt x="20407" y="10060"/>
                    <a:pt x="21059" y="10135"/>
                  </a:cubicBezTo>
                  <a:cubicBezTo>
                    <a:pt x="21192" y="10150"/>
                    <a:pt x="21325" y="10157"/>
                    <a:pt x="21458" y="10157"/>
                  </a:cubicBezTo>
                  <a:cubicBezTo>
                    <a:pt x="22595" y="10157"/>
                    <a:pt x="23734" y="9621"/>
                    <a:pt x="24439" y="8724"/>
                  </a:cubicBezTo>
                  <a:cubicBezTo>
                    <a:pt x="25231" y="7721"/>
                    <a:pt x="25456" y="6305"/>
                    <a:pt x="25022" y="5104"/>
                  </a:cubicBezTo>
                  <a:cubicBezTo>
                    <a:pt x="24362" y="3289"/>
                    <a:pt x="22470" y="2282"/>
                    <a:pt x="20737" y="1428"/>
                  </a:cubicBezTo>
                  <a:cubicBezTo>
                    <a:pt x="19321" y="738"/>
                    <a:pt x="17843" y="32"/>
                    <a:pt x="16264" y="1"/>
                  </a:cubicBezTo>
                  <a:cubicBezTo>
                    <a:pt x="16232" y="1"/>
                    <a:pt x="16200" y="0"/>
                    <a:pt x="161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 rot="2002007">
              <a:off x="-389121" y="6437"/>
              <a:ext cx="1310823" cy="709565"/>
            </a:xfrm>
            <a:custGeom>
              <a:rect b="b" l="l" r="r" t="t"/>
              <a:pathLst>
                <a:path extrusionOk="0" h="12471" w="23039">
                  <a:moveTo>
                    <a:pt x="13273" y="1"/>
                  </a:moveTo>
                  <a:cubicBezTo>
                    <a:pt x="12957" y="1"/>
                    <a:pt x="12640" y="41"/>
                    <a:pt x="12332" y="122"/>
                  </a:cubicBezTo>
                  <a:cubicBezTo>
                    <a:pt x="11289" y="403"/>
                    <a:pt x="10384" y="1164"/>
                    <a:pt x="9929" y="2141"/>
                  </a:cubicBezTo>
                  <a:cubicBezTo>
                    <a:pt x="9334" y="1317"/>
                    <a:pt x="8322" y="825"/>
                    <a:pt x="7313" y="825"/>
                  </a:cubicBezTo>
                  <a:cubicBezTo>
                    <a:pt x="7082" y="825"/>
                    <a:pt x="6852" y="851"/>
                    <a:pt x="6627" y="904"/>
                  </a:cubicBezTo>
                  <a:cubicBezTo>
                    <a:pt x="5410" y="1185"/>
                    <a:pt x="4413" y="2248"/>
                    <a:pt x="4208" y="3481"/>
                  </a:cubicBezTo>
                  <a:cubicBezTo>
                    <a:pt x="3923" y="3140"/>
                    <a:pt x="3481" y="2962"/>
                    <a:pt x="3042" y="2962"/>
                  </a:cubicBezTo>
                  <a:cubicBezTo>
                    <a:pt x="2709" y="2962"/>
                    <a:pt x="2377" y="3064"/>
                    <a:pt x="2117" y="3276"/>
                  </a:cubicBezTo>
                  <a:cubicBezTo>
                    <a:pt x="1504" y="3782"/>
                    <a:pt x="1447" y="4708"/>
                    <a:pt x="1877" y="5347"/>
                  </a:cubicBezTo>
                  <a:cubicBezTo>
                    <a:pt x="1749" y="5311"/>
                    <a:pt x="1625" y="5294"/>
                    <a:pt x="1505" y="5294"/>
                  </a:cubicBezTo>
                  <a:cubicBezTo>
                    <a:pt x="747" y="5294"/>
                    <a:pt x="195" y="5979"/>
                    <a:pt x="98" y="6753"/>
                  </a:cubicBezTo>
                  <a:cubicBezTo>
                    <a:pt x="1" y="7545"/>
                    <a:pt x="496" y="8246"/>
                    <a:pt x="854" y="8920"/>
                  </a:cubicBezTo>
                  <a:cubicBezTo>
                    <a:pt x="1400" y="9972"/>
                    <a:pt x="2448" y="10704"/>
                    <a:pt x="3525" y="10704"/>
                  </a:cubicBezTo>
                  <a:cubicBezTo>
                    <a:pt x="4154" y="10704"/>
                    <a:pt x="4794" y="10454"/>
                    <a:pt x="5348" y="9871"/>
                  </a:cubicBezTo>
                  <a:cubicBezTo>
                    <a:pt x="5579" y="10996"/>
                    <a:pt x="6540" y="11932"/>
                    <a:pt x="7675" y="12121"/>
                  </a:cubicBezTo>
                  <a:cubicBezTo>
                    <a:pt x="7823" y="12147"/>
                    <a:pt x="7973" y="12159"/>
                    <a:pt x="8123" y="12159"/>
                  </a:cubicBezTo>
                  <a:cubicBezTo>
                    <a:pt x="9115" y="12159"/>
                    <a:pt x="10104" y="11618"/>
                    <a:pt x="10615" y="10761"/>
                  </a:cubicBezTo>
                  <a:cubicBezTo>
                    <a:pt x="11535" y="11344"/>
                    <a:pt x="12465" y="11937"/>
                    <a:pt x="13508" y="12249"/>
                  </a:cubicBezTo>
                  <a:cubicBezTo>
                    <a:pt x="13967" y="12390"/>
                    <a:pt x="14452" y="12471"/>
                    <a:pt x="14932" y="12471"/>
                  </a:cubicBezTo>
                  <a:cubicBezTo>
                    <a:pt x="15544" y="12471"/>
                    <a:pt x="16148" y="12340"/>
                    <a:pt x="16678" y="12039"/>
                  </a:cubicBezTo>
                  <a:cubicBezTo>
                    <a:pt x="17624" y="11497"/>
                    <a:pt x="18238" y="10316"/>
                    <a:pt x="17905" y="9278"/>
                  </a:cubicBezTo>
                  <a:lnTo>
                    <a:pt x="17905" y="9278"/>
                  </a:lnTo>
                  <a:cubicBezTo>
                    <a:pt x="18278" y="9428"/>
                    <a:pt x="18673" y="9498"/>
                    <a:pt x="19069" y="9498"/>
                  </a:cubicBezTo>
                  <a:cubicBezTo>
                    <a:pt x="20579" y="9498"/>
                    <a:pt x="22108" y="8482"/>
                    <a:pt x="22517" y="7003"/>
                  </a:cubicBezTo>
                  <a:cubicBezTo>
                    <a:pt x="23038" y="5137"/>
                    <a:pt x="21658" y="2985"/>
                    <a:pt x="19746" y="2668"/>
                  </a:cubicBezTo>
                  <a:cubicBezTo>
                    <a:pt x="19076" y="2560"/>
                    <a:pt x="18371" y="2652"/>
                    <a:pt x="17731" y="2427"/>
                  </a:cubicBezTo>
                  <a:cubicBezTo>
                    <a:pt x="16811" y="2105"/>
                    <a:pt x="16218" y="1226"/>
                    <a:pt x="15426" y="669"/>
                  </a:cubicBezTo>
                  <a:cubicBezTo>
                    <a:pt x="14800" y="231"/>
                    <a:pt x="14037" y="1"/>
                    <a:pt x="13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 rot="2002007">
              <a:off x="955974" y="452989"/>
              <a:ext cx="729859" cy="320616"/>
            </a:xfrm>
            <a:custGeom>
              <a:rect b="b" l="l" r="r" t="t"/>
              <a:pathLst>
                <a:path extrusionOk="0" h="5635" w="12828">
                  <a:moveTo>
                    <a:pt x="4389" y="1"/>
                  </a:moveTo>
                  <a:cubicBezTo>
                    <a:pt x="4045" y="1"/>
                    <a:pt x="3724" y="114"/>
                    <a:pt x="3375" y="162"/>
                  </a:cubicBezTo>
                  <a:cubicBezTo>
                    <a:pt x="2735" y="243"/>
                    <a:pt x="2127" y="269"/>
                    <a:pt x="1513" y="494"/>
                  </a:cubicBezTo>
                  <a:cubicBezTo>
                    <a:pt x="1099" y="647"/>
                    <a:pt x="695" y="857"/>
                    <a:pt x="414" y="1205"/>
                  </a:cubicBezTo>
                  <a:cubicBezTo>
                    <a:pt x="133" y="1542"/>
                    <a:pt x="0" y="2028"/>
                    <a:pt x="169" y="2437"/>
                  </a:cubicBezTo>
                  <a:cubicBezTo>
                    <a:pt x="368" y="2943"/>
                    <a:pt x="941" y="3193"/>
                    <a:pt x="1473" y="3306"/>
                  </a:cubicBezTo>
                  <a:cubicBezTo>
                    <a:pt x="1999" y="3423"/>
                    <a:pt x="2572" y="3459"/>
                    <a:pt x="3032" y="3761"/>
                  </a:cubicBezTo>
                  <a:cubicBezTo>
                    <a:pt x="3441" y="4027"/>
                    <a:pt x="3697" y="4461"/>
                    <a:pt x="3993" y="4845"/>
                  </a:cubicBezTo>
                  <a:cubicBezTo>
                    <a:pt x="4295" y="5228"/>
                    <a:pt x="4694" y="5601"/>
                    <a:pt x="5179" y="5632"/>
                  </a:cubicBezTo>
                  <a:cubicBezTo>
                    <a:pt x="5202" y="5634"/>
                    <a:pt x="5225" y="5634"/>
                    <a:pt x="5248" y="5634"/>
                  </a:cubicBezTo>
                  <a:cubicBezTo>
                    <a:pt x="5845" y="5634"/>
                    <a:pt x="6331" y="5133"/>
                    <a:pt x="6897" y="4906"/>
                  </a:cubicBezTo>
                  <a:cubicBezTo>
                    <a:pt x="7168" y="4797"/>
                    <a:pt x="7453" y="4754"/>
                    <a:pt x="7742" y="4754"/>
                  </a:cubicBezTo>
                  <a:cubicBezTo>
                    <a:pt x="8201" y="4754"/>
                    <a:pt x="8671" y="4863"/>
                    <a:pt x="9116" y="4988"/>
                  </a:cubicBezTo>
                  <a:cubicBezTo>
                    <a:pt x="9733" y="5162"/>
                    <a:pt x="10360" y="5372"/>
                    <a:pt x="10993" y="5372"/>
                  </a:cubicBezTo>
                  <a:cubicBezTo>
                    <a:pt x="11105" y="5372"/>
                    <a:pt x="11217" y="5366"/>
                    <a:pt x="11330" y="5351"/>
                  </a:cubicBezTo>
                  <a:cubicBezTo>
                    <a:pt x="12076" y="5249"/>
                    <a:pt x="12828" y="4661"/>
                    <a:pt x="12802" y="3909"/>
                  </a:cubicBezTo>
                  <a:cubicBezTo>
                    <a:pt x="12782" y="3311"/>
                    <a:pt x="12276" y="2815"/>
                    <a:pt x="11708" y="2631"/>
                  </a:cubicBezTo>
                  <a:cubicBezTo>
                    <a:pt x="11427" y="2537"/>
                    <a:pt x="11135" y="2503"/>
                    <a:pt x="10840" y="2503"/>
                  </a:cubicBezTo>
                  <a:cubicBezTo>
                    <a:pt x="10539" y="2503"/>
                    <a:pt x="10236" y="2539"/>
                    <a:pt x="9939" y="2585"/>
                  </a:cubicBezTo>
                  <a:cubicBezTo>
                    <a:pt x="9592" y="1854"/>
                    <a:pt x="8917" y="1291"/>
                    <a:pt x="8145" y="1082"/>
                  </a:cubicBezTo>
                  <a:cubicBezTo>
                    <a:pt x="7521" y="918"/>
                    <a:pt x="6867" y="974"/>
                    <a:pt x="6258" y="755"/>
                  </a:cubicBezTo>
                  <a:cubicBezTo>
                    <a:pt x="5675" y="550"/>
                    <a:pt x="5215" y="105"/>
                    <a:pt x="4581" y="13"/>
                  </a:cubicBezTo>
                  <a:cubicBezTo>
                    <a:pt x="4516" y="5"/>
                    <a:pt x="4452" y="1"/>
                    <a:pt x="4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9"/>
            <p:cNvSpPr/>
            <p:nvPr/>
          </p:nvSpPr>
          <p:spPr>
            <a:xfrm rot="2002007">
              <a:off x="-389121" y="6437"/>
              <a:ext cx="1310823" cy="709565"/>
            </a:xfrm>
            <a:custGeom>
              <a:rect b="b" l="l" r="r" t="t"/>
              <a:pathLst>
                <a:path extrusionOk="0" h="12471" w="23039">
                  <a:moveTo>
                    <a:pt x="13273" y="1"/>
                  </a:moveTo>
                  <a:cubicBezTo>
                    <a:pt x="12957" y="1"/>
                    <a:pt x="12640" y="41"/>
                    <a:pt x="12332" y="122"/>
                  </a:cubicBezTo>
                  <a:cubicBezTo>
                    <a:pt x="11289" y="403"/>
                    <a:pt x="10384" y="1164"/>
                    <a:pt x="9929" y="2141"/>
                  </a:cubicBezTo>
                  <a:cubicBezTo>
                    <a:pt x="9334" y="1317"/>
                    <a:pt x="8322" y="825"/>
                    <a:pt x="7313" y="825"/>
                  </a:cubicBezTo>
                  <a:cubicBezTo>
                    <a:pt x="7082" y="825"/>
                    <a:pt x="6852" y="851"/>
                    <a:pt x="6627" y="904"/>
                  </a:cubicBezTo>
                  <a:cubicBezTo>
                    <a:pt x="5410" y="1185"/>
                    <a:pt x="4413" y="2248"/>
                    <a:pt x="4208" y="3481"/>
                  </a:cubicBezTo>
                  <a:cubicBezTo>
                    <a:pt x="3923" y="3140"/>
                    <a:pt x="3481" y="2962"/>
                    <a:pt x="3042" y="2962"/>
                  </a:cubicBezTo>
                  <a:cubicBezTo>
                    <a:pt x="2709" y="2962"/>
                    <a:pt x="2377" y="3064"/>
                    <a:pt x="2117" y="3276"/>
                  </a:cubicBezTo>
                  <a:cubicBezTo>
                    <a:pt x="1504" y="3782"/>
                    <a:pt x="1447" y="4708"/>
                    <a:pt x="1877" y="5347"/>
                  </a:cubicBezTo>
                  <a:cubicBezTo>
                    <a:pt x="1749" y="5311"/>
                    <a:pt x="1625" y="5294"/>
                    <a:pt x="1505" y="5294"/>
                  </a:cubicBezTo>
                  <a:cubicBezTo>
                    <a:pt x="747" y="5294"/>
                    <a:pt x="195" y="5979"/>
                    <a:pt x="98" y="6753"/>
                  </a:cubicBezTo>
                  <a:cubicBezTo>
                    <a:pt x="1" y="7545"/>
                    <a:pt x="496" y="8246"/>
                    <a:pt x="854" y="8920"/>
                  </a:cubicBezTo>
                  <a:cubicBezTo>
                    <a:pt x="1400" y="9972"/>
                    <a:pt x="2448" y="10704"/>
                    <a:pt x="3525" y="10704"/>
                  </a:cubicBezTo>
                  <a:cubicBezTo>
                    <a:pt x="4154" y="10704"/>
                    <a:pt x="4794" y="10454"/>
                    <a:pt x="5348" y="9871"/>
                  </a:cubicBezTo>
                  <a:cubicBezTo>
                    <a:pt x="5579" y="10996"/>
                    <a:pt x="6540" y="11932"/>
                    <a:pt x="7675" y="12121"/>
                  </a:cubicBezTo>
                  <a:cubicBezTo>
                    <a:pt x="7823" y="12147"/>
                    <a:pt x="7973" y="12159"/>
                    <a:pt x="8123" y="12159"/>
                  </a:cubicBezTo>
                  <a:cubicBezTo>
                    <a:pt x="9115" y="12159"/>
                    <a:pt x="10104" y="11618"/>
                    <a:pt x="10615" y="10761"/>
                  </a:cubicBezTo>
                  <a:cubicBezTo>
                    <a:pt x="11535" y="11344"/>
                    <a:pt x="12465" y="11937"/>
                    <a:pt x="13508" y="12249"/>
                  </a:cubicBezTo>
                  <a:cubicBezTo>
                    <a:pt x="13967" y="12390"/>
                    <a:pt x="14452" y="12471"/>
                    <a:pt x="14932" y="12471"/>
                  </a:cubicBezTo>
                  <a:cubicBezTo>
                    <a:pt x="15544" y="12471"/>
                    <a:pt x="16148" y="12340"/>
                    <a:pt x="16678" y="12039"/>
                  </a:cubicBezTo>
                  <a:cubicBezTo>
                    <a:pt x="17624" y="11497"/>
                    <a:pt x="18238" y="10316"/>
                    <a:pt x="17905" y="9278"/>
                  </a:cubicBezTo>
                  <a:lnTo>
                    <a:pt x="17905" y="9278"/>
                  </a:lnTo>
                  <a:cubicBezTo>
                    <a:pt x="18278" y="9428"/>
                    <a:pt x="18673" y="9498"/>
                    <a:pt x="19069" y="9498"/>
                  </a:cubicBezTo>
                  <a:cubicBezTo>
                    <a:pt x="20579" y="9498"/>
                    <a:pt x="22108" y="8482"/>
                    <a:pt x="22517" y="7003"/>
                  </a:cubicBezTo>
                  <a:cubicBezTo>
                    <a:pt x="23038" y="5137"/>
                    <a:pt x="21658" y="2985"/>
                    <a:pt x="19746" y="2668"/>
                  </a:cubicBezTo>
                  <a:cubicBezTo>
                    <a:pt x="19076" y="2560"/>
                    <a:pt x="18371" y="2652"/>
                    <a:pt x="17731" y="2427"/>
                  </a:cubicBezTo>
                  <a:cubicBezTo>
                    <a:pt x="16811" y="2105"/>
                    <a:pt x="16218" y="1226"/>
                    <a:pt x="15426" y="669"/>
                  </a:cubicBezTo>
                  <a:cubicBezTo>
                    <a:pt x="14800" y="231"/>
                    <a:pt x="14037" y="1"/>
                    <a:pt x="13273" y="1"/>
                  </a:cubicBezTo>
                  <a:close/>
                </a:path>
              </a:pathLst>
            </a:custGeom>
            <a:solidFill>
              <a:srgbClr val="B2CE54">
                <a:alpha val="68630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9"/>
            <p:cNvSpPr/>
            <p:nvPr/>
          </p:nvSpPr>
          <p:spPr>
            <a:xfrm rot="2002007">
              <a:off x="-224840" y="94158"/>
              <a:ext cx="980941" cy="530737"/>
            </a:xfrm>
            <a:custGeom>
              <a:rect b="b" l="l" r="r" t="t"/>
              <a:pathLst>
                <a:path extrusionOk="0" h="9328" w="17241">
                  <a:moveTo>
                    <a:pt x="9934" y="0"/>
                  </a:moveTo>
                  <a:cubicBezTo>
                    <a:pt x="9695" y="0"/>
                    <a:pt x="9458" y="30"/>
                    <a:pt x="9229" y="92"/>
                  </a:cubicBezTo>
                  <a:cubicBezTo>
                    <a:pt x="8447" y="307"/>
                    <a:pt x="7772" y="874"/>
                    <a:pt x="7435" y="1600"/>
                  </a:cubicBezTo>
                  <a:cubicBezTo>
                    <a:pt x="6984" y="986"/>
                    <a:pt x="6222" y="618"/>
                    <a:pt x="5465" y="618"/>
                  </a:cubicBezTo>
                  <a:cubicBezTo>
                    <a:pt x="5295" y="618"/>
                    <a:pt x="5126" y="637"/>
                    <a:pt x="4960" y="675"/>
                  </a:cubicBezTo>
                  <a:cubicBezTo>
                    <a:pt x="4050" y="890"/>
                    <a:pt x="3304" y="1677"/>
                    <a:pt x="3150" y="2597"/>
                  </a:cubicBezTo>
                  <a:cubicBezTo>
                    <a:pt x="2942" y="2345"/>
                    <a:pt x="2613" y="2213"/>
                    <a:pt x="2284" y="2213"/>
                  </a:cubicBezTo>
                  <a:cubicBezTo>
                    <a:pt x="2033" y="2213"/>
                    <a:pt x="1783" y="2290"/>
                    <a:pt x="1586" y="2449"/>
                  </a:cubicBezTo>
                  <a:cubicBezTo>
                    <a:pt x="1126" y="2822"/>
                    <a:pt x="1085" y="3523"/>
                    <a:pt x="1402" y="3993"/>
                  </a:cubicBezTo>
                  <a:cubicBezTo>
                    <a:pt x="1305" y="3966"/>
                    <a:pt x="1212" y="3953"/>
                    <a:pt x="1123" y="3953"/>
                  </a:cubicBezTo>
                  <a:cubicBezTo>
                    <a:pt x="553" y="3953"/>
                    <a:pt x="139" y="4467"/>
                    <a:pt x="72" y="5041"/>
                  </a:cubicBezTo>
                  <a:cubicBezTo>
                    <a:pt x="1" y="5634"/>
                    <a:pt x="369" y="6161"/>
                    <a:pt x="635" y="6662"/>
                  </a:cubicBezTo>
                  <a:cubicBezTo>
                    <a:pt x="1045" y="7456"/>
                    <a:pt x="1830" y="8005"/>
                    <a:pt x="2636" y="8005"/>
                  </a:cubicBezTo>
                  <a:cubicBezTo>
                    <a:pt x="3107" y="8005"/>
                    <a:pt x="3584" y="7818"/>
                    <a:pt x="3999" y="7383"/>
                  </a:cubicBezTo>
                  <a:cubicBezTo>
                    <a:pt x="4173" y="8226"/>
                    <a:pt x="4894" y="8922"/>
                    <a:pt x="5748" y="9060"/>
                  </a:cubicBezTo>
                  <a:cubicBezTo>
                    <a:pt x="5858" y="9078"/>
                    <a:pt x="5969" y="9087"/>
                    <a:pt x="6080" y="9087"/>
                  </a:cubicBezTo>
                  <a:cubicBezTo>
                    <a:pt x="6824" y="9087"/>
                    <a:pt x="7559" y="8683"/>
                    <a:pt x="7946" y="8047"/>
                  </a:cubicBezTo>
                  <a:cubicBezTo>
                    <a:pt x="8636" y="8482"/>
                    <a:pt x="9332" y="8927"/>
                    <a:pt x="10109" y="9162"/>
                  </a:cubicBezTo>
                  <a:cubicBezTo>
                    <a:pt x="10453" y="9268"/>
                    <a:pt x="10817" y="9328"/>
                    <a:pt x="11177" y="9328"/>
                  </a:cubicBezTo>
                  <a:cubicBezTo>
                    <a:pt x="11636" y="9328"/>
                    <a:pt x="12088" y="9230"/>
                    <a:pt x="12481" y="9004"/>
                  </a:cubicBezTo>
                  <a:cubicBezTo>
                    <a:pt x="13192" y="8600"/>
                    <a:pt x="13647" y="7715"/>
                    <a:pt x="13401" y="6938"/>
                  </a:cubicBezTo>
                  <a:lnTo>
                    <a:pt x="13401" y="6938"/>
                  </a:lnTo>
                  <a:cubicBezTo>
                    <a:pt x="13682" y="7052"/>
                    <a:pt x="13979" y="7105"/>
                    <a:pt x="14276" y="7105"/>
                  </a:cubicBezTo>
                  <a:cubicBezTo>
                    <a:pt x="15405" y="7105"/>
                    <a:pt x="16545" y="6341"/>
                    <a:pt x="16852" y="5241"/>
                  </a:cubicBezTo>
                  <a:cubicBezTo>
                    <a:pt x="17241" y="3845"/>
                    <a:pt x="16208" y="2229"/>
                    <a:pt x="14777" y="1999"/>
                  </a:cubicBezTo>
                  <a:cubicBezTo>
                    <a:pt x="14276" y="1917"/>
                    <a:pt x="13749" y="1989"/>
                    <a:pt x="13268" y="1820"/>
                  </a:cubicBezTo>
                  <a:cubicBezTo>
                    <a:pt x="12578" y="1585"/>
                    <a:pt x="12138" y="925"/>
                    <a:pt x="11540" y="506"/>
                  </a:cubicBezTo>
                  <a:cubicBezTo>
                    <a:pt x="11078" y="174"/>
                    <a:pt x="10504" y="0"/>
                    <a:pt x="99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9"/>
            <p:cNvSpPr/>
            <p:nvPr/>
          </p:nvSpPr>
          <p:spPr>
            <a:xfrm rot="2002007">
              <a:off x="954974" y="452989"/>
              <a:ext cx="729859" cy="320616"/>
            </a:xfrm>
            <a:custGeom>
              <a:rect b="b" l="l" r="r" t="t"/>
              <a:pathLst>
                <a:path extrusionOk="0" h="5635" w="12828">
                  <a:moveTo>
                    <a:pt x="4389" y="1"/>
                  </a:moveTo>
                  <a:cubicBezTo>
                    <a:pt x="4045" y="1"/>
                    <a:pt x="3724" y="114"/>
                    <a:pt x="3375" y="162"/>
                  </a:cubicBezTo>
                  <a:cubicBezTo>
                    <a:pt x="2735" y="243"/>
                    <a:pt x="2127" y="269"/>
                    <a:pt x="1513" y="494"/>
                  </a:cubicBezTo>
                  <a:cubicBezTo>
                    <a:pt x="1099" y="647"/>
                    <a:pt x="695" y="857"/>
                    <a:pt x="414" y="1205"/>
                  </a:cubicBezTo>
                  <a:cubicBezTo>
                    <a:pt x="133" y="1542"/>
                    <a:pt x="0" y="2028"/>
                    <a:pt x="169" y="2437"/>
                  </a:cubicBezTo>
                  <a:cubicBezTo>
                    <a:pt x="368" y="2943"/>
                    <a:pt x="941" y="3193"/>
                    <a:pt x="1473" y="3306"/>
                  </a:cubicBezTo>
                  <a:cubicBezTo>
                    <a:pt x="1999" y="3423"/>
                    <a:pt x="2572" y="3459"/>
                    <a:pt x="3032" y="3761"/>
                  </a:cubicBezTo>
                  <a:cubicBezTo>
                    <a:pt x="3441" y="4027"/>
                    <a:pt x="3697" y="4461"/>
                    <a:pt x="3993" y="4845"/>
                  </a:cubicBezTo>
                  <a:cubicBezTo>
                    <a:pt x="4295" y="5228"/>
                    <a:pt x="4694" y="5601"/>
                    <a:pt x="5179" y="5632"/>
                  </a:cubicBezTo>
                  <a:cubicBezTo>
                    <a:pt x="5202" y="5634"/>
                    <a:pt x="5225" y="5634"/>
                    <a:pt x="5248" y="5634"/>
                  </a:cubicBezTo>
                  <a:cubicBezTo>
                    <a:pt x="5845" y="5634"/>
                    <a:pt x="6331" y="5133"/>
                    <a:pt x="6897" y="4906"/>
                  </a:cubicBezTo>
                  <a:cubicBezTo>
                    <a:pt x="7168" y="4797"/>
                    <a:pt x="7453" y="4754"/>
                    <a:pt x="7742" y="4754"/>
                  </a:cubicBezTo>
                  <a:cubicBezTo>
                    <a:pt x="8201" y="4754"/>
                    <a:pt x="8671" y="4863"/>
                    <a:pt x="9116" y="4988"/>
                  </a:cubicBezTo>
                  <a:cubicBezTo>
                    <a:pt x="9733" y="5162"/>
                    <a:pt x="10360" y="5372"/>
                    <a:pt x="10993" y="5372"/>
                  </a:cubicBezTo>
                  <a:cubicBezTo>
                    <a:pt x="11105" y="5372"/>
                    <a:pt x="11217" y="5366"/>
                    <a:pt x="11330" y="5351"/>
                  </a:cubicBezTo>
                  <a:cubicBezTo>
                    <a:pt x="12076" y="5249"/>
                    <a:pt x="12828" y="4661"/>
                    <a:pt x="12802" y="3909"/>
                  </a:cubicBezTo>
                  <a:cubicBezTo>
                    <a:pt x="12782" y="3311"/>
                    <a:pt x="12276" y="2815"/>
                    <a:pt x="11708" y="2631"/>
                  </a:cubicBezTo>
                  <a:cubicBezTo>
                    <a:pt x="11427" y="2537"/>
                    <a:pt x="11135" y="2503"/>
                    <a:pt x="10840" y="2503"/>
                  </a:cubicBezTo>
                  <a:cubicBezTo>
                    <a:pt x="10539" y="2503"/>
                    <a:pt x="10236" y="2539"/>
                    <a:pt x="9939" y="2585"/>
                  </a:cubicBezTo>
                  <a:cubicBezTo>
                    <a:pt x="9592" y="1854"/>
                    <a:pt x="8917" y="1291"/>
                    <a:pt x="8145" y="1082"/>
                  </a:cubicBezTo>
                  <a:cubicBezTo>
                    <a:pt x="7521" y="918"/>
                    <a:pt x="6867" y="974"/>
                    <a:pt x="6258" y="755"/>
                  </a:cubicBezTo>
                  <a:cubicBezTo>
                    <a:pt x="5675" y="550"/>
                    <a:pt x="5215" y="105"/>
                    <a:pt x="4581" y="13"/>
                  </a:cubicBezTo>
                  <a:cubicBezTo>
                    <a:pt x="4516" y="5"/>
                    <a:pt x="4452" y="1"/>
                    <a:pt x="4389" y="1"/>
                  </a:cubicBezTo>
                  <a:close/>
                </a:path>
              </a:pathLst>
            </a:custGeom>
            <a:solidFill>
              <a:srgbClr val="B2CE54">
                <a:alpha val="68630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9"/>
            <p:cNvSpPr/>
            <p:nvPr/>
          </p:nvSpPr>
          <p:spPr>
            <a:xfrm rot="2002007">
              <a:off x="1071146" y="507559"/>
              <a:ext cx="497497" cy="218258"/>
            </a:xfrm>
            <a:custGeom>
              <a:rect b="b" l="l" r="r" t="t"/>
              <a:pathLst>
                <a:path extrusionOk="0" h="3836" w="8744">
                  <a:moveTo>
                    <a:pt x="2981" y="1"/>
                  </a:moveTo>
                  <a:cubicBezTo>
                    <a:pt x="2745" y="1"/>
                    <a:pt x="2527" y="78"/>
                    <a:pt x="2291" y="113"/>
                  </a:cubicBezTo>
                  <a:cubicBezTo>
                    <a:pt x="1856" y="154"/>
                    <a:pt x="1447" y="174"/>
                    <a:pt x="1028" y="327"/>
                  </a:cubicBezTo>
                  <a:cubicBezTo>
                    <a:pt x="747" y="430"/>
                    <a:pt x="471" y="578"/>
                    <a:pt x="282" y="813"/>
                  </a:cubicBezTo>
                  <a:cubicBezTo>
                    <a:pt x="87" y="1043"/>
                    <a:pt x="1" y="1375"/>
                    <a:pt x="108" y="1657"/>
                  </a:cubicBezTo>
                  <a:cubicBezTo>
                    <a:pt x="246" y="2004"/>
                    <a:pt x="629" y="2168"/>
                    <a:pt x="998" y="2250"/>
                  </a:cubicBezTo>
                  <a:cubicBezTo>
                    <a:pt x="1361" y="2326"/>
                    <a:pt x="1749" y="2352"/>
                    <a:pt x="2056" y="2556"/>
                  </a:cubicBezTo>
                  <a:cubicBezTo>
                    <a:pt x="2337" y="2735"/>
                    <a:pt x="2511" y="3037"/>
                    <a:pt x="2715" y="3298"/>
                  </a:cubicBezTo>
                  <a:cubicBezTo>
                    <a:pt x="2920" y="3564"/>
                    <a:pt x="3186" y="3809"/>
                    <a:pt x="3518" y="3835"/>
                  </a:cubicBezTo>
                  <a:cubicBezTo>
                    <a:pt x="3533" y="3836"/>
                    <a:pt x="3547" y="3836"/>
                    <a:pt x="3561" y="3836"/>
                  </a:cubicBezTo>
                  <a:cubicBezTo>
                    <a:pt x="3971" y="3836"/>
                    <a:pt x="4309" y="3492"/>
                    <a:pt x="4689" y="3339"/>
                  </a:cubicBezTo>
                  <a:cubicBezTo>
                    <a:pt x="4876" y="3263"/>
                    <a:pt x="5071" y="3233"/>
                    <a:pt x="5269" y="3233"/>
                  </a:cubicBezTo>
                  <a:cubicBezTo>
                    <a:pt x="5581" y="3233"/>
                    <a:pt x="5899" y="3307"/>
                    <a:pt x="6202" y="3395"/>
                  </a:cubicBezTo>
                  <a:cubicBezTo>
                    <a:pt x="6626" y="3517"/>
                    <a:pt x="7062" y="3658"/>
                    <a:pt x="7498" y="3658"/>
                  </a:cubicBezTo>
                  <a:cubicBezTo>
                    <a:pt x="7572" y="3658"/>
                    <a:pt x="7647" y="3654"/>
                    <a:pt x="7721" y="3645"/>
                  </a:cubicBezTo>
                  <a:cubicBezTo>
                    <a:pt x="8232" y="3574"/>
                    <a:pt x="8743" y="3170"/>
                    <a:pt x="8723" y="2659"/>
                  </a:cubicBezTo>
                  <a:cubicBezTo>
                    <a:pt x="8708" y="2250"/>
                    <a:pt x="8365" y="1917"/>
                    <a:pt x="7982" y="1790"/>
                  </a:cubicBezTo>
                  <a:cubicBezTo>
                    <a:pt x="7795" y="1727"/>
                    <a:pt x="7599" y="1705"/>
                    <a:pt x="7401" y="1705"/>
                  </a:cubicBezTo>
                  <a:cubicBezTo>
                    <a:pt x="7191" y="1705"/>
                    <a:pt x="6980" y="1730"/>
                    <a:pt x="6775" y="1759"/>
                  </a:cubicBezTo>
                  <a:cubicBezTo>
                    <a:pt x="6535" y="1263"/>
                    <a:pt x="6074" y="880"/>
                    <a:pt x="5548" y="736"/>
                  </a:cubicBezTo>
                  <a:cubicBezTo>
                    <a:pt x="5123" y="624"/>
                    <a:pt x="4679" y="660"/>
                    <a:pt x="4259" y="511"/>
                  </a:cubicBezTo>
                  <a:cubicBezTo>
                    <a:pt x="3866" y="373"/>
                    <a:pt x="3554" y="67"/>
                    <a:pt x="3119" y="10"/>
                  </a:cubicBezTo>
                  <a:cubicBezTo>
                    <a:pt x="3072" y="4"/>
                    <a:pt x="3026" y="1"/>
                    <a:pt x="29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9"/>
            <p:cNvSpPr/>
            <p:nvPr/>
          </p:nvSpPr>
          <p:spPr>
            <a:xfrm rot="2002007">
              <a:off x="255282" y="1091461"/>
              <a:ext cx="1448397" cy="635883"/>
            </a:xfrm>
            <a:custGeom>
              <a:rect b="b" l="l" r="r" t="t"/>
              <a:pathLst>
                <a:path extrusionOk="0" h="11176" w="25457">
                  <a:moveTo>
                    <a:pt x="16168" y="0"/>
                  </a:moveTo>
                  <a:cubicBezTo>
                    <a:pt x="14616" y="0"/>
                    <a:pt x="12962" y="855"/>
                    <a:pt x="12531" y="2338"/>
                  </a:cubicBezTo>
                  <a:cubicBezTo>
                    <a:pt x="11551" y="1132"/>
                    <a:pt x="10001" y="413"/>
                    <a:pt x="8448" y="413"/>
                  </a:cubicBezTo>
                  <a:cubicBezTo>
                    <a:pt x="8242" y="413"/>
                    <a:pt x="8037" y="426"/>
                    <a:pt x="7833" y="451"/>
                  </a:cubicBezTo>
                  <a:cubicBezTo>
                    <a:pt x="6089" y="676"/>
                    <a:pt x="4494" y="1852"/>
                    <a:pt x="3763" y="3457"/>
                  </a:cubicBezTo>
                  <a:cubicBezTo>
                    <a:pt x="3504" y="3346"/>
                    <a:pt x="3227" y="3293"/>
                    <a:pt x="2949" y="3293"/>
                  </a:cubicBezTo>
                  <a:cubicBezTo>
                    <a:pt x="2019" y="3293"/>
                    <a:pt x="1077" y="3877"/>
                    <a:pt x="762" y="4766"/>
                  </a:cubicBezTo>
                  <a:cubicBezTo>
                    <a:pt x="0" y="6929"/>
                    <a:pt x="2991" y="8396"/>
                    <a:pt x="4499" y="9204"/>
                  </a:cubicBezTo>
                  <a:cubicBezTo>
                    <a:pt x="5608" y="9802"/>
                    <a:pt x="6878" y="10119"/>
                    <a:pt x="8143" y="10119"/>
                  </a:cubicBezTo>
                  <a:cubicBezTo>
                    <a:pt x="9335" y="10119"/>
                    <a:pt x="10524" y="9838"/>
                    <a:pt x="11570" y="9245"/>
                  </a:cubicBezTo>
                  <a:cubicBezTo>
                    <a:pt x="12316" y="10469"/>
                    <a:pt x="13761" y="11175"/>
                    <a:pt x="15187" y="11175"/>
                  </a:cubicBezTo>
                  <a:cubicBezTo>
                    <a:pt x="15881" y="11175"/>
                    <a:pt x="16571" y="11008"/>
                    <a:pt x="17174" y="10651"/>
                  </a:cubicBezTo>
                  <a:cubicBezTo>
                    <a:pt x="17619" y="10390"/>
                    <a:pt x="18028" y="10037"/>
                    <a:pt x="18529" y="9894"/>
                  </a:cubicBezTo>
                  <a:cubicBezTo>
                    <a:pt x="18719" y="9839"/>
                    <a:pt x="18912" y="9816"/>
                    <a:pt x="19106" y="9816"/>
                  </a:cubicBezTo>
                  <a:cubicBezTo>
                    <a:pt x="19749" y="9816"/>
                    <a:pt x="20407" y="10060"/>
                    <a:pt x="21059" y="10135"/>
                  </a:cubicBezTo>
                  <a:cubicBezTo>
                    <a:pt x="21192" y="10150"/>
                    <a:pt x="21325" y="10157"/>
                    <a:pt x="21458" y="10157"/>
                  </a:cubicBezTo>
                  <a:cubicBezTo>
                    <a:pt x="22595" y="10157"/>
                    <a:pt x="23734" y="9621"/>
                    <a:pt x="24439" y="8724"/>
                  </a:cubicBezTo>
                  <a:cubicBezTo>
                    <a:pt x="25231" y="7721"/>
                    <a:pt x="25456" y="6305"/>
                    <a:pt x="25022" y="5104"/>
                  </a:cubicBezTo>
                  <a:cubicBezTo>
                    <a:pt x="24362" y="3289"/>
                    <a:pt x="22470" y="2282"/>
                    <a:pt x="20737" y="1428"/>
                  </a:cubicBezTo>
                  <a:cubicBezTo>
                    <a:pt x="19321" y="738"/>
                    <a:pt x="17843" y="32"/>
                    <a:pt x="16264" y="1"/>
                  </a:cubicBezTo>
                  <a:cubicBezTo>
                    <a:pt x="16232" y="1"/>
                    <a:pt x="16200" y="0"/>
                    <a:pt x="16168" y="0"/>
                  </a:cubicBezTo>
                  <a:close/>
                </a:path>
              </a:pathLst>
            </a:custGeom>
            <a:solidFill>
              <a:srgbClr val="B2CE54">
                <a:alpha val="68630"/>
              </a:srgbClr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9"/>
            <p:cNvSpPr/>
            <p:nvPr/>
          </p:nvSpPr>
          <p:spPr>
            <a:xfrm rot="2002007">
              <a:off x="452458" y="1174517"/>
              <a:ext cx="1063895" cy="466386"/>
            </a:xfrm>
            <a:custGeom>
              <a:rect b="b" l="l" r="r" t="t"/>
              <a:pathLst>
                <a:path extrusionOk="0" h="8197" w="18699">
                  <a:moveTo>
                    <a:pt x="11894" y="0"/>
                  </a:moveTo>
                  <a:cubicBezTo>
                    <a:pt x="10754" y="0"/>
                    <a:pt x="9526" y="621"/>
                    <a:pt x="9209" y="1713"/>
                  </a:cubicBezTo>
                  <a:cubicBezTo>
                    <a:pt x="8492" y="830"/>
                    <a:pt x="7354" y="304"/>
                    <a:pt x="6219" y="304"/>
                  </a:cubicBezTo>
                  <a:cubicBezTo>
                    <a:pt x="6067" y="304"/>
                    <a:pt x="5914" y="313"/>
                    <a:pt x="5763" y="333"/>
                  </a:cubicBezTo>
                  <a:cubicBezTo>
                    <a:pt x="4480" y="502"/>
                    <a:pt x="3309" y="1360"/>
                    <a:pt x="2772" y="2536"/>
                  </a:cubicBezTo>
                  <a:cubicBezTo>
                    <a:pt x="2581" y="2454"/>
                    <a:pt x="2377" y="2415"/>
                    <a:pt x="2172" y="2415"/>
                  </a:cubicBezTo>
                  <a:cubicBezTo>
                    <a:pt x="1488" y="2415"/>
                    <a:pt x="795" y="2844"/>
                    <a:pt x="563" y="3498"/>
                  </a:cubicBezTo>
                  <a:cubicBezTo>
                    <a:pt x="1" y="5083"/>
                    <a:pt x="2199" y="6161"/>
                    <a:pt x="3309" y="6749"/>
                  </a:cubicBezTo>
                  <a:cubicBezTo>
                    <a:pt x="4134" y="7187"/>
                    <a:pt x="5072" y="7419"/>
                    <a:pt x="6005" y="7419"/>
                  </a:cubicBezTo>
                  <a:cubicBezTo>
                    <a:pt x="6882" y="7419"/>
                    <a:pt x="7753" y="7214"/>
                    <a:pt x="8519" y="6780"/>
                  </a:cubicBezTo>
                  <a:cubicBezTo>
                    <a:pt x="9069" y="7678"/>
                    <a:pt x="10129" y="8196"/>
                    <a:pt x="11173" y="8196"/>
                  </a:cubicBezTo>
                  <a:cubicBezTo>
                    <a:pt x="11680" y="8196"/>
                    <a:pt x="12184" y="8074"/>
                    <a:pt x="12624" y="7813"/>
                  </a:cubicBezTo>
                  <a:cubicBezTo>
                    <a:pt x="12951" y="7618"/>
                    <a:pt x="13253" y="7358"/>
                    <a:pt x="13616" y="7255"/>
                  </a:cubicBezTo>
                  <a:cubicBezTo>
                    <a:pt x="13754" y="7216"/>
                    <a:pt x="13894" y="7200"/>
                    <a:pt x="14035" y="7200"/>
                  </a:cubicBezTo>
                  <a:cubicBezTo>
                    <a:pt x="14508" y="7200"/>
                    <a:pt x="14991" y="7379"/>
                    <a:pt x="15472" y="7434"/>
                  </a:cubicBezTo>
                  <a:cubicBezTo>
                    <a:pt x="15567" y="7445"/>
                    <a:pt x="15663" y="7450"/>
                    <a:pt x="15759" y="7450"/>
                  </a:cubicBezTo>
                  <a:cubicBezTo>
                    <a:pt x="16594" y="7450"/>
                    <a:pt x="17433" y="7057"/>
                    <a:pt x="17952" y="6396"/>
                  </a:cubicBezTo>
                  <a:cubicBezTo>
                    <a:pt x="18529" y="5665"/>
                    <a:pt x="18698" y="4622"/>
                    <a:pt x="18376" y="3748"/>
                  </a:cubicBezTo>
                  <a:cubicBezTo>
                    <a:pt x="17890" y="2419"/>
                    <a:pt x="16510" y="1677"/>
                    <a:pt x="15232" y="1049"/>
                  </a:cubicBezTo>
                  <a:cubicBezTo>
                    <a:pt x="14194" y="542"/>
                    <a:pt x="13110" y="21"/>
                    <a:pt x="11949" y="1"/>
                  </a:cubicBezTo>
                  <a:cubicBezTo>
                    <a:pt x="11931" y="0"/>
                    <a:pt x="11912" y="0"/>
                    <a:pt x="118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" name="Google Shape;507;p9"/>
          <p:cNvGrpSpPr/>
          <p:nvPr/>
        </p:nvGrpSpPr>
        <p:grpSpPr>
          <a:xfrm>
            <a:off x="1089768" y="1975760"/>
            <a:ext cx="539969" cy="499423"/>
            <a:chOff x="314888" y="1788230"/>
            <a:chExt cx="470479" cy="435151"/>
          </a:xfrm>
        </p:grpSpPr>
        <p:sp>
          <p:nvSpPr>
            <p:cNvPr id="508" name="Google Shape;508;p9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9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9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9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" name="Google Shape;512;p9"/>
          <p:cNvGrpSpPr/>
          <p:nvPr/>
        </p:nvGrpSpPr>
        <p:grpSpPr>
          <a:xfrm rot="4124444">
            <a:off x="1806248" y="928818"/>
            <a:ext cx="382260" cy="353515"/>
            <a:chOff x="314888" y="1788230"/>
            <a:chExt cx="470479" cy="435151"/>
          </a:xfrm>
        </p:grpSpPr>
        <p:sp>
          <p:nvSpPr>
            <p:cNvPr id="513" name="Google Shape;513;p9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9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9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9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" name="Google Shape;517;p9"/>
          <p:cNvGrpSpPr/>
          <p:nvPr/>
        </p:nvGrpSpPr>
        <p:grpSpPr>
          <a:xfrm rot="-412672">
            <a:off x="493307" y="754381"/>
            <a:ext cx="466733" cy="431643"/>
            <a:chOff x="314888" y="1788230"/>
            <a:chExt cx="470479" cy="435151"/>
          </a:xfrm>
        </p:grpSpPr>
        <p:sp>
          <p:nvSpPr>
            <p:cNvPr id="518" name="Google Shape;518;p9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9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9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9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2" name="Google Shape;522;p9"/>
          <p:cNvSpPr/>
          <p:nvPr/>
        </p:nvSpPr>
        <p:spPr>
          <a:xfrm rot="-8100000">
            <a:off x="1730788" y="3486739"/>
            <a:ext cx="2034689" cy="827391"/>
          </a:xfrm>
          <a:custGeom>
            <a:rect b="b" l="l" r="r" t="t"/>
            <a:pathLst>
              <a:path extrusionOk="0" h="17741" w="43628">
                <a:moveTo>
                  <a:pt x="22026" y="1"/>
                </a:moveTo>
                <a:cubicBezTo>
                  <a:pt x="20390" y="404"/>
                  <a:pt x="18790" y="931"/>
                  <a:pt x="17256" y="1555"/>
                </a:cubicBezTo>
                <a:cubicBezTo>
                  <a:pt x="9878" y="4587"/>
                  <a:pt x="3774" y="10098"/>
                  <a:pt x="1" y="17062"/>
                </a:cubicBezTo>
                <a:cubicBezTo>
                  <a:pt x="573" y="17276"/>
                  <a:pt x="1166" y="17445"/>
                  <a:pt x="1765" y="17552"/>
                </a:cubicBezTo>
                <a:cubicBezTo>
                  <a:pt x="2392" y="17669"/>
                  <a:pt x="3030" y="17726"/>
                  <a:pt x="3668" y="17726"/>
                </a:cubicBezTo>
                <a:cubicBezTo>
                  <a:pt x="5938" y="17726"/>
                  <a:pt x="8210" y="17002"/>
                  <a:pt x="10042" y="15661"/>
                </a:cubicBezTo>
                <a:cubicBezTo>
                  <a:pt x="12225" y="17015"/>
                  <a:pt x="14793" y="17740"/>
                  <a:pt x="17361" y="17740"/>
                </a:cubicBezTo>
                <a:cubicBezTo>
                  <a:pt x="17836" y="17740"/>
                  <a:pt x="18312" y="17715"/>
                  <a:pt x="18785" y="17665"/>
                </a:cubicBezTo>
                <a:cubicBezTo>
                  <a:pt x="21817" y="17353"/>
                  <a:pt x="24721" y="15998"/>
                  <a:pt x="26919" y="13897"/>
                </a:cubicBezTo>
                <a:cubicBezTo>
                  <a:pt x="28120" y="14917"/>
                  <a:pt x="29691" y="15481"/>
                  <a:pt x="31265" y="15481"/>
                </a:cubicBezTo>
                <a:cubicBezTo>
                  <a:pt x="31561" y="15481"/>
                  <a:pt x="31856" y="15461"/>
                  <a:pt x="32150" y="15420"/>
                </a:cubicBezTo>
                <a:cubicBezTo>
                  <a:pt x="34000" y="15165"/>
                  <a:pt x="35728" y="14086"/>
                  <a:pt x="36761" y="12527"/>
                </a:cubicBezTo>
                <a:cubicBezTo>
                  <a:pt x="37415" y="12968"/>
                  <a:pt x="38186" y="13173"/>
                  <a:pt x="38966" y="13173"/>
                </a:cubicBezTo>
                <a:cubicBezTo>
                  <a:pt x="40291" y="13173"/>
                  <a:pt x="41642" y="12580"/>
                  <a:pt x="42482" y="11540"/>
                </a:cubicBezTo>
                <a:cubicBezTo>
                  <a:pt x="43300" y="10528"/>
                  <a:pt x="43628" y="9198"/>
                  <a:pt x="43495" y="7895"/>
                </a:cubicBezTo>
                <a:cubicBezTo>
                  <a:pt x="43418" y="7071"/>
                  <a:pt x="43162" y="6258"/>
                  <a:pt x="42728" y="5548"/>
                </a:cubicBezTo>
                <a:cubicBezTo>
                  <a:pt x="41818" y="4065"/>
                  <a:pt x="40279" y="3058"/>
                  <a:pt x="38643" y="2465"/>
                </a:cubicBezTo>
                <a:cubicBezTo>
                  <a:pt x="37007" y="1867"/>
                  <a:pt x="35263" y="1652"/>
                  <a:pt x="33535" y="1432"/>
                </a:cubicBezTo>
                <a:cubicBezTo>
                  <a:pt x="29701" y="962"/>
                  <a:pt x="25861" y="481"/>
                  <a:pt x="220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17340000" dist="28575">
              <a:srgbClr val="000000">
                <a:alpha val="1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9"/>
          <p:cNvSpPr/>
          <p:nvPr/>
        </p:nvSpPr>
        <p:spPr>
          <a:xfrm>
            <a:off x="16" y="2713247"/>
            <a:ext cx="5310303" cy="2430246"/>
          </a:xfrm>
          <a:custGeom>
            <a:rect b="b" l="l" r="r" t="t"/>
            <a:pathLst>
              <a:path extrusionOk="0" h="36415" w="79570">
                <a:moveTo>
                  <a:pt x="13656" y="0"/>
                </a:moveTo>
                <a:cubicBezTo>
                  <a:pt x="7235" y="0"/>
                  <a:pt x="256" y="4936"/>
                  <a:pt x="256" y="4936"/>
                </a:cubicBezTo>
                <a:lnTo>
                  <a:pt x="0" y="36414"/>
                </a:lnTo>
                <a:lnTo>
                  <a:pt x="79569" y="36414"/>
                </a:lnTo>
                <a:lnTo>
                  <a:pt x="71865" y="29231"/>
                </a:lnTo>
                <a:cubicBezTo>
                  <a:pt x="67867" y="25503"/>
                  <a:pt x="62620" y="23417"/>
                  <a:pt x="57186" y="23417"/>
                </a:cubicBezTo>
                <a:cubicBezTo>
                  <a:pt x="56740" y="23417"/>
                  <a:pt x="56294" y="23431"/>
                  <a:pt x="55846" y="23459"/>
                </a:cubicBezTo>
                <a:cubicBezTo>
                  <a:pt x="54987" y="23510"/>
                  <a:pt x="54210" y="23612"/>
                  <a:pt x="53576" y="23781"/>
                </a:cubicBezTo>
                <a:cubicBezTo>
                  <a:pt x="51815" y="24240"/>
                  <a:pt x="50149" y="24445"/>
                  <a:pt x="48578" y="24445"/>
                </a:cubicBezTo>
                <a:cubicBezTo>
                  <a:pt x="38332" y="24445"/>
                  <a:pt x="32153" y="15743"/>
                  <a:pt x="30308" y="12303"/>
                </a:cubicBezTo>
                <a:cubicBezTo>
                  <a:pt x="28176" y="8335"/>
                  <a:pt x="22082" y="1106"/>
                  <a:pt x="15282" y="114"/>
                </a:cubicBezTo>
                <a:cubicBezTo>
                  <a:pt x="14747" y="36"/>
                  <a:pt x="14204" y="0"/>
                  <a:pt x="1365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9"/>
          <p:cNvSpPr/>
          <p:nvPr/>
        </p:nvSpPr>
        <p:spPr>
          <a:xfrm>
            <a:off x="16" y="3544745"/>
            <a:ext cx="4534694" cy="1598646"/>
          </a:xfrm>
          <a:custGeom>
            <a:rect b="b" l="l" r="r" t="t"/>
            <a:pathLst>
              <a:path extrusionOk="0" h="23639" w="67054">
                <a:moveTo>
                  <a:pt x="9948" y="1"/>
                </a:moveTo>
                <a:cubicBezTo>
                  <a:pt x="4490" y="1"/>
                  <a:pt x="0" y="1224"/>
                  <a:pt x="0" y="1224"/>
                </a:cubicBezTo>
                <a:lnTo>
                  <a:pt x="16" y="23638"/>
                </a:lnTo>
                <a:lnTo>
                  <a:pt x="67054" y="23638"/>
                </a:lnTo>
                <a:lnTo>
                  <a:pt x="53536" y="16920"/>
                </a:lnTo>
                <a:cubicBezTo>
                  <a:pt x="50647" y="15485"/>
                  <a:pt x="47462" y="14708"/>
                  <a:pt x="44236" y="14708"/>
                </a:cubicBezTo>
                <a:cubicBezTo>
                  <a:pt x="43990" y="14708"/>
                  <a:pt x="43745" y="14713"/>
                  <a:pt x="43499" y="14722"/>
                </a:cubicBezTo>
                <a:cubicBezTo>
                  <a:pt x="43256" y="14731"/>
                  <a:pt x="43016" y="14735"/>
                  <a:pt x="42780" y="14735"/>
                </a:cubicBezTo>
                <a:cubicBezTo>
                  <a:pt x="32500" y="14735"/>
                  <a:pt x="28628" y="6298"/>
                  <a:pt x="21116" y="2359"/>
                </a:cubicBezTo>
                <a:cubicBezTo>
                  <a:pt x="17659" y="545"/>
                  <a:pt x="13588" y="1"/>
                  <a:pt x="994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9"/>
          <p:cNvSpPr/>
          <p:nvPr/>
        </p:nvSpPr>
        <p:spPr>
          <a:xfrm>
            <a:off x="0" y="4021486"/>
            <a:ext cx="2972121" cy="1121980"/>
          </a:xfrm>
          <a:custGeom>
            <a:rect b="b" l="l" r="r" t="t"/>
            <a:pathLst>
              <a:path extrusionOk="0" h="18336" w="48572">
                <a:moveTo>
                  <a:pt x="12395" y="1"/>
                </a:moveTo>
                <a:cubicBezTo>
                  <a:pt x="5264" y="1"/>
                  <a:pt x="31" y="2184"/>
                  <a:pt x="31" y="2184"/>
                </a:cubicBezTo>
                <a:cubicBezTo>
                  <a:pt x="31" y="6259"/>
                  <a:pt x="1" y="18335"/>
                  <a:pt x="1" y="18335"/>
                </a:cubicBezTo>
                <a:lnTo>
                  <a:pt x="48572" y="18335"/>
                </a:lnTo>
                <a:cubicBezTo>
                  <a:pt x="46281" y="15196"/>
                  <a:pt x="35340" y="6259"/>
                  <a:pt x="23228" y="1852"/>
                </a:cubicBezTo>
                <a:cubicBezTo>
                  <a:pt x="19430" y="472"/>
                  <a:pt x="15708" y="1"/>
                  <a:pt x="123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14820000" dist="19050">
              <a:srgbClr val="000000">
                <a:alpha val="3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9"/>
          <p:cNvSpPr/>
          <p:nvPr/>
        </p:nvSpPr>
        <p:spPr>
          <a:xfrm flipH="1">
            <a:off x="0" y="0"/>
            <a:ext cx="1320978" cy="5143437"/>
          </a:xfrm>
          <a:custGeom>
            <a:rect b="b" l="l" r="r" t="t"/>
            <a:pathLst>
              <a:path extrusionOk="0" h="58352" w="14986">
                <a:moveTo>
                  <a:pt x="737" y="798"/>
                </a:moveTo>
                <a:cubicBezTo>
                  <a:pt x="972" y="941"/>
                  <a:pt x="1197" y="1074"/>
                  <a:pt x="1417" y="1207"/>
                </a:cubicBezTo>
                <a:cubicBezTo>
                  <a:pt x="2051" y="1600"/>
                  <a:pt x="2669" y="2015"/>
                  <a:pt x="3272" y="2449"/>
                </a:cubicBezTo>
                <a:lnTo>
                  <a:pt x="3257" y="7736"/>
                </a:lnTo>
                <a:lnTo>
                  <a:pt x="716" y="7725"/>
                </a:lnTo>
                <a:lnTo>
                  <a:pt x="737" y="798"/>
                </a:lnTo>
                <a:close/>
                <a:moveTo>
                  <a:pt x="3845" y="2868"/>
                </a:moveTo>
                <a:cubicBezTo>
                  <a:pt x="3917" y="2919"/>
                  <a:pt x="3983" y="2971"/>
                  <a:pt x="4044" y="3022"/>
                </a:cubicBezTo>
                <a:cubicBezTo>
                  <a:pt x="5880" y="4418"/>
                  <a:pt x="7567" y="6008"/>
                  <a:pt x="9060" y="7751"/>
                </a:cubicBezTo>
                <a:lnTo>
                  <a:pt x="4198" y="7741"/>
                </a:lnTo>
                <a:lnTo>
                  <a:pt x="3835" y="7736"/>
                </a:lnTo>
                <a:lnTo>
                  <a:pt x="3845" y="2868"/>
                </a:lnTo>
                <a:close/>
                <a:moveTo>
                  <a:pt x="14418" y="517"/>
                </a:moveTo>
                <a:lnTo>
                  <a:pt x="14418" y="14950"/>
                </a:lnTo>
                <a:lnTo>
                  <a:pt x="14413" y="14950"/>
                </a:lnTo>
                <a:cubicBezTo>
                  <a:pt x="13794" y="13651"/>
                  <a:pt x="13099" y="12388"/>
                  <a:pt x="12332" y="11176"/>
                </a:cubicBezTo>
                <a:cubicBezTo>
                  <a:pt x="12117" y="10839"/>
                  <a:pt x="11892" y="10507"/>
                  <a:pt x="11668" y="10180"/>
                </a:cubicBezTo>
                <a:cubicBezTo>
                  <a:pt x="11279" y="9612"/>
                  <a:pt x="10870" y="9055"/>
                  <a:pt x="10451" y="8528"/>
                </a:cubicBezTo>
                <a:cubicBezTo>
                  <a:pt x="10400" y="8462"/>
                  <a:pt x="10343" y="8400"/>
                  <a:pt x="10297" y="8329"/>
                </a:cubicBezTo>
                <a:lnTo>
                  <a:pt x="10302" y="8329"/>
                </a:lnTo>
                <a:lnTo>
                  <a:pt x="9914" y="7853"/>
                </a:lnTo>
                <a:lnTo>
                  <a:pt x="9827" y="7751"/>
                </a:lnTo>
                <a:cubicBezTo>
                  <a:pt x="8227" y="5829"/>
                  <a:pt x="6396" y="4085"/>
                  <a:pt x="4402" y="2562"/>
                </a:cubicBezTo>
                <a:cubicBezTo>
                  <a:pt x="4198" y="2403"/>
                  <a:pt x="3983" y="2245"/>
                  <a:pt x="3738" y="2071"/>
                </a:cubicBezTo>
                <a:cubicBezTo>
                  <a:pt x="3094" y="1606"/>
                  <a:pt x="2414" y="1151"/>
                  <a:pt x="1734" y="726"/>
                </a:cubicBezTo>
                <a:cubicBezTo>
                  <a:pt x="1616" y="660"/>
                  <a:pt x="1503" y="588"/>
                  <a:pt x="1381" y="517"/>
                </a:cubicBezTo>
                <a:close/>
                <a:moveTo>
                  <a:pt x="716" y="8303"/>
                </a:moveTo>
                <a:lnTo>
                  <a:pt x="3257" y="8308"/>
                </a:lnTo>
                <a:lnTo>
                  <a:pt x="3242" y="15440"/>
                </a:lnTo>
                <a:lnTo>
                  <a:pt x="696" y="15435"/>
                </a:lnTo>
                <a:lnTo>
                  <a:pt x="716" y="8303"/>
                </a:lnTo>
                <a:close/>
                <a:moveTo>
                  <a:pt x="3840" y="8303"/>
                </a:moveTo>
                <a:lnTo>
                  <a:pt x="6493" y="8313"/>
                </a:lnTo>
                <a:lnTo>
                  <a:pt x="9556" y="8324"/>
                </a:lnTo>
                <a:cubicBezTo>
                  <a:pt x="9725" y="8533"/>
                  <a:pt x="9868" y="8707"/>
                  <a:pt x="10001" y="8871"/>
                </a:cubicBezTo>
                <a:cubicBezTo>
                  <a:pt x="10400" y="9372"/>
                  <a:pt x="10783" y="9893"/>
                  <a:pt x="11151" y="10425"/>
                </a:cubicBezTo>
                <a:lnTo>
                  <a:pt x="11141" y="15456"/>
                </a:lnTo>
                <a:lnTo>
                  <a:pt x="3820" y="15435"/>
                </a:lnTo>
                <a:lnTo>
                  <a:pt x="3840" y="8303"/>
                </a:lnTo>
                <a:close/>
                <a:moveTo>
                  <a:pt x="11719" y="11289"/>
                </a:moveTo>
                <a:cubicBezTo>
                  <a:pt x="11765" y="11350"/>
                  <a:pt x="11811" y="11422"/>
                  <a:pt x="11846" y="11483"/>
                </a:cubicBezTo>
                <a:cubicBezTo>
                  <a:pt x="12659" y="12756"/>
                  <a:pt x="13391" y="14091"/>
                  <a:pt x="14019" y="15466"/>
                </a:cubicBezTo>
                <a:lnTo>
                  <a:pt x="11708" y="15466"/>
                </a:lnTo>
                <a:lnTo>
                  <a:pt x="11719" y="11289"/>
                </a:lnTo>
                <a:close/>
                <a:moveTo>
                  <a:pt x="691" y="16008"/>
                </a:moveTo>
                <a:lnTo>
                  <a:pt x="3232" y="16018"/>
                </a:lnTo>
                <a:lnTo>
                  <a:pt x="3165" y="42354"/>
                </a:lnTo>
                <a:lnTo>
                  <a:pt x="619" y="42349"/>
                </a:lnTo>
                <a:lnTo>
                  <a:pt x="691" y="16008"/>
                </a:lnTo>
                <a:close/>
                <a:moveTo>
                  <a:pt x="3809" y="16023"/>
                </a:moveTo>
                <a:lnTo>
                  <a:pt x="11126" y="16044"/>
                </a:lnTo>
                <a:lnTo>
                  <a:pt x="11054" y="42379"/>
                </a:lnTo>
                <a:lnTo>
                  <a:pt x="3738" y="42359"/>
                </a:lnTo>
                <a:lnTo>
                  <a:pt x="3809" y="16023"/>
                </a:lnTo>
                <a:close/>
                <a:moveTo>
                  <a:pt x="11698" y="16049"/>
                </a:moveTo>
                <a:lnTo>
                  <a:pt x="14408" y="16054"/>
                </a:lnTo>
                <a:lnTo>
                  <a:pt x="14408" y="16279"/>
                </a:lnTo>
                <a:lnTo>
                  <a:pt x="14403" y="16279"/>
                </a:lnTo>
                <a:lnTo>
                  <a:pt x="14331" y="42159"/>
                </a:lnTo>
                <a:lnTo>
                  <a:pt x="14347" y="42159"/>
                </a:lnTo>
                <a:lnTo>
                  <a:pt x="14347" y="42389"/>
                </a:lnTo>
                <a:lnTo>
                  <a:pt x="11632" y="42384"/>
                </a:lnTo>
                <a:lnTo>
                  <a:pt x="11698" y="16049"/>
                </a:lnTo>
                <a:close/>
                <a:moveTo>
                  <a:pt x="11632" y="42952"/>
                </a:moveTo>
                <a:lnTo>
                  <a:pt x="13943" y="42957"/>
                </a:lnTo>
                <a:cubicBezTo>
                  <a:pt x="13907" y="43049"/>
                  <a:pt x="13866" y="43131"/>
                  <a:pt x="13830" y="43207"/>
                </a:cubicBezTo>
                <a:cubicBezTo>
                  <a:pt x="13222" y="44486"/>
                  <a:pt x="12516" y="45738"/>
                  <a:pt x="11749" y="46935"/>
                </a:cubicBezTo>
                <a:cubicBezTo>
                  <a:pt x="11708" y="47001"/>
                  <a:pt x="11662" y="47062"/>
                  <a:pt x="11616" y="47134"/>
                </a:cubicBezTo>
                <a:lnTo>
                  <a:pt x="11632" y="42952"/>
                </a:lnTo>
                <a:close/>
                <a:moveTo>
                  <a:pt x="619" y="42921"/>
                </a:moveTo>
                <a:lnTo>
                  <a:pt x="3165" y="42926"/>
                </a:lnTo>
                <a:lnTo>
                  <a:pt x="3145" y="50058"/>
                </a:lnTo>
                <a:lnTo>
                  <a:pt x="598" y="50053"/>
                </a:lnTo>
                <a:lnTo>
                  <a:pt x="619" y="42921"/>
                </a:lnTo>
                <a:close/>
                <a:moveTo>
                  <a:pt x="3738" y="42937"/>
                </a:moveTo>
                <a:lnTo>
                  <a:pt x="11054" y="42947"/>
                </a:lnTo>
                <a:lnTo>
                  <a:pt x="11044" y="47978"/>
                </a:lnTo>
                <a:cubicBezTo>
                  <a:pt x="10538" y="48699"/>
                  <a:pt x="9996" y="49404"/>
                  <a:pt x="9438" y="50079"/>
                </a:cubicBezTo>
                <a:lnTo>
                  <a:pt x="3717" y="50069"/>
                </a:lnTo>
                <a:lnTo>
                  <a:pt x="3738" y="42937"/>
                </a:lnTo>
                <a:close/>
                <a:moveTo>
                  <a:pt x="3712" y="50641"/>
                </a:moveTo>
                <a:lnTo>
                  <a:pt x="8948" y="50657"/>
                </a:lnTo>
                <a:cubicBezTo>
                  <a:pt x="8896" y="50713"/>
                  <a:pt x="8845" y="50774"/>
                  <a:pt x="8789" y="50841"/>
                </a:cubicBezTo>
                <a:cubicBezTo>
                  <a:pt x="7317" y="52507"/>
                  <a:pt x="5675" y="54031"/>
                  <a:pt x="3896" y="55360"/>
                </a:cubicBezTo>
                <a:cubicBezTo>
                  <a:pt x="3835" y="55411"/>
                  <a:pt x="3763" y="55452"/>
                  <a:pt x="3697" y="55504"/>
                </a:cubicBezTo>
                <a:lnTo>
                  <a:pt x="3712" y="50641"/>
                </a:lnTo>
                <a:close/>
                <a:moveTo>
                  <a:pt x="598" y="50626"/>
                </a:moveTo>
                <a:lnTo>
                  <a:pt x="3145" y="50636"/>
                </a:lnTo>
                <a:lnTo>
                  <a:pt x="3129" y="55918"/>
                </a:lnTo>
                <a:cubicBezTo>
                  <a:pt x="2373" y="56460"/>
                  <a:pt x="1590" y="56961"/>
                  <a:pt x="813" y="57421"/>
                </a:cubicBezTo>
                <a:cubicBezTo>
                  <a:pt x="726" y="57467"/>
                  <a:pt x="650" y="57513"/>
                  <a:pt x="583" y="57559"/>
                </a:cubicBezTo>
                <a:lnTo>
                  <a:pt x="598" y="50626"/>
                </a:lnTo>
                <a:close/>
                <a:moveTo>
                  <a:pt x="14347" y="43453"/>
                </a:moveTo>
                <a:lnTo>
                  <a:pt x="14347" y="57840"/>
                </a:lnTo>
                <a:lnTo>
                  <a:pt x="1232" y="57840"/>
                </a:lnTo>
                <a:cubicBezTo>
                  <a:pt x="2025" y="57365"/>
                  <a:pt x="2817" y="56848"/>
                  <a:pt x="3579" y="56306"/>
                </a:cubicBezTo>
                <a:cubicBezTo>
                  <a:pt x="3809" y="56143"/>
                  <a:pt x="4034" y="55979"/>
                  <a:pt x="4244" y="55810"/>
                </a:cubicBezTo>
                <a:cubicBezTo>
                  <a:pt x="6044" y="54455"/>
                  <a:pt x="7721" y="52911"/>
                  <a:pt x="9213" y="51209"/>
                </a:cubicBezTo>
                <a:cubicBezTo>
                  <a:pt x="9387" y="51020"/>
                  <a:pt x="9546" y="50836"/>
                  <a:pt x="9699" y="50646"/>
                </a:cubicBezTo>
                <a:lnTo>
                  <a:pt x="9791" y="50544"/>
                </a:lnTo>
                <a:lnTo>
                  <a:pt x="10180" y="50079"/>
                </a:lnTo>
                <a:lnTo>
                  <a:pt x="10175" y="50079"/>
                </a:lnTo>
                <a:cubicBezTo>
                  <a:pt x="10655" y="49486"/>
                  <a:pt x="11120" y="48867"/>
                  <a:pt x="11560" y="48233"/>
                </a:cubicBezTo>
                <a:cubicBezTo>
                  <a:pt x="11785" y="47911"/>
                  <a:pt x="12005" y="47574"/>
                  <a:pt x="12230" y="47241"/>
                </a:cubicBezTo>
                <a:cubicBezTo>
                  <a:pt x="13017" y="46030"/>
                  <a:pt x="13728" y="44757"/>
                  <a:pt x="14347" y="43453"/>
                </a:cubicBezTo>
                <a:close/>
                <a:moveTo>
                  <a:pt x="159" y="0"/>
                </a:moveTo>
                <a:lnTo>
                  <a:pt x="159" y="511"/>
                </a:lnTo>
                <a:lnTo>
                  <a:pt x="0" y="58050"/>
                </a:lnTo>
                <a:lnTo>
                  <a:pt x="0" y="58336"/>
                </a:lnTo>
                <a:lnTo>
                  <a:pt x="97" y="58336"/>
                </a:lnTo>
                <a:lnTo>
                  <a:pt x="97" y="58351"/>
                </a:lnTo>
                <a:lnTo>
                  <a:pt x="14924" y="58351"/>
                </a:lnTo>
                <a:lnTo>
                  <a:pt x="14924" y="57840"/>
                </a:lnTo>
                <a:lnTo>
                  <a:pt x="14924" y="40902"/>
                </a:lnTo>
                <a:lnTo>
                  <a:pt x="14909" y="40902"/>
                </a:lnTo>
                <a:lnTo>
                  <a:pt x="14975" y="17450"/>
                </a:lnTo>
                <a:lnTo>
                  <a:pt x="14986" y="17450"/>
                </a:lnTo>
                <a:lnTo>
                  <a:pt x="14986" y="511"/>
                </a:lnTo>
                <a:lnTo>
                  <a:pt x="1498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rotWithShape="0" algn="bl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9"/>
          <p:cNvSpPr/>
          <p:nvPr/>
        </p:nvSpPr>
        <p:spPr>
          <a:xfrm flipH="1">
            <a:off x="50422" y="0"/>
            <a:ext cx="1321507" cy="5143437"/>
          </a:xfrm>
          <a:custGeom>
            <a:rect b="b" l="l" r="r" t="t"/>
            <a:pathLst>
              <a:path extrusionOk="0" h="58352" w="14992">
                <a:moveTo>
                  <a:pt x="737" y="798"/>
                </a:moveTo>
                <a:cubicBezTo>
                  <a:pt x="972" y="941"/>
                  <a:pt x="1197" y="1074"/>
                  <a:pt x="1422" y="1207"/>
                </a:cubicBezTo>
                <a:cubicBezTo>
                  <a:pt x="2051" y="1600"/>
                  <a:pt x="2675" y="2015"/>
                  <a:pt x="3273" y="2449"/>
                </a:cubicBezTo>
                <a:lnTo>
                  <a:pt x="3262" y="7736"/>
                </a:lnTo>
                <a:lnTo>
                  <a:pt x="716" y="7725"/>
                </a:lnTo>
                <a:lnTo>
                  <a:pt x="737" y="798"/>
                </a:lnTo>
                <a:close/>
                <a:moveTo>
                  <a:pt x="3850" y="2868"/>
                </a:moveTo>
                <a:cubicBezTo>
                  <a:pt x="3922" y="2919"/>
                  <a:pt x="3983" y="2971"/>
                  <a:pt x="4050" y="3022"/>
                </a:cubicBezTo>
                <a:cubicBezTo>
                  <a:pt x="5880" y="4418"/>
                  <a:pt x="7567" y="6008"/>
                  <a:pt x="9065" y="7751"/>
                </a:cubicBezTo>
                <a:lnTo>
                  <a:pt x="4203" y="7741"/>
                </a:lnTo>
                <a:lnTo>
                  <a:pt x="3835" y="7736"/>
                </a:lnTo>
                <a:lnTo>
                  <a:pt x="3850" y="2868"/>
                </a:lnTo>
                <a:close/>
                <a:moveTo>
                  <a:pt x="14418" y="517"/>
                </a:moveTo>
                <a:lnTo>
                  <a:pt x="14418" y="14950"/>
                </a:lnTo>
                <a:lnTo>
                  <a:pt x="14413" y="14950"/>
                </a:lnTo>
                <a:cubicBezTo>
                  <a:pt x="13800" y="13651"/>
                  <a:pt x="13104" y="12388"/>
                  <a:pt x="12338" y="11176"/>
                </a:cubicBezTo>
                <a:cubicBezTo>
                  <a:pt x="12118" y="10839"/>
                  <a:pt x="11898" y="10507"/>
                  <a:pt x="11673" y="10180"/>
                </a:cubicBezTo>
                <a:cubicBezTo>
                  <a:pt x="11284" y="9612"/>
                  <a:pt x="10875" y="9055"/>
                  <a:pt x="10451" y="8528"/>
                </a:cubicBezTo>
                <a:cubicBezTo>
                  <a:pt x="10400" y="8462"/>
                  <a:pt x="10349" y="8400"/>
                  <a:pt x="10298" y="8329"/>
                </a:cubicBezTo>
                <a:lnTo>
                  <a:pt x="10303" y="8329"/>
                </a:lnTo>
                <a:lnTo>
                  <a:pt x="9914" y="7853"/>
                </a:lnTo>
                <a:lnTo>
                  <a:pt x="9832" y="7751"/>
                </a:lnTo>
                <a:cubicBezTo>
                  <a:pt x="8227" y="5829"/>
                  <a:pt x="6402" y="4085"/>
                  <a:pt x="4408" y="2562"/>
                </a:cubicBezTo>
                <a:cubicBezTo>
                  <a:pt x="4203" y="2403"/>
                  <a:pt x="3983" y="2245"/>
                  <a:pt x="3743" y="2071"/>
                </a:cubicBezTo>
                <a:cubicBezTo>
                  <a:pt x="3094" y="1606"/>
                  <a:pt x="2419" y="1151"/>
                  <a:pt x="1734" y="726"/>
                </a:cubicBezTo>
                <a:cubicBezTo>
                  <a:pt x="1621" y="660"/>
                  <a:pt x="1504" y="588"/>
                  <a:pt x="1381" y="517"/>
                </a:cubicBezTo>
                <a:close/>
                <a:moveTo>
                  <a:pt x="716" y="8303"/>
                </a:moveTo>
                <a:lnTo>
                  <a:pt x="3262" y="8308"/>
                </a:lnTo>
                <a:lnTo>
                  <a:pt x="3242" y="15440"/>
                </a:lnTo>
                <a:lnTo>
                  <a:pt x="696" y="15435"/>
                </a:lnTo>
                <a:lnTo>
                  <a:pt x="716" y="8303"/>
                </a:lnTo>
                <a:close/>
                <a:moveTo>
                  <a:pt x="3845" y="8303"/>
                </a:moveTo>
                <a:lnTo>
                  <a:pt x="6494" y="8313"/>
                </a:lnTo>
                <a:lnTo>
                  <a:pt x="9556" y="8324"/>
                </a:lnTo>
                <a:cubicBezTo>
                  <a:pt x="9730" y="8533"/>
                  <a:pt x="9868" y="8707"/>
                  <a:pt x="10006" y="8871"/>
                </a:cubicBezTo>
                <a:cubicBezTo>
                  <a:pt x="10400" y="9372"/>
                  <a:pt x="10783" y="9893"/>
                  <a:pt x="11157" y="10425"/>
                </a:cubicBezTo>
                <a:lnTo>
                  <a:pt x="11141" y="15456"/>
                </a:lnTo>
                <a:lnTo>
                  <a:pt x="3825" y="15435"/>
                </a:lnTo>
                <a:lnTo>
                  <a:pt x="3845" y="8303"/>
                </a:lnTo>
                <a:close/>
                <a:moveTo>
                  <a:pt x="11724" y="11289"/>
                </a:moveTo>
                <a:cubicBezTo>
                  <a:pt x="11765" y="11350"/>
                  <a:pt x="11811" y="11422"/>
                  <a:pt x="11852" y="11483"/>
                </a:cubicBezTo>
                <a:cubicBezTo>
                  <a:pt x="12660" y="12756"/>
                  <a:pt x="13391" y="14091"/>
                  <a:pt x="14025" y="15466"/>
                </a:cubicBezTo>
                <a:lnTo>
                  <a:pt x="11709" y="15466"/>
                </a:lnTo>
                <a:lnTo>
                  <a:pt x="11724" y="11289"/>
                </a:lnTo>
                <a:close/>
                <a:moveTo>
                  <a:pt x="691" y="16008"/>
                </a:moveTo>
                <a:lnTo>
                  <a:pt x="3237" y="16018"/>
                </a:lnTo>
                <a:lnTo>
                  <a:pt x="3165" y="42354"/>
                </a:lnTo>
                <a:lnTo>
                  <a:pt x="624" y="42349"/>
                </a:lnTo>
                <a:lnTo>
                  <a:pt x="691" y="16008"/>
                </a:lnTo>
                <a:close/>
                <a:moveTo>
                  <a:pt x="3810" y="16023"/>
                </a:moveTo>
                <a:lnTo>
                  <a:pt x="11131" y="16044"/>
                </a:lnTo>
                <a:lnTo>
                  <a:pt x="11059" y="42379"/>
                </a:lnTo>
                <a:lnTo>
                  <a:pt x="3743" y="42359"/>
                </a:lnTo>
                <a:lnTo>
                  <a:pt x="3810" y="16023"/>
                </a:lnTo>
                <a:close/>
                <a:moveTo>
                  <a:pt x="11704" y="16049"/>
                </a:moveTo>
                <a:lnTo>
                  <a:pt x="14413" y="16054"/>
                </a:lnTo>
                <a:lnTo>
                  <a:pt x="14413" y="16279"/>
                </a:lnTo>
                <a:lnTo>
                  <a:pt x="14408" y="16279"/>
                </a:lnTo>
                <a:lnTo>
                  <a:pt x="14337" y="42159"/>
                </a:lnTo>
                <a:lnTo>
                  <a:pt x="14347" y="42159"/>
                </a:lnTo>
                <a:lnTo>
                  <a:pt x="14347" y="42389"/>
                </a:lnTo>
                <a:lnTo>
                  <a:pt x="11632" y="42384"/>
                </a:lnTo>
                <a:lnTo>
                  <a:pt x="11704" y="16049"/>
                </a:lnTo>
                <a:close/>
                <a:moveTo>
                  <a:pt x="11632" y="42952"/>
                </a:moveTo>
                <a:lnTo>
                  <a:pt x="13948" y="42957"/>
                </a:lnTo>
                <a:cubicBezTo>
                  <a:pt x="13907" y="43049"/>
                  <a:pt x="13871" y="43131"/>
                  <a:pt x="13830" y="43207"/>
                </a:cubicBezTo>
                <a:cubicBezTo>
                  <a:pt x="13222" y="44486"/>
                  <a:pt x="12522" y="45738"/>
                  <a:pt x="11755" y="46935"/>
                </a:cubicBezTo>
                <a:cubicBezTo>
                  <a:pt x="11709" y="47001"/>
                  <a:pt x="11668" y="47062"/>
                  <a:pt x="11622" y="47134"/>
                </a:cubicBezTo>
                <a:lnTo>
                  <a:pt x="11632" y="42952"/>
                </a:lnTo>
                <a:close/>
                <a:moveTo>
                  <a:pt x="624" y="42921"/>
                </a:moveTo>
                <a:lnTo>
                  <a:pt x="3165" y="42926"/>
                </a:lnTo>
                <a:lnTo>
                  <a:pt x="3145" y="50058"/>
                </a:lnTo>
                <a:lnTo>
                  <a:pt x="604" y="50053"/>
                </a:lnTo>
                <a:lnTo>
                  <a:pt x="624" y="42921"/>
                </a:lnTo>
                <a:close/>
                <a:moveTo>
                  <a:pt x="3743" y="42937"/>
                </a:moveTo>
                <a:lnTo>
                  <a:pt x="11059" y="42947"/>
                </a:lnTo>
                <a:lnTo>
                  <a:pt x="11044" y="47978"/>
                </a:lnTo>
                <a:cubicBezTo>
                  <a:pt x="10543" y="48699"/>
                  <a:pt x="9996" y="49404"/>
                  <a:pt x="9444" y="50079"/>
                </a:cubicBezTo>
                <a:lnTo>
                  <a:pt x="3723" y="50069"/>
                </a:lnTo>
                <a:lnTo>
                  <a:pt x="3743" y="42937"/>
                </a:lnTo>
                <a:close/>
                <a:moveTo>
                  <a:pt x="3712" y="50641"/>
                </a:moveTo>
                <a:lnTo>
                  <a:pt x="8948" y="50657"/>
                </a:lnTo>
                <a:cubicBezTo>
                  <a:pt x="8897" y="50713"/>
                  <a:pt x="8846" y="50774"/>
                  <a:pt x="8789" y="50841"/>
                </a:cubicBezTo>
                <a:cubicBezTo>
                  <a:pt x="7322" y="52507"/>
                  <a:pt x="5676" y="54031"/>
                  <a:pt x="3902" y="55360"/>
                </a:cubicBezTo>
                <a:cubicBezTo>
                  <a:pt x="3835" y="55411"/>
                  <a:pt x="3764" y="55452"/>
                  <a:pt x="3702" y="55504"/>
                </a:cubicBezTo>
                <a:lnTo>
                  <a:pt x="3712" y="50641"/>
                </a:lnTo>
                <a:close/>
                <a:moveTo>
                  <a:pt x="604" y="50626"/>
                </a:moveTo>
                <a:lnTo>
                  <a:pt x="3145" y="50636"/>
                </a:lnTo>
                <a:lnTo>
                  <a:pt x="3135" y="55918"/>
                </a:lnTo>
                <a:cubicBezTo>
                  <a:pt x="2373" y="56460"/>
                  <a:pt x="1596" y="56961"/>
                  <a:pt x="813" y="57421"/>
                </a:cubicBezTo>
                <a:cubicBezTo>
                  <a:pt x="732" y="57467"/>
                  <a:pt x="655" y="57513"/>
                  <a:pt x="583" y="57559"/>
                </a:cubicBezTo>
                <a:lnTo>
                  <a:pt x="604" y="50626"/>
                </a:lnTo>
                <a:close/>
                <a:moveTo>
                  <a:pt x="14352" y="43453"/>
                </a:moveTo>
                <a:lnTo>
                  <a:pt x="14352" y="57840"/>
                </a:lnTo>
                <a:lnTo>
                  <a:pt x="1238" y="57840"/>
                </a:lnTo>
                <a:cubicBezTo>
                  <a:pt x="2030" y="57365"/>
                  <a:pt x="2823" y="56848"/>
                  <a:pt x="3579" y="56306"/>
                </a:cubicBezTo>
                <a:cubicBezTo>
                  <a:pt x="3810" y="56143"/>
                  <a:pt x="4035" y="55979"/>
                  <a:pt x="4244" y="55810"/>
                </a:cubicBezTo>
                <a:cubicBezTo>
                  <a:pt x="6049" y="54455"/>
                  <a:pt x="7721" y="52911"/>
                  <a:pt x="9219" y="51209"/>
                </a:cubicBezTo>
                <a:cubicBezTo>
                  <a:pt x="9388" y="51020"/>
                  <a:pt x="9551" y="50836"/>
                  <a:pt x="9705" y="50646"/>
                </a:cubicBezTo>
                <a:lnTo>
                  <a:pt x="9791" y="50544"/>
                </a:lnTo>
                <a:lnTo>
                  <a:pt x="10185" y="50079"/>
                </a:lnTo>
                <a:lnTo>
                  <a:pt x="10175" y="50079"/>
                </a:lnTo>
                <a:cubicBezTo>
                  <a:pt x="10655" y="49486"/>
                  <a:pt x="11121" y="48867"/>
                  <a:pt x="11560" y="48233"/>
                </a:cubicBezTo>
                <a:cubicBezTo>
                  <a:pt x="11785" y="47911"/>
                  <a:pt x="12010" y="47574"/>
                  <a:pt x="12235" y="47241"/>
                </a:cubicBezTo>
                <a:cubicBezTo>
                  <a:pt x="13023" y="46030"/>
                  <a:pt x="13728" y="44757"/>
                  <a:pt x="14352" y="43453"/>
                </a:cubicBezTo>
                <a:close/>
                <a:moveTo>
                  <a:pt x="164" y="0"/>
                </a:moveTo>
                <a:lnTo>
                  <a:pt x="164" y="511"/>
                </a:lnTo>
                <a:lnTo>
                  <a:pt x="1" y="58050"/>
                </a:lnTo>
                <a:lnTo>
                  <a:pt x="1" y="58336"/>
                </a:lnTo>
                <a:lnTo>
                  <a:pt x="98" y="58336"/>
                </a:lnTo>
                <a:lnTo>
                  <a:pt x="98" y="58351"/>
                </a:lnTo>
                <a:lnTo>
                  <a:pt x="14925" y="58351"/>
                </a:lnTo>
                <a:lnTo>
                  <a:pt x="14925" y="57840"/>
                </a:lnTo>
                <a:lnTo>
                  <a:pt x="14925" y="40902"/>
                </a:lnTo>
                <a:lnTo>
                  <a:pt x="14914" y="40902"/>
                </a:lnTo>
                <a:lnTo>
                  <a:pt x="14976" y="17450"/>
                </a:lnTo>
                <a:lnTo>
                  <a:pt x="14991" y="17450"/>
                </a:lnTo>
                <a:lnTo>
                  <a:pt x="14991" y="511"/>
                </a:lnTo>
                <a:lnTo>
                  <a:pt x="1499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grpSp>
        <p:nvGrpSpPr>
          <p:cNvPr id="528" name="Google Shape;528;p9"/>
          <p:cNvGrpSpPr/>
          <p:nvPr/>
        </p:nvGrpSpPr>
        <p:grpSpPr>
          <a:xfrm rot="4124444">
            <a:off x="2605548" y="3318993"/>
            <a:ext cx="382260" cy="353515"/>
            <a:chOff x="314888" y="1788230"/>
            <a:chExt cx="470479" cy="435151"/>
          </a:xfrm>
        </p:grpSpPr>
        <p:sp>
          <p:nvSpPr>
            <p:cNvPr id="529" name="Google Shape;529;p9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9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9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9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" name="Google Shape;533;p9"/>
          <p:cNvGrpSpPr/>
          <p:nvPr/>
        </p:nvGrpSpPr>
        <p:grpSpPr>
          <a:xfrm>
            <a:off x="2972118" y="333722"/>
            <a:ext cx="539969" cy="499423"/>
            <a:chOff x="314888" y="1788230"/>
            <a:chExt cx="470479" cy="435151"/>
          </a:xfrm>
        </p:grpSpPr>
        <p:sp>
          <p:nvSpPr>
            <p:cNvPr id="534" name="Google Shape;534;p9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9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9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9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8" name="Google Shape;538;p9"/>
          <p:cNvSpPr/>
          <p:nvPr/>
        </p:nvSpPr>
        <p:spPr>
          <a:xfrm rot="8910369">
            <a:off x="7515620" y="361972"/>
            <a:ext cx="123260" cy="155271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9"/>
          <p:cNvSpPr/>
          <p:nvPr/>
        </p:nvSpPr>
        <p:spPr>
          <a:xfrm rot="-7746769">
            <a:off x="8487008" y="3808806"/>
            <a:ext cx="100197" cy="12623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9"/>
          <p:cNvSpPr/>
          <p:nvPr/>
        </p:nvSpPr>
        <p:spPr>
          <a:xfrm rot="8910369">
            <a:off x="8814200" y="2144147"/>
            <a:ext cx="123260" cy="162644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9"/>
          <p:cNvSpPr/>
          <p:nvPr/>
        </p:nvSpPr>
        <p:spPr>
          <a:xfrm rot="-7811986">
            <a:off x="7057029" y="4737495"/>
            <a:ext cx="123258" cy="155273"/>
          </a:xfrm>
          <a:custGeom>
            <a:rect b="b" l="l" r="r" t="t"/>
            <a:pathLst>
              <a:path extrusionOk="0" h="13248" w="10513">
                <a:moveTo>
                  <a:pt x="2582" y="0"/>
                </a:moveTo>
                <a:cubicBezTo>
                  <a:pt x="1289" y="3068"/>
                  <a:pt x="0" y="6560"/>
                  <a:pt x="1330" y="9612"/>
                </a:cubicBezTo>
                <a:cubicBezTo>
                  <a:pt x="2173" y="11540"/>
                  <a:pt x="4065" y="12966"/>
                  <a:pt x="6156" y="13247"/>
                </a:cubicBezTo>
                <a:lnTo>
                  <a:pt x="8252" y="12378"/>
                </a:lnTo>
                <a:cubicBezTo>
                  <a:pt x="9622" y="11391"/>
                  <a:pt x="10134" y="9597"/>
                  <a:pt x="10338" y="7915"/>
                </a:cubicBezTo>
                <a:cubicBezTo>
                  <a:pt x="10507" y="6570"/>
                  <a:pt x="10512" y="5118"/>
                  <a:pt x="9817" y="3947"/>
                </a:cubicBezTo>
                <a:cubicBezTo>
                  <a:pt x="9213" y="2940"/>
                  <a:pt x="8176" y="2280"/>
                  <a:pt x="7127" y="1738"/>
                </a:cubicBezTo>
                <a:cubicBezTo>
                  <a:pt x="5681" y="997"/>
                  <a:pt x="4152" y="409"/>
                  <a:pt x="25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rotWithShape="0" algn="bl">
              <a:srgbClr val="000000">
                <a:alpha val="2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2" name="Google Shape;542;p9"/>
          <p:cNvGrpSpPr/>
          <p:nvPr/>
        </p:nvGrpSpPr>
        <p:grpSpPr>
          <a:xfrm>
            <a:off x="8355893" y="4282497"/>
            <a:ext cx="539969" cy="499423"/>
            <a:chOff x="314888" y="1788230"/>
            <a:chExt cx="470479" cy="435151"/>
          </a:xfrm>
        </p:grpSpPr>
        <p:sp>
          <p:nvSpPr>
            <p:cNvPr id="543" name="Google Shape;543;p9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9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9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9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" name="Google Shape;547;p9"/>
          <p:cNvGrpSpPr/>
          <p:nvPr/>
        </p:nvGrpSpPr>
        <p:grpSpPr>
          <a:xfrm rot="4124444">
            <a:off x="8434748" y="414181"/>
            <a:ext cx="382260" cy="353515"/>
            <a:chOff x="314888" y="1788230"/>
            <a:chExt cx="470479" cy="435151"/>
          </a:xfrm>
        </p:grpSpPr>
        <p:sp>
          <p:nvSpPr>
            <p:cNvPr id="548" name="Google Shape;548;p9"/>
            <p:cNvSpPr/>
            <p:nvPr/>
          </p:nvSpPr>
          <p:spPr>
            <a:xfrm rot="-1111104">
              <a:off x="337754" y="1804789"/>
              <a:ext cx="131243" cy="165355"/>
            </a:xfrm>
            <a:custGeom>
              <a:rect b="b" l="l" r="r" t="t"/>
              <a:pathLst>
                <a:path extrusionOk="0" h="13248" w="10513">
                  <a:moveTo>
                    <a:pt x="2582" y="0"/>
                  </a:moveTo>
                  <a:cubicBezTo>
                    <a:pt x="1289" y="3068"/>
                    <a:pt x="0" y="6560"/>
                    <a:pt x="1330" y="9612"/>
                  </a:cubicBezTo>
                  <a:cubicBezTo>
                    <a:pt x="2173" y="11540"/>
                    <a:pt x="4065" y="12966"/>
                    <a:pt x="6156" y="13247"/>
                  </a:cubicBezTo>
                  <a:lnTo>
                    <a:pt x="8252" y="12378"/>
                  </a:lnTo>
                  <a:cubicBezTo>
                    <a:pt x="9622" y="11391"/>
                    <a:pt x="10134" y="9597"/>
                    <a:pt x="10338" y="7915"/>
                  </a:cubicBezTo>
                  <a:cubicBezTo>
                    <a:pt x="10507" y="6570"/>
                    <a:pt x="10512" y="5118"/>
                    <a:pt x="9817" y="3947"/>
                  </a:cubicBezTo>
                  <a:cubicBezTo>
                    <a:pt x="9213" y="2940"/>
                    <a:pt x="8176" y="2280"/>
                    <a:pt x="7127" y="1738"/>
                  </a:cubicBezTo>
                  <a:cubicBezTo>
                    <a:pt x="5681" y="997"/>
                    <a:pt x="4152" y="409"/>
                    <a:pt x="2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9"/>
            <p:cNvSpPr/>
            <p:nvPr/>
          </p:nvSpPr>
          <p:spPr>
            <a:xfrm>
              <a:off x="347023" y="1802511"/>
              <a:ext cx="438344" cy="420869"/>
            </a:xfrm>
            <a:custGeom>
              <a:rect b="b" l="l" r="r" t="t"/>
              <a:pathLst>
                <a:path extrusionOk="0" h="17678" w="18412">
                  <a:moveTo>
                    <a:pt x="9740" y="8161"/>
                  </a:moveTo>
                  <a:lnTo>
                    <a:pt x="9720" y="8243"/>
                  </a:lnTo>
                  <a:cubicBezTo>
                    <a:pt x="9909" y="8642"/>
                    <a:pt x="10160" y="9010"/>
                    <a:pt x="10456" y="9337"/>
                  </a:cubicBezTo>
                  <a:cubicBezTo>
                    <a:pt x="10139" y="9283"/>
                    <a:pt x="9820" y="9252"/>
                    <a:pt x="9501" y="9252"/>
                  </a:cubicBezTo>
                  <a:cubicBezTo>
                    <a:pt x="9311" y="9252"/>
                    <a:pt x="9122" y="9263"/>
                    <a:pt x="8932" y="9286"/>
                  </a:cubicBezTo>
                  <a:lnTo>
                    <a:pt x="8595" y="9225"/>
                  </a:lnTo>
                  <a:cubicBezTo>
                    <a:pt x="8590" y="9230"/>
                    <a:pt x="8580" y="9230"/>
                    <a:pt x="8575" y="9235"/>
                  </a:cubicBezTo>
                  <a:cubicBezTo>
                    <a:pt x="8447" y="8892"/>
                    <a:pt x="8283" y="8565"/>
                    <a:pt x="8084" y="8263"/>
                  </a:cubicBezTo>
                  <a:lnTo>
                    <a:pt x="8084" y="8263"/>
                  </a:lnTo>
                  <a:cubicBezTo>
                    <a:pt x="8299" y="8299"/>
                    <a:pt x="8517" y="8320"/>
                    <a:pt x="8736" y="8320"/>
                  </a:cubicBezTo>
                  <a:cubicBezTo>
                    <a:pt x="8798" y="8320"/>
                    <a:pt x="8860" y="8318"/>
                    <a:pt x="8922" y="8315"/>
                  </a:cubicBezTo>
                  <a:lnTo>
                    <a:pt x="9255" y="8412"/>
                  </a:lnTo>
                  <a:cubicBezTo>
                    <a:pt x="9418" y="8335"/>
                    <a:pt x="9577" y="8253"/>
                    <a:pt x="9740" y="8161"/>
                  </a:cubicBezTo>
                  <a:close/>
                  <a:moveTo>
                    <a:pt x="10023" y="1"/>
                  </a:moveTo>
                  <a:cubicBezTo>
                    <a:pt x="9613" y="1"/>
                    <a:pt x="9206" y="116"/>
                    <a:pt x="8876" y="359"/>
                  </a:cubicBezTo>
                  <a:cubicBezTo>
                    <a:pt x="8258" y="814"/>
                    <a:pt x="7864" y="1632"/>
                    <a:pt x="7112" y="1806"/>
                  </a:cubicBezTo>
                  <a:cubicBezTo>
                    <a:pt x="7013" y="1829"/>
                    <a:pt x="6913" y="1840"/>
                    <a:pt x="6813" y="1840"/>
                  </a:cubicBezTo>
                  <a:cubicBezTo>
                    <a:pt x="6071" y="1840"/>
                    <a:pt x="5325" y="1276"/>
                    <a:pt x="4607" y="1276"/>
                  </a:cubicBezTo>
                  <a:cubicBezTo>
                    <a:pt x="4464" y="1276"/>
                    <a:pt x="4323" y="1298"/>
                    <a:pt x="4183" y="1351"/>
                  </a:cubicBezTo>
                  <a:cubicBezTo>
                    <a:pt x="3764" y="1510"/>
                    <a:pt x="3482" y="1934"/>
                    <a:pt x="3385" y="2374"/>
                  </a:cubicBezTo>
                  <a:cubicBezTo>
                    <a:pt x="3288" y="2813"/>
                    <a:pt x="3360" y="3274"/>
                    <a:pt x="3467" y="3708"/>
                  </a:cubicBezTo>
                  <a:cubicBezTo>
                    <a:pt x="3666" y="4506"/>
                    <a:pt x="4004" y="5273"/>
                    <a:pt x="4474" y="5947"/>
                  </a:cubicBezTo>
                  <a:cubicBezTo>
                    <a:pt x="4050" y="5864"/>
                    <a:pt x="3623" y="5825"/>
                    <a:pt x="3196" y="5825"/>
                  </a:cubicBezTo>
                  <a:cubicBezTo>
                    <a:pt x="2995" y="5825"/>
                    <a:pt x="2794" y="5834"/>
                    <a:pt x="2593" y="5850"/>
                  </a:cubicBezTo>
                  <a:cubicBezTo>
                    <a:pt x="2133" y="5886"/>
                    <a:pt x="1667" y="5978"/>
                    <a:pt x="1263" y="6208"/>
                  </a:cubicBezTo>
                  <a:cubicBezTo>
                    <a:pt x="343" y="6745"/>
                    <a:pt x="1" y="8074"/>
                    <a:pt x="548" y="8989"/>
                  </a:cubicBezTo>
                  <a:cubicBezTo>
                    <a:pt x="946" y="9644"/>
                    <a:pt x="1724" y="10104"/>
                    <a:pt x="1831" y="10871"/>
                  </a:cubicBezTo>
                  <a:cubicBezTo>
                    <a:pt x="1974" y="11868"/>
                    <a:pt x="849" y="12778"/>
                    <a:pt x="1125" y="13749"/>
                  </a:cubicBezTo>
                  <a:cubicBezTo>
                    <a:pt x="1243" y="14184"/>
                    <a:pt x="1642" y="14501"/>
                    <a:pt x="2071" y="14629"/>
                  </a:cubicBezTo>
                  <a:cubicBezTo>
                    <a:pt x="2291" y="14700"/>
                    <a:pt x="2524" y="14728"/>
                    <a:pt x="2758" y="14728"/>
                  </a:cubicBezTo>
                  <a:cubicBezTo>
                    <a:pt x="2975" y="14728"/>
                    <a:pt x="3194" y="14704"/>
                    <a:pt x="3406" y="14670"/>
                  </a:cubicBezTo>
                  <a:cubicBezTo>
                    <a:pt x="4336" y="14521"/>
                    <a:pt x="5246" y="14189"/>
                    <a:pt x="6034" y="13678"/>
                  </a:cubicBezTo>
                  <a:lnTo>
                    <a:pt x="6034" y="13678"/>
                  </a:lnTo>
                  <a:cubicBezTo>
                    <a:pt x="6008" y="14383"/>
                    <a:pt x="6095" y="15089"/>
                    <a:pt x="6279" y="15769"/>
                  </a:cubicBezTo>
                  <a:cubicBezTo>
                    <a:pt x="6402" y="16214"/>
                    <a:pt x="6576" y="16659"/>
                    <a:pt x="6877" y="17006"/>
                  </a:cubicBezTo>
                  <a:cubicBezTo>
                    <a:pt x="7258" y="17449"/>
                    <a:pt x="7843" y="17678"/>
                    <a:pt x="8425" y="17678"/>
                  </a:cubicBezTo>
                  <a:cubicBezTo>
                    <a:pt x="8904" y="17678"/>
                    <a:pt x="9382" y="17522"/>
                    <a:pt x="9740" y="17200"/>
                  </a:cubicBezTo>
                  <a:cubicBezTo>
                    <a:pt x="10313" y="16689"/>
                    <a:pt x="10620" y="15840"/>
                    <a:pt x="11351" y="15590"/>
                  </a:cubicBezTo>
                  <a:cubicBezTo>
                    <a:pt x="11495" y="15541"/>
                    <a:pt x="11643" y="15521"/>
                    <a:pt x="11793" y="15521"/>
                  </a:cubicBezTo>
                  <a:cubicBezTo>
                    <a:pt x="12432" y="15521"/>
                    <a:pt x="13111" y="15880"/>
                    <a:pt x="13737" y="15880"/>
                  </a:cubicBezTo>
                  <a:cubicBezTo>
                    <a:pt x="13933" y="15880"/>
                    <a:pt x="14123" y="15845"/>
                    <a:pt x="14306" y="15754"/>
                  </a:cubicBezTo>
                  <a:cubicBezTo>
                    <a:pt x="14710" y="15559"/>
                    <a:pt x="14955" y="15109"/>
                    <a:pt x="15006" y="14665"/>
                  </a:cubicBezTo>
                  <a:cubicBezTo>
                    <a:pt x="15058" y="14215"/>
                    <a:pt x="14945" y="13770"/>
                    <a:pt x="14792" y="13340"/>
                  </a:cubicBezTo>
                  <a:cubicBezTo>
                    <a:pt x="14485" y="12476"/>
                    <a:pt x="14015" y="11663"/>
                    <a:pt x="13386" y="10999"/>
                  </a:cubicBezTo>
                  <a:lnTo>
                    <a:pt x="13386" y="10999"/>
                  </a:lnTo>
                  <a:cubicBezTo>
                    <a:pt x="13812" y="11085"/>
                    <a:pt x="14249" y="11127"/>
                    <a:pt x="14686" y="11127"/>
                  </a:cubicBezTo>
                  <a:cubicBezTo>
                    <a:pt x="15155" y="11127"/>
                    <a:pt x="15625" y="11079"/>
                    <a:pt x="16085" y="10983"/>
                  </a:cubicBezTo>
                  <a:cubicBezTo>
                    <a:pt x="16540" y="10886"/>
                    <a:pt x="16990" y="10743"/>
                    <a:pt x="17358" y="10472"/>
                  </a:cubicBezTo>
                  <a:cubicBezTo>
                    <a:pt x="18227" y="9838"/>
                    <a:pt x="18411" y="8478"/>
                    <a:pt x="17752" y="7635"/>
                  </a:cubicBezTo>
                  <a:cubicBezTo>
                    <a:pt x="17282" y="7026"/>
                    <a:pt x="16448" y="6663"/>
                    <a:pt x="16259" y="5912"/>
                  </a:cubicBezTo>
                  <a:cubicBezTo>
                    <a:pt x="16003" y="4935"/>
                    <a:pt x="17011" y="3907"/>
                    <a:pt x="16622" y="2972"/>
                  </a:cubicBezTo>
                  <a:cubicBezTo>
                    <a:pt x="16448" y="2558"/>
                    <a:pt x="16019" y="2287"/>
                    <a:pt x="15579" y="2205"/>
                  </a:cubicBezTo>
                  <a:cubicBezTo>
                    <a:pt x="15456" y="2182"/>
                    <a:pt x="15332" y="2172"/>
                    <a:pt x="15207" y="2172"/>
                  </a:cubicBezTo>
                  <a:cubicBezTo>
                    <a:pt x="14884" y="2172"/>
                    <a:pt x="14558" y="2239"/>
                    <a:pt x="14245" y="2328"/>
                  </a:cubicBezTo>
                  <a:cubicBezTo>
                    <a:pt x="13554" y="2522"/>
                    <a:pt x="12885" y="2818"/>
                    <a:pt x="12286" y="3222"/>
                  </a:cubicBezTo>
                  <a:cubicBezTo>
                    <a:pt x="12281" y="2854"/>
                    <a:pt x="12246" y="2481"/>
                    <a:pt x="12179" y="2118"/>
                  </a:cubicBezTo>
                  <a:cubicBezTo>
                    <a:pt x="12097" y="1663"/>
                    <a:pt x="11969" y="1203"/>
                    <a:pt x="11709" y="825"/>
                  </a:cubicBezTo>
                  <a:cubicBezTo>
                    <a:pt x="11332" y="291"/>
                    <a:pt x="10673" y="1"/>
                    <a:pt x="10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9"/>
            <p:cNvSpPr/>
            <p:nvPr/>
          </p:nvSpPr>
          <p:spPr>
            <a:xfrm>
              <a:off x="405095" y="1850844"/>
              <a:ext cx="317711" cy="311878"/>
            </a:xfrm>
            <a:custGeom>
              <a:rect b="b" l="l" r="r" t="t"/>
              <a:pathLst>
                <a:path extrusionOk="0" h="13100" w="13345">
                  <a:moveTo>
                    <a:pt x="7087" y="5671"/>
                  </a:moveTo>
                  <a:cubicBezTo>
                    <a:pt x="7005" y="6039"/>
                    <a:pt x="6974" y="6412"/>
                    <a:pt x="7005" y="6786"/>
                  </a:cubicBezTo>
                  <a:lnTo>
                    <a:pt x="6949" y="7031"/>
                  </a:lnTo>
                  <a:cubicBezTo>
                    <a:pt x="6949" y="7041"/>
                    <a:pt x="6954" y="7046"/>
                    <a:pt x="6954" y="7052"/>
                  </a:cubicBezTo>
                  <a:cubicBezTo>
                    <a:pt x="6703" y="7128"/>
                    <a:pt x="6463" y="7246"/>
                    <a:pt x="6233" y="7384"/>
                  </a:cubicBezTo>
                  <a:cubicBezTo>
                    <a:pt x="6269" y="7179"/>
                    <a:pt x="6289" y="6975"/>
                    <a:pt x="6294" y="6770"/>
                  </a:cubicBezTo>
                  <a:lnTo>
                    <a:pt x="6371" y="6530"/>
                  </a:lnTo>
                  <a:cubicBezTo>
                    <a:pt x="6320" y="6407"/>
                    <a:pt x="6263" y="6285"/>
                    <a:pt x="6202" y="6167"/>
                  </a:cubicBezTo>
                  <a:lnTo>
                    <a:pt x="6202" y="6167"/>
                  </a:lnTo>
                  <a:lnTo>
                    <a:pt x="6263" y="6182"/>
                  </a:lnTo>
                  <a:cubicBezTo>
                    <a:pt x="6565" y="6055"/>
                    <a:pt x="6841" y="5876"/>
                    <a:pt x="7087" y="5671"/>
                  </a:cubicBezTo>
                  <a:close/>
                  <a:moveTo>
                    <a:pt x="6865" y="0"/>
                  </a:moveTo>
                  <a:cubicBezTo>
                    <a:pt x="6568" y="0"/>
                    <a:pt x="6272" y="83"/>
                    <a:pt x="6028" y="257"/>
                  </a:cubicBezTo>
                  <a:cubicBezTo>
                    <a:pt x="5568" y="594"/>
                    <a:pt x="5282" y="1192"/>
                    <a:pt x="4724" y="1315"/>
                  </a:cubicBezTo>
                  <a:cubicBezTo>
                    <a:pt x="4656" y="1330"/>
                    <a:pt x="4587" y="1337"/>
                    <a:pt x="4518" y="1337"/>
                  </a:cubicBezTo>
                  <a:cubicBezTo>
                    <a:pt x="3971" y="1337"/>
                    <a:pt x="3417" y="913"/>
                    <a:pt x="2885" y="913"/>
                  </a:cubicBezTo>
                  <a:cubicBezTo>
                    <a:pt x="2782" y="913"/>
                    <a:pt x="2679" y="929"/>
                    <a:pt x="2577" y="967"/>
                  </a:cubicBezTo>
                  <a:cubicBezTo>
                    <a:pt x="2265" y="1085"/>
                    <a:pt x="2061" y="1392"/>
                    <a:pt x="1984" y="1719"/>
                  </a:cubicBezTo>
                  <a:cubicBezTo>
                    <a:pt x="1912" y="2041"/>
                    <a:pt x="1958" y="2373"/>
                    <a:pt x="2035" y="2701"/>
                  </a:cubicBezTo>
                  <a:cubicBezTo>
                    <a:pt x="2153" y="3217"/>
                    <a:pt x="2368" y="3708"/>
                    <a:pt x="2638" y="4163"/>
                  </a:cubicBezTo>
                  <a:cubicBezTo>
                    <a:pt x="2605" y="4162"/>
                    <a:pt x="2571" y="4162"/>
                    <a:pt x="2537" y="4162"/>
                  </a:cubicBezTo>
                  <a:cubicBezTo>
                    <a:pt x="2298" y="4162"/>
                    <a:pt x="2057" y="4178"/>
                    <a:pt x="1815" y="4209"/>
                  </a:cubicBezTo>
                  <a:cubicBezTo>
                    <a:pt x="1478" y="4255"/>
                    <a:pt x="1140" y="4337"/>
                    <a:pt x="859" y="4521"/>
                  </a:cubicBezTo>
                  <a:cubicBezTo>
                    <a:pt x="200" y="4950"/>
                    <a:pt x="0" y="5942"/>
                    <a:pt x="435" y="6591"/>
                  </a:cubicBezTo>
                  <a:cubicBezTo>
                    <a:pt x="757" y="7062"/>
                    <a:pt x="1345" y="7374"/>
                    <a:pt x="1452" y="7921"/>
                  </a:cubicBezTo>
                  <a:cubicBezTo>
                    <a:pt x="1590" y="8652"/>
                    <a:pt x="798" y="9362"/>
                    <a:pt x="1043" y="10063"/>
                  </a:cubicBezTo>
                  <a:cubicBezTo>
                    <a:pt x="1151" y="10375"/>
                    <a:pt x="1452" y="10595"/>
                    <a:pt x="1769" y="10676"/>
                  </a:cubicBezTo>
                  <a:cubicBezTo>
                    <a:pt x="1900" y="10710"/>
                    <a:pt x="2033" y="10723"/>
                    <a:pt x="2166" y="10723"/>
                  </a:cubicBezTo>
                  <a:cubicBezTo>
                    <a:pt x="2363" y="10723"/>
                    <a:pt x="2561" y="10693"/>
                    <a:pt x="2756" y="10651"/>
                  </a:cubicBezTo>
                  <a:cubicBezTo>
                    <a:pt x="3349" y="10528"/>
                    <a:pt x="3917" y="10298"/>
                    <a:pt x="4428" y="9966"/>
                  </a:cubicBezTo>
                  <a:lnTo>
                    <a:pt x="4428" y="9966"/>
                  </a:lnTo>
                  <a:cubicBezTo>
                    <a:pt x="4326" y="10421"/>
                    <a:pt x="4290" y="10886"/>
                    <a:pt x="4310" y="11346"/>
                  </a:cubicBezTo>
                  <a:cubicBezTo>
                    <a:pt x="4326" y="11684"/>
                    <a:pt x="4377" y="12031"/>
                    <a:pt x="4540" y="12333"/>
                  </a:cubicBezTo>
                  <a:cubicBezTo>
                    <a:pt x="4797" y="12814"/>
                    <a:pt x="5345" y="13099"/>
                    <a:pt x="5887" y="13099"/>
                  </a:cubicBezTo>
                  <a:cubicBezTo>
                    <a:pt x="6122" y="13099"/>
                    <a:pt x="6356" y="13046"/>
                    <a:pt x="6565" y="12931"/>
                  </a:cubicBezTo>
                  <a:cubicBezTo>
                    <a:pt x="7061" y="12660"/>
                    <a:pt x="7419" y="12093"/>
                    <a:pt x="7981" y="12036"/>
                  </a:cubicBezTo>
                  <a:cubicBezTo>
                    <a:pt x="8013" y="12033"/>
                    <a:pt x="8045" y="12032"/>
                    <a:pt x="8076" y="12032"/>
                  </a:cubicBezTo>
                  <a:cubicBezTo>
                    <a:pt x="8705" y="12032"/>
                    <a:pt x="9268" y="12663"/>
                    <a:pt x="9879" y="12663"/>
                  </a:cubicBezTo>
                  <a:cubicBezTo>
                    <a:pt x="9944" y="12663"/>
                    <a:pt x="10011" y="12656"/>
                    <a:pt x="10077" y="12640"/>
                  </a:cubicBezTo>
                  <a:cubicBezTo>
                    <a:pt x="10400" y="12563"/>
                    <a:pt x="10650" y="12282"/>
                    <a:pt x="10757" y="11965"/>
                  </a:cubicBezTo>
                  <a:cubicBezTo>
                    <a:pt x="10865" y="11653"/>
                    <a:pt x="10860" y="11316"/>
                    <a:pt x="10819" y="10983"/>
                  </a:cubicBezTo>
                  <a:cubicBezTo>
                    <a:pt x="10737" y="10293"/>
                    <a:pt x="10522" y="9618"/>
                    <a:pt x="10164" y="9020"/>
                  </a:cubicBezTo>
                  <a:lnTo>
                    <a:pt x="10164" y="9020"/>
                  </a:lnTo>
                  <a:cubicBezTo>
                    <a:pt x="10288" y="9030"/>
                    <a:pt x="10411" y="9034"/>
                    <a:pt x="10535" y="9034"/>
                  </a:cubicBezTo>
                  <a:cubicBezTo>
                    <a:pt x="10929" y="9034"/>
                    <a:pt x="11323" y="8986"/>
                    <a:pt x="11708" y="8892"/>
                  </a:cubicBezTo>
                  <a:cubicBezTo>
                    <a:pt x="12041" y="8815"/>
                    <a:pt x="12368" y="8703"/>
                    <a:pt x="12634" y="8483"/>
                  </a:cubicBezTo>
                  <a:cubicBezTo>
                    <a:pt x="13237" y="8008"/>
                    <a:pt x="13345" y="7000"/>
                    <a:pt x="12849" y="6397"/>
                  </a:cubicBezTo>
                  <a:cubicBezTo>
                    <a:pt x="12491" y="5963"/>
                    <a:pt x="11867" y="5712"/>
                    <a:pt x="11708" y="5165"/>
                  </a:cubicBezTo>
                  <a:cubicBezTo>
                    <a:pt x="11499" y="4459"/>
                    <a:pt x="12215" y="3672"/>
                    <a:pt x="11913" y="3002"/>
                  </a:cubicBezTo>
                  <a:cubicBezTo>
                    <a:pt x="11780" y="2701"/>
                    <a:pt x="11453" y="2506"/>
                    <a:pt x="11126" y="2465"/>
                  </a:cubicBezTo>
                  <a:cubicBezTo>
                    <a:pt x="11051" y="2455"/>
                    <a:pt x="10976" y="2450"/>
                    <a:pt x="10901" y="2450"/>
                  </a:cubicBezTo>
                  <a:cubicBezTo>
                    <a:pt x="10651" y="2450"/>
                    <a:pt x="10397" y="2504"/>
                    <a:pt x="10149" y="2583"/>
                  </a:cubicBezTo>
                  <a:cubicBezTo>
                    <a:pt x="9505" y="2793"/>
                    <a:pt x="8896" y="3115"/>
                    <a:pt x="8390" y="3560"/>
                  </a:cubicBezTo>
                  <a:cubicBezTo>
                    <a:pt x="8554" y="2910"/>
                    <a:pt x="8564" y="2230"/>
                    <a:pt x="8457" y="1571"/>
                  </a:cubicBezTo>
                  <a:cubicBezTo>
                    <a:pt x="8401" y="1238"/>
                    <a:pt x="8308" y="896"/>
                    <a:pt x="8109" y="620"/>
                  </a:cubicBezTo>
                  <a:cubicBezTo>
                    <a:pt x="7834" y="218"/>
                    <a:pt x="7348" y="0"/>
                    <a:pt x="6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9"/>
            <p:cNvSpPr/>
            <p:nvPr/>
          </p:nvSpPr>
          <p:spPr>
            <a:xfrm>
              <a:off x="462905" y="1903699"/>
              <a:ext cx="189912" cy="180532"/>
            </a:xfrm>
            <a:custGeom>
              <a:rect b="b" l="l" r="r" t="t"/>
              <a:pathLst>
                <a:path extrusionOk="0" h="7583" w="7977">
                  <a:moveTo>
                    <a:pt x="4009" y="0"/>
                  </a:moveTo>
                  <a:lnTo>
                    <a:pt x="4009" y="0"/>
                  </a:lnTo>
                  <a:cubicBezTo>
                    <a:pt x="4035" y="297"/>
                    <a:pt x="4065" y="583"/>
                    <a:pt x="4086" y="869"/>
                  </a:cubicBezTo>
                  <a:cubicBezTo>
                    <a:pt x="4106" y="1161"/>
                    <a:pt x="4117" y="1442"/>
                    <a:pt x="4117" y="1728"/>
                  </a:cubicBezTo>
                  <a:cubicBezTo>
                    <a:pt x="4122" y="2014"/>
                    <a:pt x="4111" y="2296"/>
                    <a:pt x="4091" y="2582"/>
                  </a:cubicBezTo>
                  <a:cubicBezTo>
                    <a:pt x="4081" y="2781"/>
                    <a:pt x="4065" y="2976"/>
                    <a:pt x="4045" y="3170"/>
                  </a:cubicBezTo>
                  <a:cubicBezTo>
                    <a:pt x="3979" y="3180"/>
                    <a:pt x="3907" y="3190"/>
                    <a:pt x="3835" y="3211"/>
                  </a:cubicBezTo>
                  <a:cubicBezTo>
                    <a:pt x="3830" y="3190"/>
                    <a:pt x="3815" y="3170"/>
                    <a:pt x="3810" y="3144"/>
                  </a:cubicBezTo>
                  <a:cubicBezTo>
                    <a:pt x="3728" y="2960"/>
                    <a:pt x="3646" y="2776"/>
                    <a:pt x="3554" y="2592"/>
                  </a:cubicBezTo>
                  <a:cubicBezTo>
                    <a:pt x="3467" y="2403"/>
                    <a:pt x="3380" y="2224"/>
                    <a:pt x="3288" y="2040"/>
                  </a:cubicBezTo>
                  <a:cubicBezTo>
                    <a:pt x="3196" y="1856"/>
                    <a:pt x="3099" y="1677"/>
                    <a:pt x="2987" y="1498"/>
                  </a:cubicBezTo>
                  <a:lnTo>
                    <a:pt x="2987" y="1498"/>
                  </a:lnTo>
                  <a:cubicBezTo>
                    <a:pt x="2997" y="1708"/>
                    <a:pt x="3038" y="1917"/>
                    <a:pt x="3094" y="2117"/>
                  </a:cubicBezTo>
                  <a:cubicBezTo>
                    <a:pt x="3150" y="2321"/>
                    <a:pt x="3227" y="2515"/>
                    <a:pt x="3319" y="2705"/>
                  </a:cubicBezTo>
                  <a:cubicBezTo>
                    <a:pt x="3406" y="2889"/>
                    <a:pt x="3508" y="3078"/>
                    <a:pt x="3631" y="3247"/>
                  </a:cubicBezTo>
                  <a:cubicBezTo>
                    <a:pt x="3636" y="3257"/>
                    <a:pt x="3646" y="3262"/>
                    <a:pt x="3651" y="3272"/>
                  </a:cubicBezTo>
                  <a:cubicBezTo>
                    <a:pt x="3498" y="3339"/>
                    <a:pt x="3350" y="3441"/>
                    <a:pt x="3222" y="3569"/>
                  </a:cubicBezTo>
                  <a:cubicBezTo>
                    <a:pt x="3048" y="3748"/>
                    <a:pt x="2936" y="3973"/>
                    <a:pt x="2884" y="4203"/>
                  </a:cubicBezTo>
                  <a:cubicBezTo>
                    <a:pt x="2767" y="4177"/>
                    <a:pt x="2649" y="4152"/>
                    <a:pt x="2527" y="4131"/>
                  </a:cubicBezTo>
                  <a:cubicBezTo>
                    <a:pt x="2245" y="4085"/>
                    <a:pt x="1969" y="4054"/>
                    <a:pt x="1688" y="4034"/>
                  </a:cubicBezTo>
                  <a:cubicBezTo>
                    <a:pt x="1492" y="4027"/>
                    <a:pt x="1297" y="4017"/>
                    <a:pt x="1101" y="4017"/>
                  </a:cubicBezTo>
                  <a:cubicBezTo>
                    <a:pt x="1015" y="4017"/>
                    <a:pt x="930" y="4019"/>
                    <a:pt x="844" y="4024"/>
                  </a:cubicBezTo>
                  <a:cubicBezTo>
                    <a:pt x="563" y="4029"/>
                    <a:pt x="282" y="4054"/>
                    <a:pt x="1" y="4106"/>
                  </a:cubicBezTo>
                  <a:cubicBezTo>
                    <a:pt x="282" y="4162"/>
                    <a:pt x="558" y="4192"/>
                    <a:pt x="839" y="4223"/>
                  </a:cubicBezTo>
                  <a:cubicBezTo>
                    <a:pt x="1121" y="4259"/>
                    <a:pt x="1397" y="4274"/>
                    <a:pt x="1678" y="4295"/>
                  </a:cubicBezTo>
                  <a:cubicBezTo>
                    <a:pt x="1959" y="4310"/>
                    <a:pt x="2230" y="4330"/>
                    <a:pt x="2511" y="4336"/>
                  </a:cubicBezTo>
                  <a:cubicBezTo>
                    <a:pt x="2629" y="4336"/>
                    <a:pt x="2752" y="4341"/>
                    <a:pt x="2864" y="4341"/>
                  </a:cubicBezTo>
                  <a:cubicBezTo>
                    <a:pt x="2838" y="4561"/>
                    <a:pt x="2869" y="4775"/>
                    <a:pt x="2956" y="4980"/>
                  </a:cubicBezTo>
                  <a:cubicBezTo>
                    <a:pt x="2879" y="5026"/>
                    <a:pt x="2808" y="5072"/>
                    <a:pt x="2731" y="5123"/>
                  </a:cubicBezTo>
                  <a:cubicBezTo>
                    <a:pt x="2573" y="5225"/>
                    <a:pt x="2409" y="5327"/>
                    <a:pt x="2256" y="5440"/>
                  </a:cubicBezTo>
                  <a:cubicBezTo>
                    <a:pt x="2102" y="5547"/>
                    <a:pt x="1944" y="5665"/>
                    <a:pt x="1795" y="5798"/>
                  </a:cubicBezTo>
                  <a:cubicBezTo>
                    <a:pt x="1995" y="5762"/>
                    <a:pt x="2179" y="5696"/>
                    <a:pt x="2358" y="5619"/>
                  </a:cubicBezTo>
                  <a:cubicBezTo>
                    <a:pt x="2537" y="5542"/>
                    <a:pt x="2711" y="5445"/>
                    <a:pt x="2869" y="5343"/>
                  </a:cubicBezTo>
                  <a:cubicBezTo>
                    <a:pt x="2936" y="5302"/>
                    <a:pt x="3002" y="5256"/>
                    <a:pt x="3069" y="5205"/>
                  </a:cubicBezTo>
                  <a:cubicBezTo>
                    <a:pt x="3120" y="5281"/>
                    <a:pt x="3176" y="5358"/>
                    <a:pt x="3247" y="5419"/>
                  </a:cubicBezTo>
                  <a:cubicBezTo>
                    <a:pt x="3488" y="5660"/>
                    <a:pt x="3815" y="5793"/>
                    <a:pt x="4152" y="5793"/>
                  </a:cubicBezTo>
                  <a:lnTo>
                    <a:pt x="4198" y="5793"/>
                  </a:lnTo>
                  <a:cubicBezTo>
                    <a:pt x="4178" y="5869"/>
                    <a:pt x="4163" y="5946"/>
                    <a:pt x="4147" y="6028"/>
                  </a:cubicBezTo>
                  <a:cubicBezTo>
                    <a:pt x="4117" y="6202"/>
                    <a:pt x="4117" y="6381"/>
                    <a:pt x="4117" y="6560"/>
                  </a:cubicBezTo>
                  <a:cubicBezTo>
                    <a:pt x="4127" y="6739"/>
                    <a:pt x="4147" y="6912"/>
                    <a:pt x="4193" y="7081"/>
                  </a:cubicBezTo>
                  <a:cubicBezTo>
                    <a:pt x="4239" y="7255"/>
                    <a:pt x="4296" y="7424"/>
                    <a:pt x="4393" y="7582"/>
                  </a:cubicBezTo>
                  <a:cubicBezTo>
                    <a:pt x="4403" y="7403"/>
                    <a:pt x="4403" y="7229"/>
                    <a:pt x="4398" y="7056"/>
                  </a:cubicBezTo>
                  <a:cubicBezTo>
                    <a:pt x="4398" y="6887"/>
                    <a:pt x="4382" y="6718"/>
                    <a:pt x="4377" y="6544"/>
                  </a:cubicBezTo>
                  <a:cubicBezTo>
                    <a:pt x="4367" y="6381"/>
                    <a:pt x="4357" y="6207"/>
                    <a:pt x="4347" y="6033"/>
                  </a:cubicBezTo>
                  <a:cubicBezTo>
                    <a:pt x="4342" y="5951"/>
                    <a:pt x="4331" y="5864"/>
                    <a:pt x="4326" y="5777"/>
                  </a:cubicBezTo>
                  <a:cubicBezTo>
                    <a:pt x="4485" y="5752"/>
                    <a:pt x="4648" y="5701"/>
                    <a:pt x="4786" y="5624"/>
                  </a:cubicBezTo>
                  <a:cubicBezTo>
                    <a:pt x="4812" y="5685"/>
                    <a:pt x="4838" y="5747"/>
                    <a:pt x="4868" y="5803"/>
                  </a:cubicBezTo>
                  <a:cubicBezTo>
                    <a:pt x="4965" y="6007"/>
                    <a:pt x="5073" y="6207"/>
                    <a:pt x="5190" y="6406"/>
                  </a:cubicBezTo>
                  <a:cubicBezTo>
                    <a:pt x="5303" y="6595"/>
                    <a:pt x="5425" y="6795"/>
                    <a:pt x="5553" y="6979"/>
                  </a:cubicBezTo>
                  <a:cubicBezTo>
                    <a:pt x="5681" y="7163"/>
                    <a:pt x="5824" y="7352"/>
                    <a:pt x="5983" y="7516"/>
                  </a:cubicBezTo>
                  <a:cubicBezTo>
                    <a:pt x="5916" y="7291"/>
                    <a:pt x="5829" y="7081"/>
                    <a:pt x="5727" y="6877"/>
                  </a:cubicBezTo>
                  <a:cubicBezTo>
                    <a:pt x="5630" y="6672"/>
                    <a:pt x="5523" y="6478"/>
                    <a:pt x="5405" y="6278"/>
                  </a:cubicBezTo>
                  <a:cubicBezTo>
                    <a:pt x="5293" y="6084"/>
                    <a:pt x="5170" y="5885"/>
                    <a:pt x="5037" y="5701"/>
                  </a:cubicBezTo>
                  <a:cubicBezTo>
                    <a:pt x="5001" y="5644"/>
                    <a:pt x="4960" y="5593"/>
                    <a:pt x="4914" y="5537"/>
                  </a:cubicBezTo>
                  <a:cubicBezTo>
                    <a:pt x="4976" y="5491"/>
                    <a:pt x="5022" y="5445"/>
                    <a:pt x="5073" y="5394"/>
                  </a:cubicBezTo>
                  <a:cubicBezTo>
                    <a:pt x="5272" y="5189"/>
                    <a:pt x="5395" y="4934"/>
                    <a:pt x="5425" y="4658"/>
                  </a:cubicBezTo>
                  <a:cubicBezTo>
                    <a:pt x="5530" y="4665"/>
                    <a:pt x="5636" y="4669"/>
                    <a:pt x="5742" y="4669"/>
                  </a:cubicBezTo>
                  <a:cubicBezTo>
                    <a:pt x="5849" y="4669"/>
                    <a:pt x="5955" y="4665"/>
                    <a:pt x="6059" y="4658"/>
                  </a:cubicBezTo>
                  <a:cubicBezTo>
                    <a:pt x="6284" y="4647"/>
                    <a:pt x="6509" y="4622"/>
                    <a:pt x="6724" y="4581"/>
                  </a:cubicBezTo>
                  <a:cubicBezTo>
                    <a:pt x="6944" y="4545"/>
                    <a:pt x="7164" y="4489"/>
                    <a:pt x="7379" y="4412"/>
                  </a:cubicBezTo>
                  <a:cubicBezTo>
                    <a:pt x="7212" y="4393"/>
                    <a:pt x="7045" y="4383"/>
                    <a:pt x="6878" y="4383"/>
                  </a:cubicBezTo>
                  <a:cubicBezTo>
                    <a:pt x="6820" y="4383"/>
                    <a:pt x="6762" y="4384"/>
                    <a:pt x="6704" y="4387"/>
                  </a:cubicBezTo>
                  <a:cubicBezTo>
                    <a:pt x="6612" y="4372"/>
                    <a:pt x="6513" y="4367"/>
                    <a:pt x="6411" y="4367"/>
                  </a:cubicBezTo>
                  <a:cubicBezTo>
                    <a:pt x="6298" y="4367"/>
                    <a:pt x="6180" y="4374"/>
                    <a:pt x="6065" y="4382"/>
                  </a:cubicBezTo>
                  <a:cubicBezTo>
                    <a:pt x="5860" y="4392"/>
                    <a:pt x="5666" y="4407"/>
                    <a:pt x="5461" y="4433"/>
                  </a:cubicBezTo>
                  <a:cubicBezTo>
                    <a:pt x="5451" y="4162"/>
                    <a:pt x="5364" y="3911"/>
                    <a:pt x="5211" y="3697"/>
                  </a:cubicBezTo>
                  <a:cubicBezTo>
                    <a:pt x="5247" y="3671"/>
                    <a:pt x="5293" y="3640"/>
                    <a:pt x="5333" y="3615"/>
                  </a:cubicBezTo>
                  <a:cubicBezTo>
                    <a:pt x="5604" y="3436"/>
                    <a:pt x="5886" y="3262"/>
                    <a:pt x="6177" y="3109"/>
                  </a:cubicBezTo>
                  <a:cubicBezTo>
                    <a:pt x="6463" y="2950"/>
                    <a:pt x="6755" y="2807"/>
                    <a:pt x="7056" y="2669"/>
                  </a:cubicBezTo>
                  <a:cubicBezTo>
                    <a:pt x="7358" y="2531"/>
                    <a:pt x="7665" y="2403"/>
                    <a:pt x="7977" y="2275"/>
                  </a:cubicBezTo>
                  <a:lnTo>
                    <a:pt x="7977" y="2275"/>
                  </a:lnTo>
                  <a:cubicBezTo>
                    <a:pt x="7639" y="2301"/>
                    <a:pt x="7307" y="2372"/>
                    <a:pt x="6985" y="2475"/>
                  </a:cubicBezTo>
                  <a:cubicBezTo>
                    <a:pt x="6663" y="2577"/>
                    <a:pt x="6356" y="2720"/>
                    <a:pt x="6054" y="2878"/>
                  </a:cubicBezTo>
                  <a:cubicBezTo>
                    <a:pt x="5758" y="3042"/>
                    <a:pt x="5471" y="3231"/>
                    <a:pt x="5216" y="3446"/>
                  </a:cubicBezTo>
                  <a:cubicBezTo>
                    <a:pt x="5180" y="3477"/>
                    <a:pt x="5134" y="3518"/>
                    <a:pt x="5093" y="3553"/>
                  </a:cubicBezTo>
                  <a:cubicBezTo>
                    <a:pt x="5083" y="3543"/>
                    <a:pt x="5078" y="3528"/>
                    <a:pt x="5062" y="3523"/>
                  </a:cubicBezTo>
                  <a:cubicBezTo>
                    <a:pt x="4812" y="3277"/>
                    <a:pt x="4483" y="3160"/>
                    <a:pt x="4158" y="3160"/>
                  </a:cubicBezTo>
                  <a:cubicBezTo>
                    <a:pt x="4151" y="3160"/>
                    <a:pt x="4144" y="3160"/>
                    <a:pt x="4137" y="3160"/>
                  </a:cubicBezTo>
                  <a:cubicBezTo>
                    <a:pt x="4198" y="2981"/>
                    <a:pt x="4250" y="2786"/>
                    <a:pt x="4290" y="2602"/>
                  </a:cubicBezTo>
                  <a:cubicBezTo>
                    <a:pt x="4347" y="2316"/>
                    <a:pt x="4372" y="2014"/>
                    <a:pt x="4372" y="1723"/>
                  </a:cubicBezTo>
                  <a:cubicBezTo>
                    <a:pt x="4367" y="1426"/>
                    <a:pt x="4342" y="1125"/>
                    <a:pt x="4285" y="839"/>
                  </a:cubicBezTo>
                  <a:cubicBezTo>
                    <a:pt x="4224" y="552"/>
                    <a:pt x="4137" y="266"/>
                    <a:pt x="4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rotWithShape="0" algn="bl">
                <a:srgbClr val="000000">
                  <a:alpha val="2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1"/>
        </a:solidFill>
      </p:bgPr>
    </p:bg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10"/>
          <p:cNvSpPr txBox="1"/>
          <p:nvPr>
            <p:ph type="title"/>
          </p:nvPr>
        </p:nvSpPr>
        <p:spPr>
          <a:xfrm>
            <a:off x="716800" y="538000"/>
            <a:ext cx="3261900" cy="19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Dela Gothic One"/>
              <a:buNone/>
              <a:defRPr sz="26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02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5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38"/>
          <p:cNvSpPr txBox="1"/>
          <p:nvPr>
            <p:ph type="ctrTitle"/>
          </p:nvPr>
        </p:nvSpPr>
        <p:spPr>
          <a:xfrm>
            <a:off x="1141950" y="2058225"/>
            <a:ext cx="6860100" cy="13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Jua"/>
                <a:ea typeface="Jua"/>
                <a:cs typeface="Jua"/>
                <a:sym typeface="Jua"/>
              </a:rPr>
              <a:t>서강한국</a:t>
            </a:r>
            <a:r>
              <a:rPr lang="en" sz="6000">
                <a:latin typeface="Jua"/>
                <a:ea typeface="Jua"/>
                <a:cs typeface="Jua"/>
                <a:sym typeface="Jua"/>
              </a:rPr>
              <a:t>어 1A</a:t>
            </a:r>
            <a:endParaRPr sz="6000">
              <a:solidFill>
                <a:schemeClr val="dk1"/>
              </a:solidFill>
              <a:latin typeface="Jua"/>
              <a:ea typeface="Jua"/>
              <a:cs typeface="Jua"/>
              <a:sym typeface="Ju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0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1" name="Google Shape;1881;p39"/>
          <p:cNvGrpSpPr/>
          <p:nvPr/>
        </p:nvGrpSpPr>
        <p:grpSpPr>
          <a:xfrm>
            <a:off x="3303886" y="492433"/>
            <a:ext cx="2536221" cy="2536260"/>
            <a:chOff x="4039897" y="239125"/>
            <a:chExt cx="1064208" cy="1064180"/>
          </a:xfrm>
        </p:grpSpPr>
        <p:sp>
          <p:nvSpPr>
            <p:cNvPr id="1882" name="Google Shape;1882;p39"/>
            <p:cNvSpPr/>
            <p:nvPr/>
          </p:nvSpPr>
          <p:spPr>
            <a:xfrm>
              <a:off x="4039897" y="239125"/>
              <a:ext cx="1064208" cy="1064180"/>
            </a:xfrm>
            <a:custGeom>
              <a:rect b="b" l="l" r="r" t="t"/>
              <a:pathLst>
                <a:path extrusionOk="0" h="38054" w="38055">
                  <a:moveTo>
                    <a:pt x="19030" y="0"/>
                  </a:moveTo>
                  <a:cubicBezTo>
                    <a:pt x="8518" y="0"/>
                    <a:pt x="1" y="8518"/>
                    <a:pt x="1" y="19024"/>
                  </a:cubicBezTo>
                  <a:cubicBezTo>
                    <a:pt x="1" y="29531"/>
                    <a:pt x="8518" y="38054"/>
                    <a:pt x="19030" y="38054"/>
                  </a:cubicBezTo>
                  <a:cubicBezTo>
                    <a:pt x="29537" y="38054"/>
                    <a:pt x="38055" y="29531"/>
                    <a:pt x="38055" y="19024"/>
                  </a:cubicBezTo>
                  <a:cubicBezTo>
                    <a:pt x="38055" y="8518"/>
                    <a:pt x="29537" y="0"/>
                    <a:pt x="190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39"/>
            <p:cNvSpPr/>
            <p:nvPr/>
          </p:nvSpPr>
          <p:spPr>
            <a:xfrm>
              <a:off x="4370472" y="569533"/>
              <a:ext cx="403227" cy="403227"/>
            </a:xfrm>
            <a:custGeom>
              <a:rect b="b" l="l" r="r" t="t"/>
              <a:pathLst>
                <a:path extrusionOk="0" h="14419" w="14419">
                  <a:moveTo>
                    <a:pt x="7209" y="0"/>
                  </a:moveTo>
                  <a:cubicBezTo>
                    <a:pt x="3226" y="0"/>
                    <a:pt x="0" y="3232"/>
                    <a:pt x="0" y="7209"/>
                  </a:cubicBezTo>
                  <a:cubicBezTo>
                    <a:pt x="0" y="11192"/>
                    <a:pt x="3226" y="14418"/>
                    <a:pt x="7209" y="14418"/>
                  </a:cubicBezTo>
                  <a:cubicBezTo>
                    <a:pt x="11187" y="14418"/>
                    <a:pt x="14418" y="11192"/>
                    <a:pt x="14418" y="7209"/>
                  </a:cubicBezTo>
                  <a:cubicBezTo>
                    <a:pt x="14418" y="3232"/>
                    <a:pt x="11187" y="0"/>
                    <a:pt x="7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39"/>
            <p:cNvSpPr/>
            <p:nvPr/>
          </p:nvSpPr>
          <p:spPr>
            <a:xfrm>
              <a:off x="4191607" y="424674"/>
              <a:ext cx="760816" cy="693140"/>
            </a:xfrm>
            <a:custGeom>
              <a:rect b="b" l="l" r="r" t="t"/>
              <a:pathLst>
                <a:path extrusionOk="0" h="24786" w="27206">
                  <a:moveTo>
                    <a:pt x="13602" y="0"/>
                  </a:moveTo>
                  <a:cubicBezTo>
                    <a:pt x="10430" y="0"/>
                    <a:pt x="7258" y="1210"/>
                    <a:pt x="4837" y="3631"/>
                  </a:cubicBezTo>
                  <a:cubicBezTo>
                    <a:pt x="0" y="8468"/>
                    <a:pt x="0" y="16316"/>
                    <a:pt x="4837" y="21158"/>
                  </a:cubicBezTo>
                  <a:cubicBezTo>
                    <a:pt x="7258" y="23576"/>
                    <a:pt x="10430" y="24785"/>
                    <a:pt x="13602" y="24785"/>
                  </a:cubicBezTo>
                  <a:cubicBezTo>
                    <a:pt x="16774" y="24785"/>
                    <a:pt x="19945" y="23576"/>
                    <a:pt x="22363" y="21158"/>
                  </a:cubicBezTo>
                  <a:cubicBezTo>
                    <a:pt x="27205" y="16316"/>
                    <a:pt x="27205" y="8468"/>
                    <a:pt x="22363" y="3631"/>
                  </a:cubicBezTo>
                  <a:cubicBezTo>
                    <a:pt x="19945" y="1210"/>
                    <a:pt x="16774" y="0"/>
                    <a:pt x="13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128588" rotWithShape="0" algn="bl">
                <a:srgbClr val="000000">
                  <a:alpha val="24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5" name="Google Shape;1885;p39"/>
          <p:cNvSpPr txBox="1"/>
          <p:nvPr>
            <p:ph type="title"/>
          </p:nvPr>
        </p:nvSpPr>
        <p:spPr>
          <a:xfrm>
            <a:off x="2206350" y="3119875"/>
            <a:ext cx="47313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Jua"/>
                <a:ea typeface="Jua"/>
                <a:cs typeface="Jua"/>
                <a:sym typeface="Jua"/>
              </a:rPr>
              <a:t>반갑습니</a:t>
            </a:r>
            <a:r>
              <a:rPr lang="en" sz="4800">
                <a:latin typeface="Jua"/>
                <a:ea typeface="Jua"/>
                <a:cs typeface="Jua"/>
                <a:sym typeface="Jua"/>
              </a:rPr>
              <a:t>다</a:t>
            </a:r>
            <a:endParaRPr sz="4800"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886" name="Google Shape;1886;p39"/>
          <p:cNvSpPr txBox="1"/>
          <p:nvPr>
            <p:ph idx="1" type="subTitle"/>
          </p:nvPr>
        </p:nvSpPr>
        <p:spPr>
          <a:xfrm>
            <a:off x="2897550" y="3680100"/>
            <a:ext cx="33489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 Nice to meet you</a:t>
            </a:r>
            <a:endParaRPr sz="2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9900FF"/>
                </a:solidFill>
              </a:rPr>
              <a:t>[</a:t>
            </a:r>
            <a:r>
              <a:rPr lang="en" sz="2500">
                <a:solidFill>
                  <a:srgbClr val="9900FF"/>
                </a:solidFill>
              </a:rPr>
              <a:t>반갑슴니다] </a:t>
            </a:r>
            <a:endParaRPr sz="2500">
              <a:solidFill>
                <a:srgbClr val="9900FF"/>
              </a:solidFill>
            </a:endParaRPr>
          </a:p>
        </p:txBody>
      </p:sp>
      <p:sp>
        <p:nvSpPr>
          <p:cNvPr id="1887" name="Google Shape;1887;p39"/>
          <p:cNvSpPr txBox="1"/>
          <p:nvPr>
            <p:ph idx="2" type="title"/>
          </p:nvPr>
        </p:nvSpPr>
        <p:spPr>
          <a:xfrm>
            <a:off x="3636600" y="1183813"/>
            <a:ext cx="1839600" cy="11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88" name="Google Shape;1888;p39"/>
          <p:cNvSpPr/>
          <p:nvPr/>
        </p:nvSpPr>
        <p:spPr>
          <a:xfrm>
            <a:off x="1904899" y="2056251"/>
            <a:ext cx="2038537" cy="581274"/>
          </a:xfrm>
          <a:custGeom>
            <a:rect b="b" l="l" r="r" t="t"/>
            <a:pathLst>
              <a:path extrusionOk="0" h="10320" w="36194">
                <a:moveTo>
                  <a:pt x="21941" y="1"/>
                </a:moveTo>
                <a:cubicBezTo>
                  <a:pt x="21903" y="1"/>
                  <a:pt x="21865" y="1"/>
                  <a:pt x="21827" y="2"/>
                </a:cubicBezTo>
                <a:cubicBezTo>
                  <a:pt x="18125" y="95"/>
                  <a:pt x="14628" y="2738"/>
                  <a:pt x="13529" y="6266"/>
                </a:cubicBezTo>
                <a:cubicBezTo>
                  <a:pt x="12982" y="4958"/>
                  <a:pt x="11559" y="4250"/>
                  <a:pt x="10134" y="4250"/>
                </a:cubicBezTo>
                <a:cubicBezTo>
                  <a:pt x="9558" y="4250"/>
                  <a:pt x="8981" y="4366"/>
                  <a:pt x="8462" y="4604"/>
                </a:cubicBezTo>
                <a:cubicBezTo>
                  <a:pt x="7179" y="5192"/>
                  <a:pt x="6187" y="6409"/>
                  <a:pt x="5875" y="7789"/>
                </a:cubicBezTo>
                <a:cubicBezTo>
                  <a:pt x="5299" y="7327"/>
                  <a:pt x="4561" y="7089"/>
                  <a:pt x="3827" y="7089"/>
                </a:cubicBezTo>
                <a:cubicBezTo>
                  <a:pt x="3349" y="7089"/>
                  <a:pt x="2873" y="7190"/>
                  <a:pt x="2444" y="7395"/>
                </a:cubicBezTo>
                <a:cubicBezTo>
                  <a:pt x="1350" y="7922"/>
                  <a:pt x="0" y="9103"/>
                  <a:pt x="0" y="10320"/>
                </a:cubicBezTo>
                <a:lnTo>
                  <a:pt x="35912" y="10320"/>
                </a:lnTo>
                <a:cubicBezTo>
                  <a:pt x="36193" y="8357"/>
                  <a:pt x="34941" y="6460"/>
                  <a:pt x="33059" y="5836"/>
                </a:cubicBezTo>
                <a:cubicBezTo>
                  <a:pt x="32660" y="5705"/>
                  <a:pt x="32244" y="5642"/>
                  <a:pt x="31826" y="5642"/>
                </a:cubicBezTo>
                <a:cubicBezTo>
                  <a:pt x="30280" y="5642"/>
                  <a:pt x="28719" y="6498"/>
                  <a:pt x="27982" y="7871"/>
                </a:cubicBezTo>
                <a:cubicBezTo>
                  <a:pt x="28657" y="3699"/>
                  <a:pt x="26070" y="1567"/>
                  <a:pt x="25099" y="1005"/>
                </a:cubicBezTo>
                <a:cubicBezTo>
                  <a:pt x="24119" y="436"/>
                  <a:pt x="23068" y="1"/>
                  <a:pt x="219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1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40"/>
          <p:cNvSpPr txBox="1"/>
          <p:nvPr>
            <p:ph type="title"/>
          </p:nvPr>
        </p:nvSpPr>
        <p:spPr>
          <a:xfrm>
            <a:off x="781500" y="445025"/>
            <a:ext cx="75810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Jua"/>
                <a:ea typeface="Jua"/>
                <a:cs typeface="Jua"/>
                <a:sym typeface="Jua"/>
              </a:rPr>
              <a:t>Dialogue: Greeting</a:t>
            </a:r>
            <a:endParaRPr sz="3000"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894" name="Google Shape;1894;p40"/>
          <p:cNvSpPr txBox="1"/>
          <p:nvPr/>
        </p:nvSpPr>
        <p:spPr>
          <a:xfrm>
            <a:off x="887400" y="1335425"/>
            <a:ext cx="3678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안녕!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highlight>
                  <a:srgbClr val="FFDD33"/>
                </a:highlight>
                <a:latin typeface="Nanum Gothic"/>
                <a:ea typeface="Nanum Gothic"/>
                <a:cs typeface="Nanum Gothic"/>
                <a:sym typeface="Nanum Gothic"/>
              </a:rPr>
              <a:t>안녕하세요!</a:t>
            </a:r>
            <a:endParaRPr b="1" sz="2000">
              <a:highlight>
                <a:srgbClr val="FFDD33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안녕하십니까?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95" name="Google Shape;1895;p40"/>
          <p:cNvSpPr txBox="1"/>
          <p:nvPr/>
        </p:nvSpPr>
        <p:spPr>
          <a:xfrm>
            <a:off x="4902275" y="1335425"/>
            <a:ext cx="3678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Hi/ Hello/ (bye) </a:t>
            </a:r>
            <a:r>
              <a:rPr i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: casual</a:t>
            </a:r>
            <a:endParaRPr i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How are you? </a:t>
            </a:r>
            <a:r>
              <a:rPr i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: casual polite</a:t>
            </a:r>
            <a:endParaRPr i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How are you? </a:t>
            </a:r>
            <a:r>
              <a:rPr i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: public polite</a:t>
            </a:r>
            <a:endParaRPr i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96" name="Google Shape;1896;p40"/>
          <p:cNvSpPr txBox="1"/>
          <p:nvPr/>
        </p:nvSpPr>
        <p:spPr>
          <a:xfrm>
            <a:off x="887400" y="2627750"/>
            <a:ext cx="36789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만나서 반가워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highlight>
                  <a:srgbClr val="FFDD33"/>
                </a:highlight>
                <a:latin typeface="Nanum Gothic"/>
                <a:ea typeface="Nanum Gothic"/>
                <a:cs typeface="Nanum Gothic"/>
                <a:sym typeface="Nanum Gothic"/>
              </a:rPr>
              <a:t>만나서 반가워요.</a:t>
            </a:r>
            <a:endParaRPr b="1" sz="2000">
              <a:highlight>
                <a:srgbClr val="FFDD33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만나서 반갑습니다.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처음 뵙겠습니다.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97" name="Google Shape;1897;p40"/>
          <p:cNvSpPr txBox="1"/>
          <p:nvPr/>
        </p:nvSpPr>
        <p:spPr>
          <a:xfrm>
            <a:off x="4902275" y="2627750"/>
            <a:ext cx="41784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N</a:t>
            </a: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ice to meet you.</a:t>
            </a:r>
            <a:r>
              <a:rPr i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: casual</a:t>
            </a:r>
            <a:endParaRPr i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Nice to meet you.</a:t>
            </a:r>
            <a:r>
              <a:rPr i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: casual polite</a:t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Nice to meet you.</a:t>
            </a:r>
            <a:r>
              <a:rPr i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: public polite</a:t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(for the first meeting)</a:t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98" name="Google Shape;1898;p40"/>
          <p:cNvSpPr txBox="1"/>
          <p:nvPr/>
        </p:nvSpPr>
        <p:spPr>
          <a:xfrm>
            <a:off x="936825" y="4264525"/>
            <a:ext cx="6741600" cy="615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Bye: 안녕히 가세요 (가+시+어요).  Vs 안녕히 계세요. &lt;&lt; - 가십시오/ - 계십시오   “-시오”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*** 계시다 &gt;&gt; 있다. Stay/ exist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2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3" name="Google Shape;1903;p41"/>
          <p:cNvSpPr txBox="1"/>
          <p:nvPr>
            <p:ph type="title"/>
          </p:nvPr>
        </p:nvSpPr>
        <p:spPr>
          <a:xfrm>
            <a:off x="781500" y="445025"/>
            <a:ext cx="75810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Jua"/>
                <a:ea typeface="Jua"/>
                <a:cs typeface="Jua"/>
                <a:sym typeface="Jua"/>
              </a:rPr>
              <a:t>Noun</a:t>
            </a:r>
            <a:r>
              <a:rPr lang="en" sz="3000">
                <a:latin typeface="Jua"/>
                <a:ea typeface="Jua"/>
                <a:cs typeface="Jua"/>
                <a:sym typeface="Jua"/>
              </a:rPr>
              <a:t>-이에</a:t>
            </a:r>
            <a:r>
              <a:rPr lang="en" sz="3000">
                <a:latin typeface="Jua"/>
                <a:ea typeface="Jua"/>
                <a:cs typeface="Jua"/>
                <a:sym typeface="Jua"/>
              </a:rPr>
              <a:t>요/ 예요</a:t>
            </a:r>
            <a:endParaRPr sz="3000"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904" name="Google Shape;1904;p41"/>
          <p:cNvSpPr txBox="1"/>
          <p:nvPr/>
        </p:nvSpPr>
        <p:spPr>
          <a:xfrm>
            <a:off x="1065650" y="1180300"/>
            <a:ext cx="47130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이/다 : Be (verb) 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Nanum Gothic"/>
              <a:buChar char="-"/>
            </a:pPr>
            <a:r>
              <a:rPr b="1" lang="en">
                <a:solidFill>
                  <a:schemeClr val="accent4"/>
                </a:solidFill>
                <a:latin typeface="Nanum Gothic"/>
                <a:ea typeface="Nanum Gothic"/>
                <a:cs typeface="Nanum Gothic"/>
                <a:sym typeface="Nanum Gothic"/>
              </a:rPr>
              <a:t>Basic form / dictionary form</a:t>
            </a:r>
            <a:endParaRPr b="1">
              <a:solidFill>
                <a:schemeClr val="accent4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이/다 = 이 </a:t>
            </a:r>
            <a:r>
              <a:rPr b="1" lang="en">
                <a:solidFill>
                  <a:schemeClr val="accent4"/>
                </a:solidFill>
                <a:latin typeface="Nanum Gothic"/>
                <a:ea typeface="Nanum Gothic"/>
                <a:cs typeface="Nanum Gothic"/>
                <a:sym typeface="Nanum Gothic"/>
              </a:rPr>
              <a:t>(verb stem/root)</a:t>
            </a: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 + 다 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Use: (Noun+)이다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aphicFrame>
        <p:nvGraphicFramePr>
          <p:cNvPr id="1905" name="Google Shape;1905;p41"/>
          <p:cNvGraphicFramePr/>
          <p:nvPr/>
        </p:nvGraphicFramePr>
        <p:xfrm>
          <a:off x="952500" y="2896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{60F462C4-E853-4B43-8412-677C57014E56}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Casual Ending Form</a:t>
                      </a:r>
                      <a:endParaRPr b="1" sz="1200"/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(informal) Casual Polite Form</a:t>
                      </a:r>
                      <a:endParaRPr b="1" sz="1200"/>
                    </a:p>
                  </a:txBody>
                  <a:tcPr marT="91425" marB="91425" marR="91425" marL="91425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(formal) Public Polite Form</a:t>
                      </a:r>
                      <a:endParaRPr b="1" sz="1200"/>
                    </a:p>
                  </a:txBody>
                  <a:tcPr marT="91425" marB="91425" marR="91425" marL="91425" anchor="ctr"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-이</a:t>
                      </a:r>
                      <a:r>
                        <a:rPr lang="en"/>
                        <a:t>야/야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-이에</a:t>
                      </a:r>
                      <a:r>
                        <a:rPr lang="en"/>
                        <a:t>요 / 예요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-ㅂ니다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chemeClr val="accent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학생</a:t>
                      </a:r>
                      <a:r>
                        <a:rPr b="1" lang="en"/>
                        <a:t>이야</a:t>
                      </a:r>
                      <a:endParaRPr b="1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학생</a:t>
                      </a:r>
                      <a:r>
                        <a:rPr b="1" lang="en"/>
                        <a:t>이에요</a:t>
                      </a:r>
                      <a:endParaRPr b="1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학생</a:t>
                      </a:r>
                      <a:r>
                        <a:rPr b="1" lang="en"/>
                        <a:t>입니다</a:t>
                      </a:r>
                      <a:endParaRPr b="1"/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선수</a:t>
                      </a:r>
                      <a:r>
                        <a:rPr b="1" lang="en"/>
                        <a:t>야</a:t>
                      </a:r>
                      <a:endParaRPr b="1"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선수</a:t>
                      </a:r>
                      <a:r>
                        <a:rPr b="1" lang="en"/>
                        <a:t>예요</a:t>
                      </a:r>
                      <a:endParaRPr b="1"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선수</a:t>
                      </a:r>
                      <a:r>
                        <a:rPr b="1" lang="en"/>
                        <a:t>입니</a:t>
                      </a:r>
                      <a:r>
                        <a:rPr b="1" lang="en"/>
                        <a:t>다</a:t>
                      </a:r>
                      <a:endParaRPr b="1"/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-이야/야?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-이에요 / 예요?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</a:rPr>
                        <a:t>-ㅂ</a:t>
                      </a:r>
                      <a:r>
                        <a:rPr lang="en">
                          <a:solidFill>
                            <a:srgbClr val="FF0000"/>
                          </a:solidFill>
                        </a:rPr>
                        <a:t>니까?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rgbClr val="FFDD33"/>
                    </a:solidFill>
                  </a:tcPr>
                </a:tc>
              </a:tr>
            </a:tbl>
          </a:graphicData>
        </a:graphic>
      </p:graphicFrame>
      <p:sp>
        <p:nvSpPr>
          <p:cNvPr id="1906" name="Google Shape;1906;p41"/>
          <p:cNvSpPr txBox="1"/>
          <p:nvPr/>
        </p:nvSpPr>
        <p:spPr>
          <a:xfrm>
            <a:off x="5984850" y="1274075"/>
            <a:ext cx="2469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회사원 office worker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학생 student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선수 sport-man/ woman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0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p42"/>
          <p:cNvSpPr txBox="1"/>
          <p:nvPr>
            <p:ph type="title"/>
          </p:nvPr>
        </p:nvSpPr>
        <p:spPr>
          <a:xfrm>
            <a:off x="781500" y="445025"/>
            <a:ext cx="75810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ctr">
              <a:spcBef>
                <a:spcPts val="0"/>
              </a:spcBef>
              <a:spcAft>
                <a:spcPts val="0"/>
              </a:spcAft>
              <a:buSzPts val="3000"/>
              <a:buFont typeface="Jua"/>
              <a:buChar char="-"/>
            </a:pPr>
            <a:r>
              <a:rPr lang="en" sz="3000">
                <a:latin typeface="Jua"/>
                <a:ea typeface="Jua"/>
                <a:cs typeface="Jua"/>
                <a:sym typeface="Jua"/>
              </a:rPr>
              <a:t>씨 or -님</a:t>
            </a:r>
            <a:endParaRPr sz="3000"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912" name="Google Shape;1912;p42"/>
          <p:cNvSpPr txBox="1"/>
          <p:nvPr/>
        </p:nvSpPr>
        <p:spPr>
          <a:xfrm>
            <a:off x="766775" y="1232025"/>
            <a:ext cx="77109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(Full Name) 씨 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(First Name) 씨 / -님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0000"/>
                </a:solidFill>
                <a:latin typeface="Nanum Gothic"/>
                <a:ea typeface="Nanum Gothic"/>
                <a:cs typeface="Nanum Gothic"/>
                <a:sym typeface="Nanum Gothic"/>
              </a:rPr>
              <a:t>X </a:t>
            </a: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(Last Name) 씨 for Korean Name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In official / public circumstance - for every adult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In casual situation: older people call younger people politely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6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" name="Google Shape;1917;p43"/>
          <p:cNvSpPr txBox="1"/>
          <p:nvPr>
            <p:ph type="title"/>
          </p:nvPr>
        </p:nvSpPr>
        <p:spPr>
          <a:xfrm>
            <a:off x="781500" y="445025"/>
            <a:ext cx="75810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Jua"/>
                <a:ea typeface="Jua"/>
                <a:cs typeface="Jua"/>
                <a:sym typeface="Jua"/>
              </a:rPr>
              <a:t>Dialogue: What’s your name?</a:t>
            </a:r>
            <a:endParaRPr sz="3000"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918" name="Google Shape;1918;p43"/>
          <p:cNvSpPr txBox="1"/>
          <p:nvPr/>
        </p:nvSpPr>
        <p:spPr>
          <a:xfrm>
            <a:off x="887400" y="1335425"/>
            <a:ext cx="73794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이름이 </a:t>
            </a:r>
            <a:r>
              <a:rPr b="1" lang="en" sz="2000">
                <a:solidFill>
                  <a:schemeClr val="accent6"/>
                </a:solidFill>
                <a:latin typeface="Nanum Gothic"/>
                <a:ea typeface="Nanum Gothic"/>
                <a:cs typeface="Nanum Gothic"/>
                <a:sym typeface="Nanum Gothic"/>
              </a:rPr>
              <a:t>뭐(=무어)</a:t>
            </a: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야? (</a:t>
            </a:r>
            <a:r>
              <a:rPr b="1" lang="en" sz="2000">
                <a:solidFill>
                  <a:schemeClr val="accent6"/>
                </a:solidFill>
                <a:latin typeface="Nanum Gothic"/>
                <a:ea typeface="Nanum Gothic"/>
                <a:cs typeface="Nanum Gothic"/>
                <a:sym typeface="Nanum Gothic"/>
              </a:rPr>
              <a:t>무엇</a:t>
            </a: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이야?)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 u="sng">
                <a:highlight>
                  <a:srgbClr val="FFDD33"/>
                </a:highlight>
                <a:latin typeface="Nanum Gothic"/>
                <a:ea typeface="Nanum Gothic"/>
                <a:cs typeface="Nanum Gothic"/>
                <a:sym typeface="Nanum Gothic"/>
              </a:rPr>
              <a:t>이름이 </a:t>
            </a:r>
            <a:r>
              <a:rPr b="1" lang="en" sz="2000" u="sng">
                <a:solidFill>
                  <a:schemeClr val="accent6"/>
                </a:solidFill>
                <a:highlight>
                  <a:srgbClr val="FFDD33"/>
                </a:highlight>
                <a:latin typeface="Nanum Gothic"/>
                <a:ea typeface="Nanum Gothic"/>
                <a:cs typeface="Nanum Gothic"/>
                <a:sym typeface="Nanum Gothic"/>
              </a:rPr>
              <a:t>뭐</a:t>
            </a:r>
            <a:r>
              <a:rPr b="1" lang="en" sz="2000" u="sng">
                <a:highlight>
                  <a:srgbClr val="FFDD33"/>
                </a:highlight>
                <a:latin typeface="Nanum Gothic"/>
                <a:ea typeface="Nanum Gothic"/>
                <a:cs typeface="Nanum Gothic"/>
                <a:sym typeface="Nanum Gothic"/>
              </a:rPr>
              <a:t>예요? (무엇이에요?)</a:t>
            </a:r>
            <a:endParaRPr b="1" sz="2000" u="sng">
              <a:highlight>
                <a:srgbClr val="FFDD33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rPr>
              <a:t>성함/존함</a:t>
            </a: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이 무엇입니까? – </a:t>
            </a:r>
            <a:r>
              <a:rPr b="1" lang="en" sz="2000" u="sng">
                <a:latin typeface="Nanum Gothic"/>
                <a:ea typeface="Nanum Gothic"/>
                <a:cs typeface="Nanum Gothic"/>
                <a:sym typeface="Nanum Gothic"/>
              </a:rPr>
              <a:t>성함이 어떻게 되세요?</a:t>
            </a: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(되십니까?)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919" name="Google Shape;1919;p43"/>
          <p:cNvSpPr txBox="1"/>
          <p:nvPr/>
        </p:nvSpPr>
        <p:spPr>
          <a:xfrm>
            <a:off x="4902275" y="1335425"/>
            <a:ext cx="3678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6"/>
                </a:solidFill>
                <a:latin typeface="Nanum Gothic"/>
                <a:ea typeface="Nanum Gothic"/>
                <a:cs typeface="Nanum Gothic"/>
                <a:sym typeface="Nanum Gothic"/>
              </a:rPr>
              <a:t>What</a:t>
            </a: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’s your name?</a:t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920" name="Google Shape;1920;p43"/>
          <p:cNvSpPr txBox="1"/>
          <p:nvPr/>
        </p:nvSpPr>
        <p:spPr>
          <a:xfrm>
            <a:off x="887400" y="2627750"/>
            <a:ext cx="36789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(내 이름은/ 나는) Judy [쥬디]야.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제 이름은/ </a:t>
            </a: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저</a:t>
            </a: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는) 전윤우예요.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(저</a:t>
            </a: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는) 전윤우입니다.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(나는) Michael [마이클]이야.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(저는) 마이클이에요.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(저는) 마이클입니다.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921" name="Google Shape;1921;p43"/>
          <p:cNvSpPr txBox="1"/>
          <p:nvPr/>
        </p:nvSpPr>
        <p:spPr>
          <a:xfrm>
            <a:off x="4902275" y="2627750"/>
            <a:ext cx="41784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My name is or I am</a:t>
            </a:r>
            <a:b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                  Judy/ Yoonwoo Jun.</a:t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I am </a:t>
            </a: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Michael</a:t>
            </a: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.</a:t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5" name="Shape 1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6" name="Google Shape;1926;p44"/>
          <p:cNvSpPr txBox="1"/>
          <p:nvPr>
            <p:ph type="title"/>
          </p:nvPr>
        </p:nvSpPr>
        <p:spPr>
          <a:xfrm>
            <a:off x="781500" y="445025"/>
            <a:ext cx="75810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Jua"/>
                <a:ea typeface="Jua"/>
                <a:cs typeface="Jua"/>
                <a:sym typeface="Jua"/>
              </a:rPr>
              <a:t>Dialogue: Are you an American?</a:t>
            </a:r>
            <a:endParaRPr sz="3000"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927" name="Google Shape;1927;p44"/>
          <p:cNvSpPr txBox="1"/>
          <p:nvPr/>
        </p:nvSpPr>
        <p:spPr>
          <a:xfrm>
            <a:off x="887400" y="1335425"/>
            <a:ext cx="3678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미국 사람이에요?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러시아 사람이에요?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928" name="Google Shape;1928;p44"/>
          <p:cNvSpPr txBox="1"/>
          <p:nvPr/>
        </p:nvSpPr>
        <p:spPr>
          <a:xfrm>
            <a:off x="4902275" y="1335425"/>
            <a:ext cx="3678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Are you an American?</a:t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Are </a:t>
            </a: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you a Russian?</a:t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929" name="Google Shape;1929;p44"/>
          <p:cNvSpPr txBox="1"/>
          <p:nvPr/>
        </p:nvSpPr>
        <p:spPr>
          <a:xfrm>
            <a:off x="887400" y="2343450"/>
            <a:ext cx="3678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네, 미국 사람이에요.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아니오, 캐나다 사람이에요.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930" name="Google Shape;1930;p44"/>
          <p:cNvSpPr txBox="1"/>
          <p:nvPr/>
        </p:nvSpPr>
        <p:spPr>
          <a:xfrm>
            <a:off x="4902275" y="2343450"/>
            <a:ext cx="4178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Yes, I am an an American.</a:t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No, I am a Canadian.</a:t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931" name="Google Shape;1931;p44"/>
          <p:cNvSpPr txBox="1"/>
          <p:nvPr/>
        </p:nvSpPr>
        <p:spPr>
          <a:xfrm>
            <a:off x="887400" y="3351475"/>
            <a:ext cx="3678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highlight>
                  <a:srgbClr val="FFE599"/>
                </a:highlight>
                <a:latin typeface="Nanum Gothic"/>
                <a:ea typeface="Nanum Gothic"/>
                <a:cs typeface="Nanum Gothic"/>
                <a:sym typeface="Nanum Gothic"/>
              </a:rPr>
              <a:t>어느 나라 사람이에요?</a:t>
            </a:r>
            <a:endParaRPr b="1" sz="2000">
              <a:highlight>
                <a:srgbClr val="FFE599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어디에서 왔어요?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어디 출신이에요?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932" name="Google Shape;1932;p44"/>
          <p:cNvSpPr txBox="1"/>
          <p:nvPr/>
        </p:nvSpPr>
        <p:spPr>
          <a:xfrm>
            <a:off x="4902275" y="3351475"/>
            <a:ext cx="4178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Which nationality are you?</a:t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Where are you from?</a:t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6" name="Shape 1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7" name="Google Shape;1937;p45"/>
          <p:cNvSpPr txBox="1"/>
          <p:nvPr>
            <p:ph type="title"/>
          </p:nvPr>
        </p:nvSpPr>
        <p:spPr>
          <a:xfrm>
            <a:off x="781500" y="445025"/>
            <a:ext cx="75810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Jua"/>
                <a:ea typeface="Jua"/>
                <a:cs typeface="Jua"/>
                <a:sym typeface="Jua"/>
              </a:rPr>
              <a:t>Dialogue: Are you a student?</a:t>
            </a:r>
            <a:endParaRPr sz="3000"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938" name="Google Shape;1938;p45"/>
          <p:cNvSpPr txBox="1"/>
          <p:nvPr/>
        </p:nvSpPr>
        <p:spPr>
          <a:xfrm>
            <a:off x="887400" y="1335425"/>
            <a:ext cx="3678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학생이에요?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회사원이에</a:t>
            </a: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요?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939" name="Google Shape;1939;p45"/>
          <p:cNvSpPr txBox="1"/>
          <p:nvPr/>
        </p:nvSpPr>
        <p:spPr>
          <a:xfrm>
            <a:off x="4902275" y="1335425"/>
            <a:ext cx="3678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Are you a student?</a:t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Are you an office worker?</a:t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940" name="Google Shape;1940;p45"/>
          <p:cNvSpPr txBox="1"/>
          <p:nvPr/>
        </p:nvSpPr>
        <p:spPr>
          <a:xfrm>
            <a:off x="887400" y="2343450"/>
            <a:ext cx="3678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네, 학생이에</a:t>
            </a: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요. </a:t>
            </a: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학생입니</a:t>
            </a: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다.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아니요. 회사원입니다.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941" name="Google Shape;1941;p45"/>
          <p:cNvSpPr txBox="1"/>
          <p:nvPr/>
        </p:nvSpPr>
        <p:spPr>
          <a:xfrm>
            <a:off x="4902275" y="2343450"/>
            <a:ext cx="4178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Yes, I am a student.</a:t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No, I am an office worker.</a:t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942" name="Google Shape;1942;p45"/>
          <p:cNvSpPr txBox="1"/>
          <p:nvPr/>
        </p:nvSpPr>
        <p:spPr>
          <a:xfrm>
            <a:off x="887400" y="3351475"/>
            <a:ext cx="3678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highlight>
                  <a:srgbClr val="FFE599"/>
                </a:highlight>
                <a:latin typeface="Nanum Gothic"/>
                <a:ea typeface="Nanum Gothic"/>
                <a:cs typeface="Nanum Gothic"/>
                <a:sym typeface="Nanum Gothic"/>
              </a:rPr>
              <a:t>무슨 일 하세요?</a:t>
            </a:r>
            <a:endParaRPr b="1" sz="2000">
              <a:highlight>
                <a:srgbClr val="FFE599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직업이 뭐예요?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943" name="Google Shape;1943;p45"/>
          <p:cNvSpPr txBox="1"/>
          <p:nvPr/>
        </p:nvSpPr>
        <p:spPr>
          <a:xfrm>
            <a:off x="4902275" y="3351475"/>
            <a:ext cx="4178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What do you do?</a:t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What is your job?</a:t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46"/>
          <p:cNvSpPr txBox="1"/>
          <p:nvPr>
            <p:ph type="title"/>
          </p:nvPr>
        </p:nvSpPr>
        <p:spPr>
          <a:xfrm>
            <a:off x="716800" y="445025"/>
            <a:ext cx="771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Jua"/>
                <a:ea typeface="Jua"/>
                <a:cs typeface="Jua"/>
                <a:sym typeface="Jua"/>
              </a:rPr>
              <a:t>Expression </a:t>
            </a:r>
            <a:r>
              <a:rPr lang="en" sz="3000">
                <a:latin typeface="Jua"/>
                <a:ea typeface="Jua"/>
                <a:cs typeface="Jua"/>
                <a:sym typeface="Jua"/>
              </a:rPr>
              <a:t>: Who is this?</a:t>
            </a:r>
            <a:endParaRPr/>
          </a:p>
        </p:txBody>
      </p:sp>
      <p:sp>
        <p:nvSpPr>
          <p:cNvPr id="1949" name="Google Shape;1949;p46"/>
          <p:cNvSpPr txBox="1"/>
          <p:nvPr/>
        </p:nvSpPr>
        <p:spPr>
          <a:xfrm>
            <a:off x="887400" y="1335425"/>
            <a:ext cx="3678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이분이 누구예요 (&lt;&lt; 누구세요?)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저분</a:t>
            </a: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이 누구예요?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이분</a:t>
            </a: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은 주디예요.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950" name="Google Shape;1950;p46"/>
          <p:cNvSpPr txBox="1"/>
          <p:nvPr/>
        </p:nvSpPr>
        <p:spPr>
          <a:xfrm>
            <a:off x="4902275" y="1335425"/>
            <a:ext cx="3678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Who is this (person)?</a:t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Who is that (person)?</a:t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This is Judy.</a:t>
            </a:r>
            <a:endParaRPr b="1" sz="20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951" name="Google Shape;1951;p46"/>
          <p:cNvSpPr txBox="1"/>
          <p:nvPr/>
        </p:nvSpPr>
        <p:spPr>
          <a:xfrm>
            <a:off x="887400" y="3371925"/>
            <a:ext cx="5655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분 &gt;&gt; 사람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Nanum Gothic"/>
                <a:ea typeface="Nanum Gothic"/>
                <a:cs typeface="Nanum Gothic"/>
                <a:sym typeface="Nanum Gothic"/>
              </a:rPr>
              <a:t>이 사람 누구야?</a:t>
            </a:r>
            <a:endParaRPr b="1" sz="20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Korean Foundation Day by Slidesgo">
  <a:themeElements>
    <a:clrScheme name="Simple Light">
      <a:dk1>
        <a:srgbClr val="5F071D"/>
      </a:dk1>
      <a:lt1>
        <a:srgbClr val="FFF0DE"/>
      </a:lt1>
      <a:dk2>
        <a:srgbClr val="C0F6FF"/>
      </a:dk2>
      <a:lt2>
        <a:srgbClr val="FFFFFF"/>
      </a:lt2>
      <a:accent1>
        <a:srgbClr val="62A9BD"/>
      </a:accent1>
      <a:accent2>
        <a:srgbClr val="2F8C81"/>
      </a:accent2>
      <a:accent3>
        <a:srgbClr val="B2CE54"/>
      </a:accent3>
      <a:accent4>
        <a:srgbClr val="2A8C61"/>
      </a:accent4>
      <a:accent5>
        <a:srgbClr val="FF89AB"/>
      </a:accent5>
      <a:accent6>
        <a:srgbClr val="F25364"/>
      </a:accent6>
      <a:hlink>
        <a:srgbClr val="5F071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